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18" r:id="rId4"/>
    <p:sldMasterId id="2147483733" r:id="rId5"/>
    <p:sldMasterId id="2147483746" r:id="rId6"/>
  </p:sldMasterIdLst>
  <p:notesMasterIdLst>
    <p:notesMasterId r:id="rId37"/>
  </p:notesMasterIdLst>
  <p:sldIdLst>
    <p:sldId id="271" r:id="rId7"/>
    <p:sldId id="372" r:id="rId8"/>
    <p:sldId id="354" r:id="rId9"/>
    <p:sldId id="378" r:id="rId10"/>
    <p:sldId id="350" r:id="rId11"/>
    <p:sldId id="375" r:id="rId12"/>
    <p:sldId id="349" r:id="rId13"/>
    <p:sldId id="353" r:id="rId14"/>
    <p:sldId id="343" r:id="rId15"/>
    <p:sldId id="351" r:id="rId16"/>
    <p:sldId id="352" r:id="rId17"/>
    <p:sldId id="278" r:id="rId18"/>
    <p:sldId id="361" r:id="rId19"/>
    <p:sldId id="356" r:id="rId20"/>
    <p:sldId id="360" r:id="rId21"/>
    <p:sldId id="359" r:id="rId22"/>
    <p:sldId id="357" r:id="rId23"/>
    <p:sldId id="355" r:id="rId24"/>
    <p:sldId id="373" r:id="rId25"/>
    <p:sldId id="374" r:id="rId26"/>
    <p:sldId id="365" r:id="rId27"/>
    <p:sldId id="362" r:id="rId28"/>
    <p:sldId id="315" r:id="rId29"/>
    <p:sldId id="368" r:id="rId30"/>
    <p:sldId id="377" r:id="rId31"/>
    <p:sldId id="376" r:id="rId32"/>
    <p:sldId id="370" r:id="rId33"/>
    <p:sldId id="297" r:id="rId34"/>
    <p:sldId id="298" r:id="rId35"/>
    <p:sldId id="27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00056"/>
    <a:srgbClr val="70AD47"/>
    <a:srgbClr val="1E5DF8"/>
    <a:srgbClr val="6600CC"/>
    <a:srgbClr val="F08900"/>
    <a:srgbClr val="616161"/>
    <a:srgbClr val="2E2D62"/>
    <a:srgbClr val="2AB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51EB9-76A7-40FD-B07D-81C093F343A1}" v="86" dt="2023-09-15T18:08:29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94426" autoAdjust="0"/>
  </p:normalViewPr>
  <p:slideViewPr>
    <p:cSldViewPr snapToGrid="0">
      <p:cViewPr varScale="1">
        <p:scale>
          <a:sx n="69" d="100"/>
          <a:sy n="69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cey, Thomas (STFC,DL,AST)" userId="75be1923-886e-4547-ad2a-d227bac2f852" providerId="ADAL" clId="{A7451EB9-76A7-40FD-B07D-81C093F343A1}"/>
    <pc:docChg chg="undo custSel addSld delSld modSld sldOrd delMainMaster">
      <pc:chgData name="Pacey, Thomas (STFC,DL,AST)" userId="75be1923-886e-4547-ad2a-d227bac2f852" providerId="ADAL" clId="{A7451EB9-76A7-40FD-B07D-81C093F343A1}" dt="2023-09-15T18:08:29.190" v="3140"/>
      <pc:docMkLst>
        <pc:docMk/>
      </pc:docMkLst>
      <pc:sldChg chg="delSp modSp mod">
        <pc:chgData name="Pacey, Thomas (STFC,DL,AST)" userId="75be1923-886e-4547-ad2a-d227bac2f852" providerId="ADAL" clId="{A7451EB9-76A7-40FD-B07D-81C093F343A1}" dt="2023-09-15T17:20:40.733" v="3029" actId="20577"/>
        <pc:sldMkLst>
          <pc:docMk/>
          <pc:sldMk cId="3224382533" sldId="271"/>
        </pc:sldMkLst>
        <pc:spChg chg="mod">
          <ac:chgData name="Pacey, Thomas (STFC,DL,AST)" userId="75be1923-886e-4547-ad2a-d227bac2f852" providerId="ADAL" clId="{A7451EB9-76A7-40FD-B07D-81C093F343A1}" dt="2023-09-12T16:43:08.619" v="8" actId="20577"/>
          <ac:spMkLst>
            <pc:docMk/>
            <pc:sldMk cId="3224382533" sldId="271"/>
            <ac:spMk id="3" creationId="{78DB0FE0-A4AF-D848-8925-91A37993D74D}"/>
          </ac:spMkLst>
        </pc:spChg>
        <pc:spChg chg="mod">
          <ac:chgData name="Pacey, Thomas (STFC,DL,AST)" userId="75be1923-886e-4547-ad2a-d227bac2f852" providerId="ADAL" clId="{A7451EB9-76A7-40FD-B07D-81C093F343A1}" dt="2023-09-15T17:20:40.733" v="3029" actId="20577"/>
          <ac:spMkLst>
            <pc:docMk/>
            <pc:sldMk cId="3224382533" sldId="271"/>
            <ac:spMk id="5" creationId="{0BEB0AE4-391E-6F41-84C6-D4EEDF519A31}"/>
          </ac:spMkLst>
        </pc:spChg>
        <pc:picChg chg="del">
          <ac:chgData name="Pacey, Thomas (STFC,DL,AST)" userId="75be1923-886e-4547-ad2a-d227bac2f852" providerId="ADAL" clId="{A7451EB9-76A7-40FD-B07D-81C093F343A1}" dt="2023-09-12T16:43:04.628" v="5" actId="478"/>
          <ac:picMkLst>
            <pc:docMk/>
            <pc:sldMk cId="3224382533" sldId="271"/>
            <ac:picMk id="10" creationId="{88864C41-3408-ED3A-C797-7CD54D1D8489}"/>
          </ac:picMkLst>
        </pc:picChg>
      </pc:sldChg>
      <pc:sldChg chg="addSp delSp modSp mod ord">
        <pc:chgData name="Pacey, Thomas (STFC,DL,AST)" userId="75be1923-886e-4547-ad2a-d227bac2f852" providerId="ADAL" clId="{A7451EB9-76A7-40FD-B07D-81C093F343A1}" dt="2023-09-15T16:55:51.070" v="2378"/>
        <pc:sldMkLst>
          <pc:docMk/>
          <pc:sldMk cId="4206838348" sldId="278"/>
        </pc:sldMkLst>
        <pc:spChg chg="mod">
          <ac:chgData name="Pacey, Thomas (STFC,DL,AST)" userId="75be1923-886e-4547-ad2a-d227bac2f852" providerId="ADAL" clId="{A7451EB9-76A7-40FD-B07D-81C093F343A1}" dt="2023-09-12T16:44:05.641" v="56" actId="20577"/>
          <ac:spMkLst>
            <pc:docMk/>
            <pc:sldMk cId="4206838348" sldId="278"/>
            <ac:spMk id="8" creationId="{A1A39C34-E01A-FD49-8603-2E8AE6BB5606}"/>
          </ac:spMkLst>
        </pc:spChg>
        <pc:picChg chg="add mod">
          <ac:chgData name="Pacey, Thomas (STFC,DL,AST)" userId="75be1923-886e-4547-ad2a-d227bac2f852" providerId="ADAL" clId="{A7451EB9-76A7-40FD-B07D-81C093F343A1}" dt="2023-09-15T16:55:51.070" v="2378"/>
          <ac:picMkLst>
            <pc:docMk/>
            <pc:sldMk cId="4206838348" sldId="278"/>
            <ac:picMk id="2" creationId="{B2852B14-67D7-D3E4-2393-186053247E4C}"/>
          </ac:picMkLst>
        </pc:picChg>
        <pc:picChg chg="del">
          <ac:chgData name="Pacey, Thomas (STFC,DL,AST)" userId="75be1923-886e-4547-ad2a-d227bac2f852" providerId="ADAL" clId="{A7451EB9-76A7-40FD-B07D-81C093F343A1}" dt="2023-09-15T16:55:45.882" v="2377" actId="478"/>
          <ac:picMkLst>
            <pc:docMk/>
            <pc:sldMk cId="4206838348" sldId="278"/>
            <ac:picMk id="5" creationId="{00000000-0000-0000-0000-000000000000}"/>
          </ac:picMkLst>
        </pc:picChg>
      </pc:sldChg>
      <pc:sldChg chg="del">
        <pc:chgData name="Pacey, Thomas (STFC,DL,AST)" userId="75be1923-886e-4547-ad2a-d227bac2f852" providerId="ADAL" clId="{A7451EB9-76A7-40FD-B07D-81C093F343A1}" dt="2023-09-12T16:43:27.677" v="15" actId="47"/>
        <pc:sldMkLst>
          <pc:docMk/>
          <pc:sldMk cId="36349433" sldId="286"/>
        </pc:sldMkLst>
      </pc:sldChg>
      <pc:sldChg chg="modSp del mod">
        <pc:chgData name="Pacey, Thomas (STFC,DL,AST)" userId="75be1923-886e-4547-ad2a-d227bac2f852" providerId="ADAL" clId="{A7451EB9-76A7-40FD-B07D-81C093F343A1}" dt="2023-09-12T16:43:28.541" v="16" actId="47"/>
        <pc:sldMkLst>
          <pc:docMk/>
          <pc:sldMk cId="4098162606" sldId="294"/>
        </pc:sldMkLst>
        <pc:spChg chg="mod">
          <ac:chgData name="Pacey, Thomas (STFC,DL,AST)" userId="75be1923-886e-4547-ad2a-d227bac2f852" providerId="ADAL" clId="{A7451EB9-76A7-40FD-B07D-81C093F343A1}" dt="2023-09-12T16:43:13.878" v="14" actId="20577"/>
          <ac:spMkLst>
            <pc:docMk/>
            <pc:sldMk cId="4098162606" sldId="294"/>
            <ac:spMk id="3" creationId="{FC5FC1BB-A1E0-4A70-1F83-0E097030FDA6}"/>
          </ac:spMkLst>
        </pc:spChg>
      </pc:sldChg>
      <pc:sldChg chg="addSp delSp modSp mod">
        <pc:chgData name="Pacey, Thomas (STFC,DL,AST)" userId="75be1923-886e-4547-ad2a-d227bac2f852" providerId="ADAL" clId="{A7451EB9-76A7-40FD-B07D-81C093F343A1}" dt="2023-09-15T17:06:32.462" v="2694" actId="1076"/>
        <pc:sldMkLst>
          <pc:docMk/>
          <pc:sldMk cId="119405746" sldId="297"/>
        </pc:sldMkLst>
        <pc:spChg chg="mod">
          <ac:chgData name="Pacey, Thomas (STFC,DL,AST)" userId="75be1923-886e-4547-ad2a-d227bac2f852" providerId="ADAL" clId="{A7451EB9-76A7-40FD-B07D-81C093F343A1}" dt="2023-09-15T17:06:32.462" v="2694" actId="1076"/>
          <ac:spMkLst>
            <pc:docMk/>
            <pc:sldMk cId="119405746" sldId="297"/>
            <ac:spMk id="3" creationId="{FC5FC1BB-A1E0-4A70-1F83-0E097030FDA6}"/>
          </ac:spMkLst>
        </pc:spChg>
        <pc:spChg chg="add mod">
          <ac:chgData name="Pacey, Thomas (STFC,DL,AST)" userId="75be1923-886e-4547-ad2a-d227bac2f852" providerId="ADAL" clId="{A7451EB9-76A7-40FD-B07D-81C093F343A1}" dt="2023-09-15T16:59:31.075" v="2398" actId="20577"/>
          <ac:spMkLst>
            <pc:docMk/>
            <pc:sldMk cId="119405746" sldId="297"/>
            <ac:spMk id="4" creationId="{E02677B9-0D8F-C051-CA26-5CDD2437D5EB}"/>
          </ac:spMkLst>
        </pc:spChg>
        <pc:spChg chg="mod">
          <ac:chgData name="Pacey, Thomas (STFC,DL,AST)" userId="75be1923-886e-4547-ad2a-d227bac2f852" providerId="ADAL" clId="{A7451EB9-76A7-40FD-B07D-81C093F343A1}" dt="2023-09-15T16:56:28.669" v="2396" actId="1076"/>
          <ac:spMkLst>
            <pc:docMk/>
            <pc:sldMk cId="119405746" sldId="297"/>
            <ac:spMk id="6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02:31.223" v="2560" actId="1076"/>
          <ac:spMkLst>
            <pc:docMk/>
            <pc:sldMk cId="119405746" sldId="297"/>
            <ac:spMk id="7" creationId="{FC4EB9CC-B36F-7904-85C4-70DB1ED20EE3}"/>
          </ac:spMkLst>
        </pc:spChg>
        <pc:grpChg chg="del">
          <ac:chgData name="Pacey, Thomas (STFC,DL,AST)" userId="75be1923-886e-4547-ad2a-d227bac2f852" providerId="ADAL" clId="{A7451EB9-76A7-40FD-B07D-81C093F343A1}" dt="2023-09-12T16:44:16.375" v="58" actId="478"/>
          <ac:grpSpMkLst>
            <pc:docMk/>
            <pc:sldMk cId="119405746" sldId="297"/>
            <ac:grpSpMk id="7" creationId="{9AFBAD79-18CE-F508-CA7A-48660A6C1A01}"/>
          </ac:grpSpMkLst>
        </pc:grpChg>
        <pc:grpChg chg="del">
          <ac:chgData name="Pacey, Thomas (STFC,DL,AST)" userId="75be1923-886e-4547-ad2a-d227bac2f852" providerId="ADAL" clId="{A7451EB9-76A7-40FD-B07D-81C093F343A1}" dt="2023-09-12T16:44:14.811" v="57" actId="478"/>
          <ac:grpSpMkLst>
            <pc:docMk/>
            <pc:sldMk cId="119405746" sldId="297"/>
            <ac:grpSpMk id="11" creationId="{AD695FF5-DC70-E675-E4BA-86530D9167C2}"/>
          </ac:grpSpMkLst>
        </pc:grpChg>
        <pc:grpChg chg="del">
          <ac:chgData name="Pacey, Thomas (STFC,DL,AST)" userId="75be1923-886e-4547-ad2a-d227bac2f852" providerId="ADAL" clId="{A7451EB9-76A7-40FD-B07D-81C093F343A1}" dt="2023-09-12T16:44:17.229" v="59" actId="478"/>
          <ac:grpSpMkLst>
            <pc:docMk/>
            <pc:sldMk cId="119405746" sldId="297"/>
            <ac:grpSpMk id="12" creationId="{261EF98A-8723-B248-AAF9-496B03A30C92}"/>
          </ac:grpSpMkLst>
        </pc:grpChg>
        <pc:picChg chg="add mod">
          <ac:chgData name="Pacey, Thomas (STFC,DL,AST)" userId="75be1923-886e-4547-ad2a-d227bac2f852" providerId="ADAL" clId="{A7451EB9-76A7-40FD-B07D-81C093F343A1}" dt="2023-09-15T17:02:46.696" v="2561"/>
          <ac:picMkLst>
            <pc:docMk/>
            <pc:sldMk cId="119405746" sldId="297"/>
            <ac:picMk id="8" creationId="{921ED07D-624F-B0E0-7029-2B83F17FB234}"/>
          </ac:picMkLst>
        </pc:picChg>
        <pc:picChg chg="del">
          <ac:chgData name="Pacey, Thomas (STFC,DL,AST)" userId="75be1923-886e-4547-ad2a-d227bac2f852" providerId="ADAL" clId="{A7451EB9-76A7-40FD-B07D-81C093F343A1}" dt="2023-09-12T16:44:16.375" v="58" actId="478"/>
          <ac:picMkLst>
            <pc:docMk/>
            <pc:sldMk cId="119405746" sldId="297"/>
            <ac:picMk id="9" creationId="{0271AAE4-53D6-E112-5B94-4E82D0440808}"/>
          </ac:picMkLst>
        </pc:picChg>
        <pc:picChg chg="del">
          <ac:chgData name="Pacey, Thomas (STFC,DL,AST)" userId="75be1923-886e-4547-ad2a-d227bac2f852" providerId="ADAL" clId="{A7451EB9-76A7-40FD-B07D-81C093F343A1}" dt="2023-09-12T16:44:14.811" v="57" actId="478"/>
          <ac:picMkLst>
            <pc:docMk/>
            <pc:sldMk cId="119405746" sldId="297"/>
            <ac:picMk id="10" creationId="{4250A284-36A2-631B-C635-6644D2663D0C}"/>
          </ac:picMkLst>
        </pc:picChg>
      </pc:sldChg>
      <pc:sldChg chg="addSp modSp mod">
        <pc:chgData name="Pacey, Thomas (STFC,DL,AST)" userId="75be1923-886e-4547-ad2a-d227bac2f852" providerId="ADAL" clId="{A7451EB9-76A7-40FD-B07D-81C093F343A1}" dt="2023-09-15T17:22:38.409" v="3034" actId="1076"/>
        <pc:sldMkLst>
          <pc:docMk/>
          <pc:sldMk cId="649615726" sldId="298"/>
        </pc:sldMkLst>
        <pc:spChg chg="mod">
          <ac:chgData name="Pacey, Thomas (STFC,DL,AST)" userId="75be1923-886e-4547-ad2a-d227bac2f852" providerId="ADAL" clId="{A7451EB9-76A7-40FD-B07D-81C093F343A1}" dt="2023-09-15T17:05:18.505" v="2618" actId="1076"/>
          <ac:spMkLst>
            <pc:docMk/>
            <pc:sldMk cId="649615726" sldId="298"/>
            <ac:spMk id="4" creationId="{2A707A88-4B0A-36BC-A36A-076703EA2F8E}"/>
          </ac:spMkLst>
        </pc:spChg>
        <pc:spChg chg="mod">
          <ac:chgData name="Pacey, Thomas (STFC,DL,AST)" userId="75be1923-886e-4547-ad2a-d227bac2f852" providerId="ADAL" clId="{A7451EB9-76A7-40FD-B07D-81C093F343A1}" dt="2023-09-15T17:22:22.415" v="3030" actId="20577"/>
          <ac:spMkLst>
            <pc:docMk/>
            <pc:sldMk cId="649615726" sldId="298"/>
            <ac:spMk id="6" creationId="{F4C6F47F-F23E-CB34-0A16-2E7E9C3FCB2C}"/>
          </ac:spMkLst>
        </pc:spChg>
        <pc:picChg chg="add mod">
          <ac:chgData name="Pacey, Thomas (STFC,DL,AST)" userId="75be1923-886e-4547-ad2a-d227bac2f852" providerId="ADAL" clId="{A7451EB9-76A7-40FD-B07D-81C093F343A1}" dt="2023-09-15T17:22:38.409" v="3034" actId="1076"/>
          <ac:picMkLst>
            <pc:docMk/>
            <pc:sldMk cId="649615726" sldId="298"/>
            <ac:picMk id="3" creationId="{BBF65988-020C-9BC1-2028-535B9B4D7777}"/>
          </ac:picMkLst>
        </pc:picChg>
      </pc:sldChg>
      <pc:sldChg chg="modSp add mod ord">
        <pc:chgData name="Pacey, Thomas (STFC,DL,AST)" userId="75be1923-886e-4547-ad2a-d227bac2f852" providerId="ADAL" clId="{A7451EB9-76A7-40FD-B07D-81C093F343A1}" dt="2023-09-15T17:56:41.325" v="3136" actId="14100"/>
        <pc:sldMkLst>
          <pc:docMk/>
          <pc:sldMk cId="2147209290" sldId="315"/>
        </pc:sldMkLst>
        <pc:spChg chg="mod">
          <ac:chgData name="Pacey, Thomas (STFC,DL,AST)" userId="75be1923-886e-4547-ad2a-d227bac2f852" providerId="ADAL" clId="{A7451EB9-76A7-40FD-B07D-81C093F343A1}" dt="2023-09-15T17:54:42.420" v="3114" actId="2711"/>
          <ac:spMkLst>
            <pc:docMk/>
            <pc:sldMk cId="2147209290" sldId="315"/>
            <ac:spMk id="4" creationId="{DD5A0AFA-4ECC-4734-88A3-F7C6E1E24950}"/>
          </ac:spMkLst>
        </pc:spChg>
        <pc:spChg chg="mod">
          <ac:chgData name="Pacey, Thomas (STFC,DL,AST)" userId="75be1923-886e-4547-ad2a-d227bac2f852" providerId="ADAL" clId="{A7451EB9-76A7-40FD-B07D-81C093F343A1}" dt="2023-09-15T17:55:26.385" v="3119" actId="20577"/>
          <ac:spMkLst>
            <pc:docMk/>
            <pc:sldMk cId="2147209290" sldId="315"/>
            <ac:spMk id="5" creationId="{697BFE5A-7C82-E244-83C3-A634D5C30E22}"/>
          </ac:spMkLst>
        </pc:spChg>
        <pc:spChg chg="mod">
          <ac:chgData name="Pacey, Thomas (STFC,DL,AST)" userId="75be1923-886e-4547-ad2a-d227bac2f852" providerId="ADAL" clId="{A7451EB9-76A7-40FD-B07D-81C093F343A1}" dt="2023-09-15T17:56:41.325" v="3136" actId="14100"/>
          <ac:spMkLst>
            <pc:docMk/>
            <pc:sldMk cId="2147209290" sldId="315"/>
            <ac:spMk id="22" creationId="{489DA60A-1F9D-4D03-B272-EA15FD378FEA}"/>
          </ac:spMkLst>
        </pc:spChg>
        <pc:graphicFrameChg chg="modGraphic">
          <ac:chgData name="Pacey, Thomas (STFC,DL,AST)" userId="75be1923-886e-4547-ad2a-d227bac2f852" providerId="ADAL" clId="{A7451EB9-76A7-40FD-B07D-81C093F343A1}" dt="2023-09-15T17:55:55.486" v="3126" actId="20577"/>
          <ac:graphicFrameMkLst>
            <pc:docMk/>
            <pc:sldMk cId="2147209290" sldId="315"/>
            <ac:graphicFrameMk id="19" creationId="{EFB8728A-5888-48E5-8827-783E61B3E169}"/>
          </ac:graphicFrameMkLst>
        </pc:graphicFrameChg>
      </pc:sldChg>
      <pc:sldChg chg="del">
        <pc:chgData name="Pacey, Thomas (STFC,DL,AST)" userId="75be1923-886e-4547-ad2a-d227bac2f852" providerId="ADAL" clId="{A7451EB9-76A7-40FD-B07D-81C093F343A1}" dt="2023-09-12T16:43:55.582" v="37" actId="47"/>
        <pc:sldMkLst>
          <pc:docMk/>
          <pc:sldMk cId="723251051" sldId="330"/>
        </pc:sldMkLst>
      </pc:sldChg>
      <pc:sldChg chg="del">
        <pc:chgData name="Pacey, Thomas (STFC,DL,AST)" userId="75be1923-886e-4547-ad2a-d227bac2f852" providerId="ADAL" clId="{A7451EB9-76A7-40FD-B07D-81C093F343A1}" dt="2023-09-12T16:43:56.305" v="38" actId="47"/>
        <pc:sldMkLst>
          <pc:docMk/>
          <pc:sldMk cId="1134079185" sldId="331"/>
        </pc:sldMkLst>
      </pc:sldChg>
      <pc:sldChg chg="del">
        <pc:chgData name="Pacey, Thomas (STFC,DL,AST)" userId="75be1923-886e-4547-ad2a-d227bac2f852" providerId="ADAL" clId="{A7451EB9-76A7-40FD-B07D-81C093F343A1}" dt="2023-09-12T16:43:56.723" v="39" actId="47"/>
        <pc:sldMkLst>
          <pc:docMk/>
          <pc:sldMk cId="1774295258" sldId="332"/>
        </pc:sldMkLst>
      </pc:sldChg>
      <pc:sldChg chg="modSp mod modNotesTx">
        <pc:chgData name="Pacey, Thomas (STFC,DL,AST)" userId="75be1923-886e-4547-ad2a-d227bac2f852" providerId="ADAL" clId="{A7451EB9-76A7-40FD-B07D-81C093F343A1}" dt="2023-09-12T17:19:05.078" v="238" actId="20577"/>
        <pc:sldMkLst>
          <pc:docMk/>
          <pc:sldMk cId="3736256636" sldId="335"/>
        </pc:sldMkLst>
        <pc:spChg chg="mod">
          <ac:chgData name="Pacey, Thomas (STFC,DL,AST)" userId="75be1923-886e-4547-ad2a-d227bac2f852" providerId="ADAL" clId="{A7451EB9-76A7-40FD-B07D-81C093F343A1}" dt="2023-09-12T16:43:46.616" v="28" actId="20577"/>
          <ac:spMkLst>
            <pc:docMk/>
            <pc:sldMk cId="3736256636" sldId="335"/>
            <ac:spMk id="2" creationId="{E714DB46-0336-59DE-7DAB-11A5A279E3F8}"/>
          </ac:spMkLst>
        </pc:spChg>
        <pc:spChg chg="mod">
          <ac:chgData name="Pacey, Thomas (STFC,DL,AST)" userId="75be1923-886e-4547-ad2a-d227bac2f852" providerId="ADAL" clId="{A7451EB9-76A7-40FD-B07D-81C093F343A1}" dt="2023-09-12T16:58:24.351" v="78" actId="20577"/>
          <ac:spMkLst>
            <pc:docMk/>
            <pc:sldMk cId="3736256636" sldId="335"/>
            <ac:spMk id="3" creationId="{FC5FC1BB-A1E0-4A70-1F83-0E097030FDA6}"/>
          </ac:spMkLst>
        </pc:spChg>
        <pc:spChg chg="mod">
          <ac:chgData name="Pacey, Thomas (STFC,DL,AST)" userId="75be1923-886e-4547-ad2a-d227bac2f852" providerId="ADAL" clId="{A7451EB9-76A7-40FD-B07D-81C093F343A1}" dt="2023-09-12T16:43:38.199" v="19" actId="20577"/>
          <ac:spMkLst>
            <pc:docMk/>
            <pc:sldMk cId="3736256636" sldId="335"/>
            <ac:spMk id="4" creationId="{2A707A88-4B0A-36BC-A36A-076703EA2F8E}"/>
          </ac:spMkLst>
        </pc:spChg>
      </pc:sldChg>
      <pc:sldChg chg="del">
        <pc:chgData name="Pacey, Thomas (STFC,DL,AST)" userId="75be1923-886e-4547-ad2a-d227bac2f852" providerId="ADAL" clId="{A7451EB9-76A7-40FD-B07D-81C093F343A1}" dt="2023-09-12T16:43:57.503" v="40" actId="47"/>
        <pc:sldMkLst>
          <pc:docMk/>
          <pc:sldMk cId="3237948742" sldId="336"/>
        </pc:sldMkLst>
      </pc:sldChg>
      <pc:sldChg chg="del">
        <pc:chgData name="Pacey, Thomas (STFC,DL,AST)" userId="75be1923-886e-4547-ad2a-d227bac2f852" providerId="ADAL" clId="{A7451EB9-76A7-40FD-B07D-81C093F343A1}" dt="2023-09-12T16:43:58.427" v="41" actId="47"/>
        <pc:sldMkLst>
          <pc:docMk/>
          <pc:sldMk cId="1649165517" sldId="337"/>
        </pc:sldMkLst>
      </pc:sldChg>
      <pc:sldChg chg="del">
        <pc:chgData name="Pacey, Thomas (STFC,DL,AST)" userId="75be1923-886e-4547-ad2a-d227bac2f852" providerId="ADAL" clId="{A7451EB9-76A7-40FD-B07D-81C093F343A1}" dt="2023-09-12T16:44:00.093" v="44" actId="47"/>
        <pc:sldMkLst>
          <pc:docMk/>
          <pc:sldMk cId="3178058085" sldId="338"/>
        </pc:sldMkLst>
      </pc:sldChg>
      <pc:sldChg chg="del">
        <pc:chgData name="Pacey, Thomas (STFC,DL,AST)" userId="75be1923-886e-4547-ad2a-d227bac2f852" providerId="ADAL" clId="{A7451EB9-76A7-40FD-B07D-81C093F343A1}" dt="2023-09-12T16:44:00.991" v="46" actId="47"/>
        <pc:sldMkLst>
          <pc:docMk/>
          <pc:sldMk cId="2867998638" sldId="339"/>
        </pc:sldMkLst>
      </pc:sldChg>
      <pc:sldChg chg="del">
        <pc:chgData name="Pacey, Thomas (STFC,DL,AST)" userId="75be1923-886e-4547-ad2a-d227bac2f852" providerId="ADAL" clId="{A7451EB9-76A7-40FD-B07D-81C093F343A1}" dt="2023-09-12T16:44:00.494" v="45" actId="47"/>
        <pc:sldMkLst>
          <pc:docMk/>
          <pc:sldMk cId="3943417497" sldId="341"/>
        </pc:sldMkLst>
      </pc:sldChg>
      <pc:sldChg chg="del">
        <pc:chgData name="Pacey, Thomas (STFC,DL,AST)" userId="75be1923-886e-4547-ad2a-d227bac2f852" providerId="ADAL" clId="{A7451EB9-76A7-40FD-B07D-81C093F343A1}" dt="2023-09-12T16:44:01.671" v="47" actId="47"/>
        <pc:sldMkLst>
          <pc:docMk/>
          <pc:sldMk cId="3718427420" sldId="342"/>
        </pc:sldMkLst>
      </pc:sldChg>
      <pc:sldChg chg="addSp delSp modSp mod ord">
        <pc:chgData name="Pacey, Thomas (STFC,DL,AST)" userId="75be1923-886e-4547-ad2a-d227bac2f852" providerId="ADAL" clId="{A7451EB9-76A7-40FD-B07D-81C093F343A1}" dt="2023-09-15T17:12:18.075" v="2862" actId="20577"/>
        <pc:sldMkLst>
          <pc:docMk/>
          <pc:sldMk cId="1453089333" sldId="343"/>
        </pc:sldMkLst>
        <pc:spChg chg="mod">
          <ac:chgData name="Pacey, Thomas (STFC,DL,AST)" userId="75be1923-886e-4547-ad2a-d227bac2f852" providerId="ADAL" clId="{A7451EB9-76A7-40FD-B07D-81C093F343A1}" dt="2023-09-15T17:12:18.075" v="2862" actId="20577"/>
          <ac:spMkLst>
            <pc:docMk/>
            <pc:sldMk cId="1453089333" sldId="343"/>
            <ac:spMk id="2" creationId="{E714DB46-0336-59DE-7DAB-11A5A279E3F8}"/>
          </ac:spMkLst>
        </pc:spChg>
        <pc:spChg chg="mod">
          <ac:chgData name="Pacey, Thomas (STFC,DL,AST)" userId="75be1923-886e-4547-ad2a-d227bac2f852" providerId="ADAL" clId="{A7451EB9-76A7-40FD-B07D-81C093F343A1}" dt="2023-09-15T17:12:06.052" v="2854" actId="2710"/>
          <ac:spMkLst>
            <pc:docMk/>
            <pc:sldMk cId="1453089333" sldId="343"/>
            <ac:spMk id="3" creationId="{FC5FC1BB-A1E0-4A70-1F83-0E097030FDA6}"/>
          </ac:spMkLst>
        </pc:spChg>
        <pc:spChg chg="add mod">
          <ac:chgData name="Pacey, Thomas (STFC,DL,AST)" userId="75be1923-886e-4547-ad2a-d227bac2f852" providerId="ADAL" clId="{A7451EB9-76A7-40FD-B07D-81C093F343A1}" dt="2023-09-15T10:22:50.515" v="1354" actId="1076"/>
          <ac:spMkLst>
            <pc:docMk/>
            <pc:sldMk cId="1453089333" sldId="343"/>
            <ac:spMk id="4" creationId="{0966380B-E635-A6BC-2931-D7A1335AB9A8}"/>
          </ac:spMkLst>
        </pc:spChg>
        <pc:spChg chg="mod topLvl">
          <ac:chgData name="Pacey, Thomas (STFC,DL,AST)" userId="75be1923-886e-4547-ad2a-d227bac2f852" providerId="ADAL" clId="{A7451EB9-76A7-40FD-B07D-81C093F343A1}" dt="2023-09-15T10:21:42.116" v="1327" actId="165"/>
          <ac:spMkLst>
            <pc:docMk/>
            <pc:sldMk cId="1453089333" sldId="343"/>
            <ac:spMk id="8" creationId="{AF66709C-451A-C9BA-120E-AD7A661691A3}"/>
          </ac:spMkLst>
        </pc:spChg>
        <pc:spChg chg="mod topLvl">
          <ac:chgData name="Pacey, Thomas (STFC,DL,AST)" userId="75be1923-886e-4547-ad2a-d227bac2f852" providerId="ADAL" clId="{A7451EB9-76A7-40FD-B07D-81C093F343A1}" dt="2023-09-15T10:21:42.116" v="1327" actId="165"/>
          <ac:spMkLst>
            <pc:docMk/>
            <pc:sldMk cId="1453089333" sldId="343"/>
            <ac:spMk id="15" creationId="{445389A5-4718-9302-DB1C-3798799FD25B}"/>
          </ac:spMkLst>
        </pc:spChg>
        <pc:spChg chg="mod topLvl">
          <ac:chgData name="Pacey, Thomas (STFC,DL,AST)" userId="75be1923-886e-4547-ad2a-d227bac2f852" providerId="ADAL" clId="{A7451EB9-76A7-40FD-B07D-81C093F343A1}" dt="2023-09-15T10:21:42.116" v="1327" actId="165"/>
          <ac:spMkLst>
            <pc:docMk/>
            <pc:sldMk cId="1453089333" sldId="343"/>
            <ac:spMk id="17" creationId="{54D62B30-7CAD-0F37-6A97-15F5D41CA117}"/>
          </ac:spMkLst>
        </pc:spChg>
        <pc:spChg chg="mod topLvl">
          <ac:chgData name="Pacey, Thomas (STFC,DL,AST)" userId="75be1923-886e-4547-ad2a-d227bac2f852" providerId="ADAL" clId="{A7451EB9-76A7-40FD-B07D-81C093F343A1}" dt="2023-09-15T10:21:42.116" v="1327" actId="165"/>
          <ac:spMkLst>
            <pc:docMk/>
            <pc:sldMk cId="1453089333" sldId="343"/>
            <ac:spMk id="18" creationId="{2458436A-B962-8D06-AC73-045FDBC7CAC1}"/>
          </ac:spMkLst>
        </pc:spChg>
        <pc:spChg chg="mod topLvl">
          <ac:chgData name="Pacey, Thomas (STFC,DL,AST)" userId="75be1923-886e-4547-ad2a-d227bac2f852" providerId="ADAL" clId="{A7451EB9-76A7-40FD-B07D-81C093F343A1}" dt="2023-09-15T10:21:12.292" v="1321" actId="165"/>
          <ac:spMkLst>
            <pc:docMk/>
            <pc:sldMk cId="1453089333" sldId="343"/>
            <ac:spMk id="22" creationId="{FCACC8A1-7B5A-D459-5A57-57EF1D902A31}"/>
          </ac:spMkLst>
        </pc:spChg>
        <pc:spChg chg="mod">
          <ac:chgData name="Pacey, Thomas (STFC,DL,AST)" userId="75be1923-886e-4547-ad2a-d227bac2f852" providerId="ADAL" clId="{A7451EB9-76A7-40FD-B07D-81C093F343A1}" dt="2023-09-15T17:11:25.340" v="2847" actId="1076"/>
          <ac:spMkLst>
            <pc:docMk/>
            <pc:sldMk cId="1453089333" sldId="343"/>
            <ac:spMk id="24" creationId="{00000000-0000-0000-0000-000000000000}"/>
          </ac:spMkLst>
        </pc:spChg>
        <pc:grpChg chg="del mod topLvl">
          <ac:chgData name="Pacey, Thomas (STFC,DL,AST)" userId="75be1923-886e-4547-ad2a-d227bac2f852" providerId="ADAL" clId="{A7451EB9-76A7-40FD-B07D-81C093F343A1}" dt="2023-09-15T10:21:42.116" v="1327" actId="165"/>
          <ac:grpSpMkLst>
            <pc:docMk/>
            <pc:sldMk cId="1453089333" sldId="343"/>
            <ac:grpSpMk id="19" creationId="{266ED42D-CBB4-E0E7-D409-B479D526AF29}"/>
          </ac:grpSpMkLst>
        </pc:grpChg>
        <pc:grpChg chg="del mod topLvl">
          <ac:chgData name="Pacey, Thomas (STFC,DL,AST)" userId="75be1923-886e-4547-ad2a-d227bac2f852" providerId="ADAL" clId="{A7451EB9-76A7-40FD-B07D-81C093F343A1}" dt="2023-09-15T10:21:33.845" v="1325" actId="165"/>
          <ac:grpSpMkLst>
            <pc:docMk/>
            <pc:sldMk cId="1453089333" sldId="343"/>
            <ac:grpSpMk id="20" creationId="{A60F8772-6D8A-EAE8-4497-FDA84A88A96C}"/>
          </ac:grpSpMkLst>
        </pc:grpChg>
        <pc:grpChg chg="del">
          <ac:chgData name="Pacey, Thomas (STFC,DL,AST)" userId="75be1923-886e-4547-ad2a-d227bac2f852" providerId="ADAL" clId="{A7451EB9-76A7-40FD-B07D-81C093F343A1}" dt="2023-09-15T10:21:12.292" v="1321" actId="165"/>
          <ac:grpSpMkLst>
            <pc:docMk/>
            <pc:sldMk cId="1453089333" sldId="343"/>
            <ac:grpSpMk id="23" creationId="{BF6E5D9C-BDC3-DF2D-A4A2-E3197D108E05}"/>
          </ac:grpSpMkLst>
        </pc:grpChg>
        <pc:picChg chg="mod topLvl">
          <ac:chgData name="Pacey, Thomas (STFC,DL,AST)" userId="75be1923-886e-4547-ad2a-d227bac2f852" providerId="ADAL" clId="{A7451EB9-76A7-40FD-B07D-81C093F343A1}" dt="2023-09-15T10:21:33.845" v="1325" actId="165"/>
          <ac:picMkLst>
            <pc:docMk/>
            <pc:sldMk cId="1453089333" sldId="343"/>
            <ac:picMk id="6" creationId="{A82B5FD4-E25F-C6A4-B49C-B66453E2D43E}"/>
          </ac:picMkLst>
        </pc:picChg>
        <pc:cxnChg chg="mod topLvl">
          <ac:chgData name="Pacey, Thomas (STFC,DL,AST)" userId="75be1923-886e-4547-ad2a-d227bac2f852" providerId="ADAL" clId="{A7451EB9-76A7-40FD-B07D-81C093F343A1}" dt="2023-09-15T10:21:42.116" v="1327" actId="165"/>
          <ac:cxnSpMkLst>
            <pc:docMk/>
            <pc:sldMk cId="1453089333" sldId="343"/>
            <ac:cxnSpMk id="13" creationId="{28B51080-01D1-ADDB-F90A-A959412060B8}"/>
          </ac:cxnSpMkLst>
        </pc:cxnChg>
        <pc:cxnChg chg="mod topLvl">
          <ac:chgData name="Pacey, Thomas (STFC,DL,AST)" userId="75be1923-886e-4547-ad2a-d227bac2f852" providerId="ADAL" clId="{A7451EB9-76A7-40FD-B07D-81C093F343A1}" dt="2023-09-15T10:21:42.116" v="1327" actId="165"/>
          <ac:cxnSpMkLst>
            <pc:docMk/>
            <pc:sldMk cId="1453089333" sldId="343"/>
            <ac:cxnSpMk id="14" creationId="{93BFBCDD-3812-78A3-42D1-FBBADBC4F8FD}"/>
          </ac:cxnSpMkLst>
        </pc:cxnChg>
        <pc:cxnChg chg="mod ord topLvl">
          <ac:chgData name="Pacey, Thomas (STFC,DL,AST)" userId="75be1923-886e-4547-ad2a-d227bac2f852" providerId="ADAL" clId="{A7451EB9-76A7-40FD-B07D-81C093F343A1}" dt="2023-09-15T10:22:14.337" v="1331" actId="208"/>
          <ac:cxnSpMkLst>
            <pc:docMk/>
            <pc:sldMk cId="1453089333" sldId="343"/>
            <ac:cxnSpMk id="25" creationId="{28B51080-01D1-ADDB-F90A-A959412060B8}"/>
          </ac:cxnSpMkLst>
        </pc:cxnChg>
        <pc:cxnChg chg="del">
          <ac:chgData name="Pacey, Thomas (STFC,DL,AST)" userId="75be1923-886e-4547-ad2a-d227bac2f852" providerId="ADAL" clId="{A7451EB9-76A7-40FD-B07D-81C093F343A1}" dt="2023-09-15T10:20:45.504" v="1315" actId="478"/>
          <ac:cxnSpMkLst>
            <pc:docMk/>
            <pc:sldMk cId="1453089333" sldId="343"/>
            <ac:cxnSpMk id="26" creationId="{28B51080-01D1-ADDB-F90A-A959412060B8}"/>
          </ac:cxnSpMkLst>
        </pc:cxnChg>
      </pc:sldChg>
      <pc:sldChg chg="del">
        <pc:chgData name="Pacey, Thomas (STFC,DL,AST)" userId="75be1923-886e-4547-ad2a-d227bac2f852" providerId="ADAL" clId="{A7451EB9-76A7-40FD-B07D-81C093F343A1}" dt="2023-09-12T16:44:31.002" v="61" actId="47"/>
        <pc:sldMkLst>
          <pc:docMk/>
          <pc:sldMk cId="1382981271" sldId="344"/>
        </pc:sldMkLst>
      </pc:sldChg>
      <pc:sldChg chg="addSp new mod">
        <pc:chgData name="Pacey, Thomas (STFC,DL,AST)" userId="75be1923-886e-4547-ad2a-d227bac2f852" providerId="ADAL" clId="{A7451EB9-76A7-40FD-B07D-81C093F343A1}" dt="2023-09-12T16:59:02.471" v="80" actId="22"/>
        <pc:sldMkLst>
          <pc:docMk/>
          <pc:sldMk cId="2284385916" sldId="344"/>
        </pc:sldMkLst>
        <pc:spChg chg="add">
          <ac:chgData name="Pacey, Thomas (STFC,DL,AST)" userId="75be1923-886e-4547-ad2a-d227bac2f852" providerId="ADAL" clId="{A7451EB9-76A7-40FD-B07D-81C093F343A1}" dt="2023-09-12T16:59:02.471" v="80" actId="22"/>
          <ac:spMkLst>
            <pc:docMk/>
            <pc:sldMk cId="2284385916" sldId="344"/>
            <ac:spMk id="3" creationId="{1B0F5C7B-F20A-C232-97C9-8E07347DEADF}"/>
          </ac:spMkLst>
        </pc:spChg>
      </pc:sldChg>
      <pc:sldChg chg="addSp new mod ord">
        <pc:chgData name="Pacey, Thomas (STFC,DL,AST)" userId="75be1923-886e-4547-ad2a-d227bac2f852" providerId="ADAL" clId="{A7451EB9-76A7-40FD-B07D-81C093F343A1}" dt="2023-09-12T17:03:21.015" v="84"/>
        <pc:sldMkLst>
          <pc:docMk/>
          <pc:sldMk cId="1054167582" sldId="345"/>
        </pc:sldMkLst>
        <pc:spChg chg="add">
          <ac:chgData name="Pacey, Thomas (STFC,DL,AST)" userId="75be1923-886e-4547-ad2a-d227bac2f852" providerId="ADAL" clId="{A7451EB9-76A7-40FD-B07D-81C093F343A1}" dt="2023-09-12T17:03:18.945" v="82" actId="22"/>
          <ac:spMkLst>
            <pc:docMk/>
            <pc:sldMk cId="1054167582" sldId="345"/>
            <ac:spMk id="3" creationId="{A5A0B1C5-0CF6-4F39-FC02-5B5C745610B6}"/>
          </ac:spMkLst>
        </pc:spChg>
      </pc:sldChg>
      <pc:sldChg chg="del">
        <pc:chgData name="Pacey, Thomas (STFC,DL,AST)" userId="75be1923-886e-4547-ad2a-d227bac2f852" providerId="ADAL" clId="{A7451EB9-76A7-40FD-B07D-81C093F343A1}" dt="2023-09-12T16:44:02.614" v="49" actId="47"/>
        <pc:sldMkLst>
          <pc:docMk/>
          <pc:sldMk cId="3481532188" sldId="345"/>
        </pc:sldMkLst>
      </pc:sldChg>
      <pc:sldChg chg="modSp add mod modNotesTx">
        <pc:chgData name="Pacey, Thomas (STFC,DL,AST)" userId="75be1923-886e-4547-ad2a-d227bac2f852" providerId="ADAL" clId="{A7451EB9-76A7-40FD-B07D-81C093F343A1}" dt="2023-09-12T18:00:17.537" v="1143" actId="20577"/>
        <pc:sldMkLst>
          <pc:docMk/>
          <pc:sldMk cId="1228059775" sldId="346"/>
        </pc:sldMkLst>
        <pc:spChg chg="mod">
          <ac:chgData name="Pacey, Thomas (STFC,DL,AST)" userId="75be1923-886e-4547-ad2a-d227bac2f852" providerId="ADAL" clId="{A7451EB9-76A7-40FD-B07D-81C093F343A1}" dt="2023-09-12T18:00:17.537" v="1143" actId="20577"/>
          <ac:spMkLst>
            <pc:docMk/>
            <pc:sldMk cId="1228059775" sldId="346"/>
            <ac:spMk id="3" creationId="{FC5FC1BB-A1E0-4A70-1F83-0E097030FDA6}"/>
          </ac:spMkLst>
        </pc:spChg>
      </pc:sldChg>
      <pc:sldChg chg="del">
        <pc:chgData name="Pacey, Thomas (STFC,DL,AST)" userId="75be1923-886e-4547-ad2a-d227bac2f852" providerId="ADAL" clId="{A7451EB9-76A7-40FD-B07D-81C093F343A1}" dt="2023-09-12T16:43:59.207" v="42" actId="47"/>
        <pc:sldMkLst>
          <pc:docMk/>
          <pc:sldMk cId="2142748262" sldId="346"/>
        </pc:sldMkLst>
      </pc:sldChg>
      <pc:sldChg chg="del">
        <pc:chgData name="Pacey, Thomas (STFC,DL,AST)" userId="75be1923-886e-4547-ad2a-d227bac2f852" providerId="ADAL" clId="{A7451EB9-76A7-40FD-B07D-81C093F343A1}" dt="2023-09-12T16:44:02.066" v="48" actId="47"/>
        <pc:sldMkLst>
          <pc:docMk/>
          <pc:sldMk cId="2365852731" sldId="347"/>
        </pc:sldMkLst>
      </pc:sldChg>
      <pc:sldChg chg="del">
        <pc:chgData name="Pacey, Thomas (STFC,DL,AST)" userId="75be1923-886e-4547-ad2a-d227bac2f852" providerId="ADAL" clId="{A7451EB9-76A7-40FD-B07D-81C093F343A1}" dt="2023-09-12T16:43:54.210" v="36" actId="47"/>
        <pc:sldMkLst>
          <pc:docMk/>
          <pc:sldMk cId="2160478311" sldId="348"/>
        </pc:sldMkLst>
      </pc:sldChg>
      <pc:sldChg chg="addSp delSp modSp mod">
        <pc:chgData name="Pacey, Thomas (STFC,DL,AST)" userId="75be1923-886e-4547-ad2a-d227bac2f852" providerId="ADAL" clId="{A7451EB9-76A7-40FD-B07D-81C093F343A1}" dt="2023-09-15T17:13:03.182" v="2909"/>
        <pc:sldMkLst>
          <pc:docMk/>
          <pc:sldMk cId="3042123414" sldId="349"/>
        </pc:sldMkLst>
        <pc:spChg chg="mod">
          <ac:chgData name="Pacey, Thomas (STFC,DL,AST)" userId="75be1923-886e-4547-ad2a-d227bac2f852" providerId="ADAL" clId="{A7451EB9-76A7-40FD-B07D-81C093F343A1}" dt="2023-09-15T10:28:06.194" v="1549" actId="5793"/>
          <ac:spMkLst>
            <pc:docMk/>
            <pc:sldMk cId="3042123414" sldId="349"/>
            <ac:spMk id="3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7:13:03.020" v="2908" actId="478"/>
          <ac:spMkLst>
            <pc:docMk/>
            <pc:sldMk cId="3042123414" sldId="349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13:03.182" v="2909"/>
          <ac:spMkLst>
            <pc:docMk/>
            <pc:sldMk cId="3042123414" sldId="349"/>
            <ac:spMk id="6" creationId="{E4E576B9-4693-DDE3-5152-339F1310C0BD}"/>
          </ac:spMkLst>
        </pc:spChg>
      </pc:sldChg>
      <pc:sldChg chg="del">
        <pc:chgData name="Pacey, Thomas (STFC,DL,AST)" userId="75be1923-886e-4547-ad2a-d227bac2f852" providerId="ADAL" clId="{A7451EB9-76A7-40FD-B07D-81C093F343A1}" dt="2023-09-12T16:43:59.608" v="43" actId="47"/>
        <pc:sldMkLst>
          <pc:docMk/>
          <pc:sldMk cId="788272351" sldId="350"/>
        </pc:sldMkLst>
      </pc:sldChg>
      <pc:sldChg chg="addSp delSp modSp mod">
        <pc:chgData name="Pacey, Thomas (STFC,DL,AST)" userId="75be1923-886e-4547-ad2a-d227bac2f852" providerId="ADAL" clId="{A7451EB9-76A7-40FD-B07D-81C093F343A1}" dt="2023-09-15T17:13:08.763" v="2911"/>
        <pc:sldMkLst>
          <pc:docMk/>
          <pc:sldMk cId="2378048727" sldId="350"/>
        </pc:sldMkLst>
        <pc:spChg chg="del">
          <ac:chgData name="Pacey, Thomas (STFC,DL,AST)" userId="75be1923-886e-4547-ad2a-d227bac2f852" providerId="ADAL" clId="{A7451EB9-76A7-40FD-B07D-81C093F343A1}" dt="2023-09-15T17:13:08.566" v="2910" actId="478"/>
          <ac:spMkLst>
            <pc:docMk/>
            <pc:sldMk cId="2378048727" sldId="350"/>
            <ac:spMk id="2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13:08.763" v="2911"/>
          <ac:spMkLst>
            <pc:docMk/>
            <pc:sldMk cId="2378048727" sldId="350"/>
            <ac:spMk id="4" creationId="{85A9CF38-B0B6-0BCE-B8C5-28A5AA8AA8A3}"/>
          </ac:spMkLst>
        </pc:spChg>
      </pc:sldChg>
      <pc:sldChg chg="del">
        <pc:chgData name="Pacey, Thomas (STFC,DL,AST)" userId="75be1923-886e-4547-ad2a-d227bac2f852" providerId="ADAL" clId="{A7451EB9-76A7-40FD-B07D-81C093F343A1}" dt="2023-09-12T16:44:22.271" v="60" actId="47"/>
        <pc:sldMkLst>
          <pc:docMk/>
          <pc:sldMk cId="4223603044" sldId="351"/>
        </pc:sldMkLst>
      </pc:sldChg>
      <pc:sldChg chg="addSp delSp modSp mod">
        <pc:chgData name="Pacey, Thomas (STFC,DL,AST)" userId="75be1923-886e-4547-ad2a-d227bac2f852" providerId="ADAL" clId="{A7451EB9-76A7-40FD-B07D-81C093F343A1}" dt="2023-09-15T17:24:26.410" v="3035" actId="1076"/>
        <pc:sldMkLst>
          <pc:docMk/>
          <pc:sldMk cId="4267469277" sldId="351"/>
        </pc:sldMkLst>
        <pc:spChg chg="del">
          <ac:chgData name="Pacey, Thomas (STFC,DL,AST)" userId="75be1923-886e-4547-ad2a-d227bac2f852" providerId="ADAL" clId="{A7451EB9-76A7-40FD-B07D-81C093F343A1}" dt="2023-09-15T17:17:47.817" v="3008" actId="478"/>
          <ac:spMkLst>
            <pc:docMk/>
            <pc:sldMk cId="4267469277" sldId="351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18:03.314" v="3011"/>
          <ac:spMkLst>
            <pc:docMk/>
            <pc:sldMk cId="4267469277" sldId="351"/>
            <ac:spMk id="6" creationId="{B1184158-0EA1-1B35-9A62-05B162A3203C}"/>
          </ac:spMkLst>
        </pc:spChg>
        <pc:spChg chg="del">
          <ac:chgData name="Pacey, Thomas (STFC,DL,AST)" userId="75be1923-886e-4547-ad2a-d227bac2f852" providerId="ADAL" clId="{A7451EB9-76A7-40FD-B07D-81C093F343A1}" dt="2023-09-15T17:17:45.927" v="3007" actId="478"/>
          <ac:spMkLst>
            <pc:docMk/>
            <pc:sldMk cId="4267469277" sldId="351"/>
            <ac:spMk id="7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18:15.566" v="3013"/>
          <ac:spMkLst>
            <pc:docMk/>
            <pc:sldMk cId="4267469277" sldId="351"/>
            <ac:spMk id="8" creationId="{EE4507C3-A333-FFCA-0739-8B5243F3AD19}"/>
          </ac:spMkLst>
        </pc:spChg>
        <pc:graphicFrameChg chg="mod">
          <ac:chgData name="Pacey, Thomas (STFC,DL,AST)" userId="75be1923-886e-4547-ad2a-d227bac2f852" providerId="ADAL" clId="{A7451EB9-76A7-40FD-B07D-81C093F343A1}" dt="2023-09-15T17:24:26.410" v="3035" actId="1076"/>
          <ac:graphicFrameMkLst>
            <pc:docMk/>
            <pc:sldMk cId="4267469277" sldId="351"/>
            <ac:graphicFrameMk id="2" creationId="{5D6F9449-BE6D-4487-BD0A-C3442E39E063}"/>
          </ac:graphicFrameMkLst>
        </pc:graphicFrameChg>
      </pc:sldChg>
      <pc:sldChg chg="addSp delSp modSp mod modTransition">
        <pc:chgData name="Pacey, Thomas (STFC,DL,AST)" userId="75be1923-886e-4547-ad2a-d227bac2f852" providerId="ADAL" clId="{A7451EB9-76A7-40FD-B07D-81C093F343A1}" dt="2023-09-15T17:46:56.376" v="3112"/>
        <pc:sldMkLst>
          <pc:docMk/>
          <pc:sldMk cId="3224225546" sldId="352"/>
        </pc:sldMkLst>
        <pc:spChg chg="add mod">
          <ac:chgData name="Pacey, Thomas (STFC,DL,AST)" userId="75be1923-886e-4547-ad2a-d227bac2f852" providerId="ADAL" clId="{A7451EB9-76A7-40FD-B07D-81C093F343A1}" dt="2023-09-15T17:18:04.516" v="3012"/>
          <ac:spMkLst>
            <pc:docMk/>
            <pc:sldMk cId="3224225546" sldId="352"/>
            <ac:spMk id="3" creationId="{AA048300-5812-6B80-8C9C-3229E724E869}"/>
          </ac:spMkLst>
        </pc:spChg>
        <pc:spChg chg="del">
          <ac:chgData name="Pacey, Thomas (STFC,DL,AST)" userId="75be1923-886e-4547-ad2a-d227bac2f852" providerId="ADAL" clId="{A7451EB9-76A7-40FD-B07D-81C093F343A1}" dt="2023-09-15T17:17:51.957" v="3009" actId="478"/>
          <ac:spMkLst>
            <pc:docMk/>
            <pc:sldMk cId="3224225546" sldId="352"/>
            <ac:spMk id="4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7:19:45.665" v="3023" actId="1036"/>
          <ac:spMkLst>
            <pc:docMk/>
            <pc:sldMk cId="3224225546" sldId="352"/>
            <ac:spMk id="5" creationId="{A121BF9D-7312-D146-A098-1393906DE9CF}"/>
          </ac:spMkLst>
        </pc:spChg>
        <pc:spChg chg="mod">
          <ac:chgData name="Pacey, Thomas (STFC,DL,AST)" userId="75be1923-886e-4547-ad2a-d227bac2f852" providerId="ADAL" clId="{A7451EB9-76A7-40FD-B07D-81C093F343A1}" dt="2023-09-15T17:24:59.835" v="3038" actId="1076"/>
          <ac:spMkLst>
            <pc:docMk/>
            <pc:sldMk cId="3224225546" sldId="352"/>
            <ac:spMk id="6" creationId="{E1B8500D-6440-49A8-8A99-1999F12CA95A}"/>
          </ac:spMkLst>
        </pc:spChg>
        <pc:spChg chg="del">
          <ac:chgData name="Pacey, Thomas (STFC,DL,AST)" userId="75be1923-886e-4547-ad2a-d227bac2f852" providerId="ADAL" clId="{A7451EB9-76A7-40FD-B07D-81C093F343A1}" dt="2023-09-15T17:17:53.106" v="3010" actId="478"/>
          <ac:spMkLst>
            <pc:docMk/>
            <pc:sldMk cId="3224225546" sldId="352"/>
            <ac:spMk id="7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18:17.061" v="3014"/>
          <ac:spMkLst>
            <pc:docMk/>
            <pc:sldMk cId="3224225546" sldId="352"/>
            <ac:spMk id="8" creationId="{79184454-2969-1099-0DE9-B6D83CA87607}"/>
          </ac:spMkLst>
        </pc:spChg>
        <pc:graphicFrameChg chg="mod modGraphic">
          <ac:chgData name="Pacey, Thomas (STFC,DL,AST)" userId="75be1923-886e-4547-ad2a-d227bac2f852" providerId="ADAL" clId="{A7451EB9-76A7-40FD-B07D-81C093F343A1}" dt="2023-09-15T17:24:52.302" v="3037" actId="1076"/>
          <ac:graphicFrameMkLst>
            <pc:docMk/>
            <pc:sldMk cId="3224225546" sldId="352"/>
            <ac:graphicFrameMk id="2" creationId="{5D6F9449-BE6D-4487-BD0A-C3442E39E063}"/>
          </ac:graphicFrameMkLst>
        </pc:graphicFrameChg>
      </pc:sldChg>
      <pc:sldChg chg="addSp modSp mod modAnim">
        <pc:chgData name="Pacey, Thomas (STFC,DL,AST)" userId="75be1923-886e-4547-ad2a-d227bac2f852" providerId="ADAL" clId="{A7451EB9-76A7-40FD-B07D-81C093F343A1}" dt="2023-09-15T17:43:51.602" v="3107"/>
        <pc:sldMkLst>
          <pc:docMk/>
          <pc:sldMk cId="3336424845" sldId="353"/>
        </pc:sldMkLst>
        <pc:spChg chg="mod">
          <ac:chgData name="Pacey, Thomas (STFC,DL,AST)" userId="75be1923-886e-4547-ad2a-d227bac2f852" providerId="ADAL" clId="{A7451EB9-76A7-40FD-B07D-81C093F343A1}" dt="2023-09-15T17:08:49.692" v="2705" actId="1076"/>
          <ac:spMkLst>
            <pc:docMk/>
            <pc:sldMk cId="3336424845" sldId="353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08:25.126" v="2697" actId="14100"/>
          <ac:spMkLst>
            <pc:docMk/>
            <pc:sldMk cId="3336424845" sldId="353"/>
            <ac:spMk id="7" creationId="{AF05A3AE-1288-1193-940C-FFCBD6DC22C4}"/>
          </ac:spMkLst>
        </pc:spChg>
        <pc:spChg chg="add mod">
          <ac:chgData name="Pacey, Thomas (STFC,DL,AST)" userId="75be1923-886e-4547-ad2a-d227bac2f852" providerId="ADAL" clId="{A7451EB9-76A7-40FD-B07D-81C093F343A1}" dt="2023-09-15T17:09:54.415" v="2747" actId="404"/>
          <ac:spMkLst>
            <pc:docMk/>
            <pc:sldMk cId="3336424845" sldId="353"/>
            <ac:spMk id="8" creationId="{668CD914-32D6-561F-F6B7-D567AA576557}"/>
          </ac:spMkLst>
        </pc:spChg>
        <pc:spChg chg="add mod">
          <ac:chgData name="Pacey, Thomas (STFC,DL,AST)" userId="75be1923-886e-4547-ad2a-d227bac2f852" providerId="ADAL" clId="{A7451EB9-76A7-40FD-B07D-81C093F343A1}" dt="2023-09-15T17:09:22.009" v="2711" actId="14100"/>
          <ac:spMkLst>
            <pc:docMk/>
            <pc:sldMk cId="3336424845" sldId="353"/>
            <ac:spMk id="11" creationId="{24AB1C0B-661A-6194-BD46-078C4A969402}"/>
          </ac:spMkLst>
        </pc:spChg>
        <pc:spChg chg="add mod">
          <ac:chgData name="Pacey, Thomas (STFC,DL,AST)" userId="75be1923-886e-4547-ad2a-d227bac2f852" providerId="ADAL" clId="{A7451EB9-76A7-40FD-B07D-81C093F343A1}" dt="2023-09-15T17:11:16.415" v="2845" actId="1076"/>
          <ac:spMkLst>
            <pc:docMk/>
            <pc:sldMk cId="3336424845" sldId="353"/>
            <ac:spMk id="14" creationId="{91D57618-156A-FF13-1237-FFDAE4194B50}"/>
          </ac:spMkLst>
        </pc:spChg>
        <pc:cxnChg chg="add mod">
          <ac:chgData name="Pacey, Thomas (STFC,DL,AST)" userId="75be1923-886e-4547-ad2a-d227bac2f852" providerId="ADAL" clId="{A7451EB9-76A7-40FD-B07D-81C093F343A1}" dt="2023-09-15T17:08:42.627" v="2701" actId="1076"/>
          <ac:cxnSpMkLst>
            <pc:docMk/>
            <pc:sldMk cId="3336424845" sldId="353"/>
            <ac:cxnSpMk id="3" creationId="{BAE8C158-EDE1-7B7F-D596-F0C3FF88AEBE}"/>
          </ac:cxnSpMkLst>
        </pc:cxnChg>
        <pc:cxnChg chg="add mod">
          <ac:chgData name="Pacey, Thomas (STFC,DL,AST)" userId="75be1923-886e-4547-ad2a-d227bac2f852" providerId="ADAL" clId="{A7451EB9-76A7-40FD-B07D-81C093F343A1}" dt="2023-09-15T17:09:14.750" v="2709" actId="1076"/>
          <ac:cxnSpMkLst>
            <pc:docMk/>
            <pc:sldMk cId="3336424845" sldId="353"/>
            <ac:cxnSpMk id="9" creationId="{0CB9DF85-6711-E54B-BCC2-CDF25424A975}"/>
          </ac:cxnSpMkLst>
        </pc:cxnChg>
        <pc:cxnChg chg="add mod">
          <ac:chgData name="Pacey, Thomas (STFC,DL,AST)" userId="75be1923-886e-4547-ad2a-d227bac2f852" providerId="ADAL" clId="{A7451EB9-76A7-40FD-B07D-81C093F343A1}" dt="2023-09-15T17:09:01.542" v="2708" actId="1076"/>
          <ac:cxnSpMkLst>
            <pc:docMk/>
            <pc:sldMk cId="3336424845" sldId="353"/>
            <ac:cxnSpMk id="10" creationId="{55891652-D23A-D78A-8C2B-2F2D613588D6}"/>
          </ac:cxnSpMkLst>
        </pc:cxnChg>
      </pc:sldChg>
      <pc:sldChg chg="modSp mod">
        <pc:chgData name="Pacey, Thomas (STFC,DL,AST)" userId="75be1923-886e-4547-ad2a-d227bac2f852" providerId="ADAL" clId="{A7451EB9-76A7-40FD-B07D-81C093F343A1}" dt="2023-09-15T16:55:40.414" v="2376" actId="14100"/>
        <pc:sldMkLst>
          <pc:docMk/>
          <pc:sldMk cId="3264121339" sldId="354"/>
        </pc:sldMkLst>
        <pc:spChg chg="mod">
          <ac:chgData name="Pacey, Thomas (STFC,DL,AST)" userId="75be1923-886e-4547-ad2a-d227bac2f852" providerId="ADAL" clId="{A7451EB9-76A7-40FD-B07D-81C093F343A1}" dt="2023-09-15T16:55:37.977" v="2375" actId="1076"/>
          <ac:spMkLst>
            <pc:docMk/>
            <pc:sldMk cId="3264121339" sldId="354"/>
            <ac:spMk id="8" creationId="{A1A39C34-E01A-FD49-8603-2E8AE6BB5606}"/>
          </ac:spMkLst>
        </pc:spChg>
        <pc:picChg chg="mod">
          <ac:chgData name="Pacey, Thomas (STFC,DL,AST)" userId="75be1923-886e-4547-ad2a-d227bac2f852" providerId="ADAL" clId="{A7451EB9-76A7-40FD-B07D-81C093F343A1}" dt="2023-09-15T16:55:40.414" v="2376" actId="14100"/>
          <ac:picMkLst>
            <pc:docMk/>
            <pc:sldMk cId="3264121339" sldId="354"/>
            <ac:picMk id="5" creationId="{00000000-0000-0000-0000-000000000000}"/>
          </ac:picMkLst>
        </pc:picChg>
      </pc:sldChg>
      <pc:sldChg chg="addSp delSp modSp mod">
        <pc:chgData name="Pacey, Thomas (STFC,DL,AST)" userId="75be1923-886e-4547-ad2a-d227bac2f852" providerId="ADAL" clId="{A7451EB9-76A7-40FD-B07D-81C093F343A1}" dt="2023-09-15T16:55:55.964" v="2380"/>
        <pc:sldMkLst>
          <pc:docMk/>
          <pc:sldMk cId="1140361453" sldId="355"/>
        </pc:sldMkLst>
        <pc:spChg chg="mod">
          <ac:chgData name="Pacey, Thomas (STFC,DL,AST)" userId="75be1923-886e-4547-ad2a-d227bac2f852" providerId="ADAL" clId="{A7451EB9-76A7-40FD-B07D-81C093F343A1}" dt="2023-09-15T10:29:33.404" v="1611" actId="1076"/>
          <ac:spMkLst>
            <pc:docMk/>
            <pc:sldMk cId="1140361453" sldId="355"/>
            <ac:spMk id="8" creationId="{A1A39C34-E01A-FD49-8603-2E8AE6BB5606}"/>
          </ac:spMkLst>
        </pc:spChg>
        <pc:picChg chg="add mod">
          <ac:chgData name="Pacey, Thomas (STFC,DL,AST)" userId="75be1923-886e-4547-ad2a-d227bac2f852" providerId="ADAL" clId="{A7451EB9-76A7-40FD-B07D-81C093F343A1}" dt="2023-09-15T16:55:55.964" v="2380"/>
          <ac:picMkLst>
            <pc:docMk/>
            <pc:sldMk cId="1140361453" sldId="355"/>
            <ac:picMk id="2" creationId="{EBA06CA3-892F-3EFC-B995-01862E2792DF}"/>
          </ac:picMkLst>
        </pc:picChg>
        <pc:picChg chg="del">
          <ac:chgData name="Pacey, Thomas (STFC,DL,AST)" userId="75be1923-886e-4547-ad2a-d227bac2f852" providerId="ADAL" clId="{A7451EB9-76A7-40FD-B07D-81C093F343A1}" dt="2023-09-15T16:55:55.770" v="2379" actId="478"/>
          <ac:picMkLst>
            <pc:docMk/>
            <pc:sldMk cId="1140361453" sldId="355"/>
            <ac:picMk id="5" creationId="{00000000-0000-0000-0000-000000000000}"/>
          </ac:picMkLst>
        </pc:picChg>
      </pc:sldChg>
      <pc:sldChg chg="modSp mod">
        <pc:chgData name="Pacey, Thomas (STFC,DL,AST)" userId="75be1923-886e-4547-ad2a-d227bac2f852" providerId="ADAL" clId="{A7451EB9-76A7-40FD-B07D-81C093F343A1}" dt="2023-09-15T10:24:33.008" v="1384" actId="208"/>
        <pc:sldMkLst>
          <pc:docMk/>
          <pc:sldMk cId="1580423262" sldId="356"/>
        </pc:sldMkLst>
        <pc:spChg chg="mod">
          <ac:chgData name="Pacey, Thomas (STFC,DL,AST)" userId="75be1923-886e-4547-ad2a-d227bac2f852" providerId="ADAL" clId="{A7451EB9-76A7-40FD-B07D-81C093F343A1}" dt="2023-09-15T10:24:07.391" v="1380" actId="1076"/>
          <ac:spMkLst>
            <pc:docMk/>
            <pc:sldMk cId="1580423262" sldId="356"/>
            <ac:spMk id="4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0:24:33.008" v="1384" actId="208"/>
          <ac:spMkLst>
            <pc:docMk/>
            <pc:sldMk cId="1580423262" sldId="356"/>
            <ac:spMk id="11" creationId="{00000000-0000-0000-0000-000000000000}"/>
          </ac:spMkLst>
        </pc:spChg>
      </pc:sldChg>
      <pc:sldChg chg="addSp delSp modSp mod">
        <pc:chgData name="Pacey, Thomas (STFC,DL,AST)" userId="75be1923-886e-4547-ad2a-d227bac2f852" providerId="ADAL" clId="{A7451EB9-76A7-40FD-B07D-81C093F343A1}" dt="2023-09-15T10:11:40.360" v="1244" actId="1076"/>
        <pc:sldMkLst>
          <pc:docMk/>
          <pc:sldMk cId="1600877670" sldId="357"/>
        </pc:sldMkLst>
        <pc:spChg chg="mod">
          <ac:chgData name="Pacey, Thomas (STFC,DL,AST)" userId="75be1923-886e-4547-ad2a-d227bac2f852" providerId="ADAL" clId="{A7451EB9-76A7-40FD-B07D-81C093F343A1}" dt="2023-09-15T10:09:29.169" v="1185" actId="20577"/>
          <ac:spMkLst>
            <pc:docMk/>
            <pc:sldMk cId="1600877670" sldId="357"/>
            <ac:spMk id="2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0:09:05.322" v="1157" actId="478"/>
          <ac:spMkLst>
            <pc:docMk/>
            <pc:sldMk cId="1600877670" sldId="357"/>
            <ac:spMk id="3" creationId="{00000000-0000-0000-0000-000000000000}"/>
          </ac:spMkLst>
        </pc:spChg>
        <pc:spChg chg="add del mod">
          <ac:chgData name="Pacey, Thomas (STFC,DL,AST)" userId="75be1923-886e-4547-ad2a-d227bac2f852" providerId="ADAL" clId="{A7451EB9-76A7-40FD-B07D-81C093F343A1}" dt="2023-09-15T10:09:08.448" v="1160" actId="478"/>
          <ac:spMkLst>
            <pc:docMk/>
            <pc:sldMk cId="1600877670" sldId="357"/>
            <ac:spMk id="7" creationId="{F51A49C9-A271-AF85-6E83-298D476D7B2B}"/>
          </ac:spMkLst>
        </pc:spChg>
        <pc:spChg chg="mod">
          <ac:chgData name="Pacey, Thomas (STFC,DL,AST)" userId="75be1923-886e-4547-ad2a-d227bac2f852" providerId="ADAL" clId="{A7451EB9-76A7-40FD-B07D-81C093F343A1}" dt="2023-09-15T10:11:31.514" v="1243" actId="1076"/>
          <ac:spMkLst>
            <pc:docMk/>
            <pc:sldMk cId="1600877670" sldId="357"/>
            <ac:spMk id="10" creationId="{70BDE3B2-AC83-3FA3-69A1-D337AB7C4F2A}"/>
          </ac:spMkLst>
        </pc:spChg>
        <pc:spChg chg="mod">
          <ac:chgData name="Pacey, Thomas (STFC,DL,AST)" userId="75be1923-886e-4547-ad2a-d227bac2f852" providerId="ADAL" clId="{A7451EB9-76A7-40FD-B07D-81C093F343A1}" dt="2023-09-15T10:11:40.360" v="1244" actId="1076"/>
          <ac:spMkLst>
            <pc:docMk/>
            <pc:sldMk cId="1600877670" sldId="357"/>
            <ac:spMk id="11" creationId="{DF236FF1-F4C4-641C-EBFC-FE43E3E6D48D}"/>
          </ac:spMkLst>
        </pc:spChg>
        <pc:spChg chg="mod">
          <ac:chgData name="Pacey, Thomas (STFC,DL,AST)" userId="75be1923-886e-4547-ad2a-d227bac2f852" providerId="ADAL" clId="{A7451EB9-76A7-40FD-B07D-81C093F343A1}" dt="2023-09-15T10:10:12.033" v="1209" actId="1076"/>
          <ac:spMkLst>
            <pc:docMk/>
            <pc:sldMk cId="1600877670" sldId="357"/>
            <ac:spMk id="12" creationId="{60535A9C-620F-D9B3-AD5B-473F2D90C3CF}"/>
          </ac:spMkLst>
        </pc:spChg>
        <pc:spChg chg="mod">
          <ac:chgData name="Pacey, Thomas (STFC,DL,AST)" userId="75be1923-886e-4547-ad2a-d227bac2f852" providerId="ADAL" clId="{A7451EB9-76A7-40FD-B07D-81C093F343A1}" dt="2023-09-15T10:10:23.926" v="1230" actId="313"/>
          <ac:spMkLst>
            <pc:docMk/>
            <pc:sldMk cId="1600877670" sldId="357"/>
            <ac:spMk id="13" creationId="{2ED6C3B2-25EE-0CE1-0095-C357A8560B2E}"/>
          </ac:spMkLst>
        </pc:spChg>
        <pc:spChg chg="mod">
          <ac:chgData name="Pacey, Thomas (STFC,DL,AST)" userId="75be1923-886e-4547-ad2a-d227bac2f852" providerId="ADAL" clId="{A7451EB9-76A7-40FD-B07D-81C093F343A1}" dt="2023-09-15T10:09:05.637" v="1158"/>
          <ac:spMkLst>
            <pc:docMk/>
            <pc:sldMk cId="1600877670" sldId="357"/>
            <ac:spMk id="14" creationId="{74BC8807-B782-E4D1-6C6D-114BEB6B8945}"/>
          </ac:spMkLst>
        </pc:spChg>
        <pc:spChg chg="mod">
          <ac:chgData name="Pacey, Thomas (STFC,DL,AST)" userId="75be1923-886e-4547-ad2a-d227bac2f852" providerId="ADAL" clId="{A7451EB9-76A7-40FD-B07D-81C093F343A1}" dt="2023-09-15T10:09:05.637" v="1158"/>
          <ac:spMkLst>
            <pc:docMk/>
            <pc:sldMk cId="1600877670" sldId="357"/>
            <ac:spMk id="15" creationId="{8CB87F61-D22D-D63B-23AA-A9E3A84DD6BB}"/>
          </ac:spMkLst>
        </pc:spChg>
        <pc:spChg chg="mod">
          <ac:chgData name="Pacey, Thomas (STFC,DL,AST)" userId="75be1923-886e-4547-ad2a-d227bac2f852" providerId="ADAL" clId="{A7451EB9-76A7-40FD-B07D-81C093F343A1}" dt="2023-09-15T10:09:05.637" v="1158"/>
          <ac:spMkLst>
            <pc:docMk/>
            <pc:sldMk cId="1600877670" sldId="357"/>
            <ac:spMk id="16" creationId="{5FD3C4C8-1657-D695-7BBB-8923AE5A8C43}"/>
          </ac:spMkLst>
        </pc:spChg>
        <pc:spChg chg="mod">
          <ac:chgData name="Pacey, Thomas (STFC,DL,AST)" userId="75be1923-886e-4547-ad2a-d227bac2f852" providerId="ADAL" clId="{A7451EB9-76A7-40FD-B07D-81C093F343A1}" dt="2023-09-15T10:09:05.637" v="1158"/>
          <ac:spMkLst>
            <pc:docMk/>
            <pc:sldMk cId="1600877670" sldId="357"/>
            <ac:spMk id="17" creationId="{1DC97C8A-75E6-67D6-4324-56EA5E136E52}"/>
          </ac:spMkLst>
        </pc:spChg>
        <pc:spChg chg="mod">
          <ac:chgData name="Pacey, Thomas (STFC,DL,AST)" userId="75be1923-886e-4547-ad2a-d227bac2f852" providerId="ADAL" clId="{A7451EB9-76A7-40FD-B07D-81C093F343A1}" dt="2023-09-15T10:09:05.637" v="1158"/>
          <ac:spMkLst>
            <pc:docMk/>
            <pc:sldMk cId="1600877670" sldId="357"/>
            <ac:spMk id="18" creationId="{A96E1B67-BBBC-134B-28F2-26FA388A3283}"/>
          </ac:spMkLst>
        </pc:spChg>
        <pc:spChg chg="mod">
          <ac:chgData name="Pacey, Thomas (STFC,DL,AST)" userId="75be1923-886e-4547-ad2a-d227bac2f852" providerId="ADAL" clId="{A7451EB9-76A7-40FD-B07D-81C093F343A1}" dt="2023-09-15T10:09:05.637" v="1158"/>
          <ac:spMkLst>
            <pc:docMk/>
            <pc:sldMk cId="1600877670" sldId="357"/>
            <ac:spMk id="19" creationId="{301C7B54-CC87-39FD-4AFA-B6ED01F074C7}"/>
          </ac:spMkLst>
        </pc:spChg>
        <pc:spChg chg="mod">
          <ac:chgData name="Pacey, Thomas (STFC,DL,AST)" userId="75be1923-886e-4547-ad2a-d227bac2f852" providerId="ADAL" clId="{A7451EB9-76A7-40FD-B07D-81C093F343A1}" dt="2023-09-15T10:10:34.605" v="1235" actId="14100"/>
          <ac:spMkLst>
            <pc:docMk/>
            <pc:sldMk cId="1600877670" sldId="357"/>
            <ac:spMk id="20" creationId="{90505DC3-E596-52E1-B897-1112152EE552}"/>
          </ac:spMkLst>
        </pc:spChg>
        <pc:grpChg chg="add mod">
          <ac:chgData name="Pacey, Thomas (STFC,DL,AST)" userId="75be1923-886e-4547-ad2a-d227bac2f852" providerId="ADAL" clId="{A7451EB9-76A7-40FD-B07D-81C093F343A1}" dt="2023-09-15T10:11:04.549" v="1239" actId="1076"/>
          <ac:grpSpMkLst>
            <pc:docMk/>
            <pc:sldMk cId="1600877670" sldId="357"/>
            <ac:grpSpMk id="8" creationId="{999AFE38-B1F8-4FD1-395C-C5ECD3FD121E}"/>
          </ac:grpSpMkLst>
        </pc:grpChg>
        <pc:picChg chg="mod">
          <ac:chgData name="Pacey, Thomas (STFC,DL,AST)" userId="75be1923-886e-4547-ad2a-d227bac2f852" providerId="ADAL" clId="{A7451EB9-76A7-40FD-B07D-81C093F343A1}" dt="2023-09-15T10:09:05.637" v="1158"/>
          <ac:picMkLst>
            <pc:docMk/>
            <pc:sldMk cId="1600877670" sldId="357"/>
            <ac:picMk id="9" creationId="{7325B5EE-6801-51DF-402C-24889AA7E6E3}"/>
          </ac:picMkLst>
        </pc:picChg>
        <pc:cxnChg chg="mod">
          <ac:chgData name="Pacey, Thomas (STFC,DL,AST)" userId="75be1923-886e-4547-ad2a-d227bac2f852" providerId="ADAL" clId="{A7451EB9-76A7-40FD-B07D-81C093F343A1}" dt="2023-09-15T10:09:05.637" v="1158"/>
          <ac:cxnSpMkLst>
            <pc:docMk/>
            <pc:sldMk cId="1600877670" sldId="357"/>
            <ac:cxnSpMk id="21" creationId="{3003FEEA-8CBA-F2C3-34EF-9303D8960834}"/>
          </ac:cxnSpMkLst>
        </pc:cxnChg>
        <pc:cxnChg chg="mod">
          <ac:chgData name="Pacey, Thomas (STFC,DL,AST)" userId="75be1923-886e-4547-ad2a-d227bac2f852" providerId="ADAL" clId="{A7451EB9-76A7-40FD-B07D-81C093F343A1}" dt="2023-09-15T10:09:05.637" v="1158"/>
          <ac:cxnSpMkLst>
            <pc:docMk/>
            <pc:sldMk cId="1600877670" sldId="357"/>
            <ac:cxnSpMk id="22" creationId="{ED1499DF-654D-D79A-4511-F2BCF195CE2B}"/>
          </ac:cxnSpMkLst>
        </pc:cxnChg>
        <pc:cxnChg chg="add mod">
          <ac:chgData name="Pacey, Thomas (STFC,DL,AST)" userId="75be1923-886e-4547-ad2a-d227bac2f852" providerId="ADAL" clId="{A7451EB9-76A7-40FD-B07D-81C093F343A1}" dt="2023-09-15T10:11:28.203" v="1242" actId="1076"/>
          <ac:cxnSpMkLst>
            <pc:docMk/>
            <pc:sldMk cId="1600877670" sldId="357"/>
            <ac:cxnSpMk id="23" creationId="{DEBA54E8-DF71-B339-700E-A0D12D7C1EAF}"/>
          </ac:cxnSpMkLst>
        </pc:cxnChg>
      </pc:sldChg>
      <pc:sldChg chg="addSp delSp modSp mod">
        <pc:chgData name="Pacey, Thomas (STFC,DL,AST)" userId="75be1923-886e-4547-ad2a-d227bac2f852" providerId="ADAL" clId="{A7451EB9-76A7-40FD-B07D-81C093F343A1}" dt="2023-09-15T18:08:20.133" v="3138"/>
        <pc:sldMkLst>
          <pc:docMk/>
          <pc:sldMk cId="2462540300" sldId="359"/>
        </pc:sldMkLst>
        <pc:spChg chg="mod">
          <ac:chgData name="Pacey, Thomas (STFC,DL,AST)" userId="75be1923-886e-4547-ad2a-d227bac2f852" providerId="ADAL" clId="{A7451EB9-76A7-40FD-B07D-81C093F343A1}" dt="2023-09-15T10:23:51.312" v="1378" actId="20577"/>
          <ac:spMkLst>
            <pc:docMk/>
            <pc:sldMk cId="2462540300" sldId="359"/>
            <ac:spMk id="3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8:08:13.290" v="3137" actId="478"/>
          <ac:spMkLst>
            <pc:docMk/>
            <pc:sldMk cId="2462540300" sldId="359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8:08:20.133" v="3138"/>
          <ac:spMkLst>
            <pc:docMk/>
            <pc:sldMk cId="2462540300" sldId="359"/>
            <ac:spMk id="6" creationId="{652216AE-16A1-7D60-E866-F70497C39FC4}"/>
          </ac:spMkLst>
        </pc:spChg>
      </pc:sldChg>
      <pc:sldChg chg="addSp modSp mod">
        <pc:chgData name="Pacey, Thomas (STFC,DL,AST)" userId="75be1923-886e-4547-ad2a-d227bac2f852" providerId="ADAL" clId="{A7451EB9-76A7-40FD-B07D-81C093F343A1}" dt="2023-09-15T17:43:32.154" v="3104" actId="164"/>
        <pc:sldMkLst>
          <pc:docMk/>
          <pc:sldMk cId="857576373" sldId="360"/>
        </pc:sldMkLst>
        <pc:spChg chg="mod">
          <ac:chgData name="Pacey, Thomas (STFC,DL,AST)" userId="75be1923-886e-4547-ad2a-d227bac2f852" providerId="ADAL" clId="{A7451EB9-76A7-40FD-B07D-81C093F343A1}" dt="2023-09-15T10:24:45.861" v="1400" actId="20577"/>
          <ac:spMkLst>
            <pc:docMk/>
            <pc:sldMk cId="857576373" sldId="360"/>
            <ac:spMk id="2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7:43:24.581" v="3103" actId="20577"/>
          <ac:spMkLst>
            <pc:docMk/>
            <pc:sldMk cId="857576373" sldId="360"/>
            <ac:spMk id="3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7:43:32.154" v="3104" actId="164"/>
          <ac:spMkLst>
            <pc:docMk/>
            <pc:sldMk cId="857576373" sldId="360"/>
            <ac:spMk id="22" creationId="{00000000-0000-0000-0000-000000000000}"/>
          </ac:spMkLst>
        </pc:spChg>
        <pc:grpChg chg="add mod">
          <ac:chgData name="Pacey, Thomas (STFC,DL,AST)" userId="75be1923-886e-4547-ad2a-d227bac2f852" providerId="ADAL" clId="{A7451EB9-76A7-40FD-B07D-81C093F343A1}" dt="2023-09-15T17:43:32.154" v="3104" actId="164"/>
          <ac:grpSpMkLst>
            <pc:docMk/>
            <pc:sldMk cId="857576373" sldId="360"/>
            <ac:grpSpMk id="6" creationId="{8A8C8486-A2F4-84AD-3C8E-4E91002920A4}"/>
          </ac:grpSpMkLst>
        </pc:grpChg>
        <pc:picChg chg="mod">
          <ac:chgData name="Pacey, Thomas (STFC,DL,AST)" userId="75be1923-886e-4547-ad2a-d227bac2f852" providerId="ADAL" clId="{A7451EB9-76A7-40FD-B07D-81C093F343A1}" dt="2023-09-15T17:43:32.154" v="3104" actId="164"/>
          <ac:picMkLst>
            <pc:docMk/>
            <pc:sldMk cId="857576373" sldId="360"/>
            <ac:picMk id="21" creationId="{00000000-0000-0000-0000-000000000000}"/>
          </ac:picMkLst>
        </pc:picChg>
        <pc:picChg chg="mod">
          <ac:chgData name="Pacey, Thomas (STFC,DL,AST)" userId="75be1923-886e-4547-ad2a-d227bac2f852" providerId="ADAL" clId="{A7451EB9-76A7-40FD-B07D-81C093F343A1}" dt="2023-09-15T10:19:52.651" v="1267" actId="1076"/>
          <ac:picMkLst>
            <pc:docMk/>
            <pc:sldMk cId="857576373" sldId="360"/>
            <ac:picMk id="23" creationId="{00000000-0000-0000-0000-000000000000}"/>
          </ac:picMkLst>
        </pc:picChg>
        <pc:picChg chg="mod">
          <ac:chgData name="Pacey, Thomas (STFC,DL,AST)" userId="75be1923-886e-4547-ad2a-d227bac2f852" providerId="ADAL" clId="{A7451EB9-76A7-40FD-B07D-81C093F343A1}" dt="2023-09-15T10:19:53.601" v="1268" actId="1076"/>
          <ac:picMkLst>
            <pc:docMk/>
            <pc:sldMk cId="857576373" sldId="360"/>
            <ac:picMk id="24" creationId="{00000000-0000-0000-0000-000000000000}"/>
          </ac:picMkLst>
        </pc:picChg>
      </pc:sldChg>
      <pc:sldChg chg="addSp delSp modSp mod">
        <pc:chgData name="Pacey, Thomas (STFC,DL,AST)" userId="75be1923-886e-4547-ad2a-d227bac2f852" providerId="ADAL" clId="{A7451EB9-76A7-40FD-B07D-81C093F343A1}" dt="2023-09-15T18:08:29.190" v="3140"/>
        <pc:sldMkLst>
          <pc:docMk/>
          <pc:sldMk cId="2125498973" sldId="361"/>
        </pc:sldMkLst>
        <pc:spChg chg="mod">
          <ac:chgData name="Pacey, Thomas (STFC,DL,AST)" userId="75be1923-886e-4547-ad2a-d227bac2f852" providerId="ADAL" clId="{A7451EB9-76A7-40FD-B07D-81C093F343A1}" dt="2023-09-15T10:16:07.684" v="1266" actId="5793"/>
          <ac:spMkLst>
            <pc:docMk/>
            <pc:sldMk cId="2125498973" sldId="361"/>
            <ac:spMk id="3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8:08:28.277" v="3139" actId="478"/>
          <ac:spMkLst>
            <pc:docMk/>
            <pc:sldMk cId="2125498973" sldId="361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8:08:29.190" v="3140"/>
          <ac:spMkLst>
            <pc:docMk/>
            <pc:sldMk cId="2125498973" sldId="361"/>
            <ac:spMk id="7" creationId="{B99D465A-82C8-3B14-9D3B-BAA9DD6FFC5E}"/>
          </ac:spMkLst>
        </pc:spChg>
      </pc:sldChg>
      <pc:sldChg chg="addSp delSp modSp mod">
        <pc:chgData name="Pacey, Thomas (STFC,DL,AST)" userId="75be1923-886e-4547-ad2a-d227bac2f852" providerId="ADAL" clId="{A7451EB9-76A7-40FD-B07D-81C093F343A1}" dt="2023-09-15T17:42:17.958" v="3074" actId="20577"/>
        <pc:sldMkLst>
          <pc:docMk/>
          <pc:sldMk cId="3108435016" sldId="362"/>
        </pc:sldMkLst>
        <pc:spChg chg="add mod">
          <ac:chgData name="Pacey, Thomas (STFC,DL,AST)" userId="75be1923-886e-4547-ad2a-d227bac2f852" providerId="ADAL" clId="{A7451EB9-76A7-40FD-B07D-81C093F343A1}" dt="2023-09-15T17:42:17.958" v="3074" actId="20577"/>
          <ac:spMkLst>
            <pc:docMk/>
            <pc:sldMk cId="3108435016" sldId="362"/>
            <ac:spMk id="2" creationId="{C7D1CADA-DEA0-209B-14A7-1E78A1244E17}"/>
          </ac:spMkLst>
        </pc:spChg>
        <pc:spChg chg="mod">
          <ac:chgData name="Pacey, Thomas (STFC,DL,AST)" userId="75be1923-886e-4547-ad2a-d227bac2f852" providerId="ADAL" clId="{A7451EB9-76A7-40FD-B07D-81C093F343A1}" dt="2023-09-15T10:40:36.376" v="1654" actId="1076"/>
          <ac:spMkLst>
            <pc:docMk/>
            <pc:sldMk cId="3108435016" sldId="362"/>
            <ac:spMk id="8" creationId="{A1A39C34-E01A-FD49-8603-2E8AE6BB5606}"/>
          </ac:spMkLst>
        </pc:spChg>
        <pc:picChg chg="add mod">
          <ac:chgData name="Pacey, Thomas (STFC,DL,AST)" userId="75be1923-886e-4547-ad2a-d227bac2f852" providerId="ADAL" clId="{A7451EB9-76A7-40FD-B07D-81C093F343A1}" dt="2023-09-15T16:55:59.451" v="2382"/>
          <ac:picMkLst>
            <pc:docMk/>
            <pc:sldMk cId="3108435016" sldId="362"/>
            <ac:picMk id="3" creationId="{50FDC613-9730-6C6C-6262-F4CC068345C6}"/>
          </ac:picMkLst>
        </pc:picChg>
        <pc:picChg chg="del">
          <ac:chgData name="Pacey, Thomas (STFC,DL,AST)" userId="75be1923-886e-4547-ad2a-d227bac2f852" providerId="ADAL" clId="{A7451EB9-76A7-40FD-B07D-81C093F343A1}" dt="2023-09-15T16:55:59.324" v="2381" actId="478"/>
          <ac:picMkLst>
            <pc:docMk/>
            <pc:sldMk cId="3108435016" sldId="362"/>
            <ac:picMk id="5" creationId="{00000000-0000-0000-0000-000000000000}"/>
          </ac:picMkLst>
        </pc:picChg>
      </pc:sldChg>
      <pc:sldChg chg="addSp modSp mod modAnim">
        <pc:chgData name="Pacey, Thomas (STFC,DL,AST)" userId="75be1923-886e-4547-ad2a-d227bac2f852" providerId="ADAL" clId="{A7451EB9-76A7-40FD-B07D-81C093F343A1}" dt="2023-09-15T17:46:20.243" v="3111"/>
        <pc:sldMkLst>
          <pc:docMk/>
          <pc:sldMk cId="2980735882" sldId="365"/>
        </pc:sldMkLst>
        <pc:spChg chg="add mod">
          <ac:chgData name="Pacey, Thomas (STFC,DL,AST)" userId="75be1923-886e-4547-ad2a-d227bac2f852" providerId="ADAL" clId="{A7451EB9-76A7-40FD-B07D-81C093F343A1}" dt="2023-09-15T10:38:41.690" v="1642" actId="2711"/>
          <ac:spMkLst>
            <pc:docMk/>
            <pc:sldMk cId="2980735882" sldId="365"/>
            <ac:spMk id="3" creationId="{7277D87B-BDEE-6CC8-38AC-86A7D1A0360D}"/>
          </ac:spMkLst>
        </pc:spChg>
        <pc:spChg chg="mod">
          <ac:chgData name="Pacey, Thomas (STFC,DL,AST)" userId="75be1923-886e-4547-ad2a-d227bac2f852" providerId="ADAL" clId="{A7451EB9-76A7-40FD-B07D-81C093F343A1}" dt="2023-09-15T10:26:37.355" v="1506" actId="403"/>
          <ac:spMkLst>
            <pc:docMk/>
            <pc:sldMk cId="2980735882" sldId="365"/>
            <ac:spMk id="7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0:27:05.441" v="1520" actId="1076"/>
          <ac:spMkLst>
            <pc:docMk/>
            <pc:sldMk cId="2980735882" sldId="365"/>
            <ac:spMk id="15" creationId="{00000000-0000-0000-0000-000000000000}"/>
          </ac:spMkLst>
        </pc:spChg>
        <pc:grpChg chg="mod">
          <ac:chgData name="Pacey, Thomas (STFC,DL,AST)" userId="75be1923-886e-4547-ad2a-d227bac2f852" providerId="ADAL" clId="{A7451EB9-76A7-40FD-B07D-81C093F343A1}" dt="2023-09-15T10:27:08.406" v="1521" actId="1076"/>
          <ac:grpSpMkLst>
            <pc:docMk/>
            <pc:sldMk cId="2980735882" sldId="365"/>
            <ac:grpSpMk id="8" creationId="{00000000-0000-0000-0000-000000000000}"/>
          </ac:grpSpMkLst>
        </pc:grpChg>
        <pc:picChg chg="mod">
          <ac:chgData name="Pacey, Thomas (STFC,DL,AST)" userId="75be1923-886e-4547-ad2a-d227bac2f852" providerId="ADAL" clId="{A7451EB9-76A7-40FD-B07D-81C093F343A1}" dt="2023-09-15T10:27:02.019" v="1519" actId="1076"/>
          <ac:picMkLst>
            <pc:docMk/>
            <pc:sldMk cId="2980735882" sldId="365"/>
            <ac:picMk id="14" creationId="{00000000-0000-0000-0000-000000000000}"/>
          </ac:picMkLst>
        </pc:picChg>
      </pc:sldChg>
      <pc:sldChg chg="addSp delSp modSp del mod">
        <pc:chgData name="Pacey, Thomas (STFC,DL,AST)" userId="75be1923-886e-4547-ad2a-d227bac2f852" providerId="ADAL" clId="{A7451EB9-76A7-40FD-B07D-81C093F343A1}" dt="2023-09-15T11:06:45.664" v="2226" actId="47"/>
        <pc:sldMkLst>
          <pc:docMk/>
          <pc:sldMk cId="2026264923" sldId="367"/>
        </pc:sldMkLst>
        <pc:spChg chg="mod">
          <ac:chgData name="Pacey, Thomas (STFC,DL,AST)" userId="75be1923-886e-4547-ad2a-d227bac2f852" providerId="ADAL" clId="{A7451EB9-76A7-40FD-B07D-81C093F343A1}" dt="2023-09-15T10:52:54.438" v="1953" actId="20577"/>
          <ac:spMkLst>
            <pc:docMk/>
            <pc:sldMk cId="2026264923" sldId="367"/>
            <ac:spMk id="3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0:50:44.119" v="1896" actId="1076"/>
          <ac:spMkLst>
            <pc:docMk/>
            <pc:sldMk cId="2026264923" sldId="367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8" creationId="{BB594C73-E8B4-9596-98B2-A3D11E4DB9A6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9" creationId="{2FC9477D-B239-6FC1-C4C8-82D3AC343C6F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0" creationId="{989F00D6-FDAD-B1D0-7A2F-80D11A1EB28E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1" creationId="{65F6348A-F249-BCFE-92FE-A340D635F915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2" creationId="{3EC8DB30-C08C-06D0-7243-B1623AD50F17}"/>
          </ac:spMkLst>
        </pc:spChg>
        <pc:spChg chg="add del mod">
          <ac:chgData name="Pacey, Thomas (STFC,DL,AST)" userId="75be1923-886e-4547-ad2a-d227bac2f852" providerId="ADAL" clId="{A7451EB9-76A7-40FD-B07D-81C093F343A1}" dt="2023-09-15T10:52:35.540" v="1946" actId="478"/>
          <ac:spMkLst>
            <pc:docMk/>
            <pc:sldMk cId="2026264923" sldId="367"/>
            <ac:spMk id="13" creationId="{28D7F43D-0A87-2B96-97FA-F54CA499B5E1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4" creationId="{9FC82B0C-AA49-17CA-A378-70F94D265B25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5" creationId="{41067994-5F04-FABD-77CE-9406139EECDF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6" creationId="{329775E3-0DE2-936B-3A18-80AAD9B5CBEF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17" creationId="{66496222-CDEF-F81F-C744-1DC9DB3D2B57}"/>
          </ac:spMkLst>
        </pc:spChg>
        <pc:spChg chg="add mod">
          <ac:chgData name="Pacey, Thomas (STFC,DL,AST)" userId="75be1923-886e-4547-ad2a-d227bac2f852" providerId="ADAL" clId="{A7451EB9-76A7-40FD-B07D-81C093F343A1}" dt="2023-09-15T10:51:36.157" v="1933" actId="1076"/>
          <ac:spMkLst>
            <pc:docMk/>
            <pc:sldMk cId="2026264923" sldId="367"/>
            <ac:spMk id="18" creationId="{49D4B314-C96E-DB4A-94D0-292001209C8E}"/>
          </ac:spMkLst>
        </pc:spChg>
        <pc:spChg chg="add del mod">
          <ac:chgData name="Pacey, Thomas (STFC,DL,AST)" userId="75be1923-886e-4547-ad2a-d227bac2f852" providerId="ADAL" clId="{A7451EB9-76A7-40FD-B07D-81C093F343A1}" dt="2023-09-15T10:50:55.088" v="1899" actId="478"/>
          <ac:spMkLst>
            <pc:docMk/>
            <pc:sldMk cId="2026264923" sldId="367"/>
            <ac:spMk id="19" creationId="{98F4EA22-2DEC-9728-FF7E-BCAF214160EC}"/>
          </ac:spMkLst>
        </pc:spChg>
        <pc:spChg chg="add mod">
          <ac:chgData name="Pacey, Thomas (STFC,DL,AST)" userId="75be1923-886e-4547-ad2a-d227bac2f852" providerId="ADAL" clId="{A7451EB9-76A7-40FD-B07D-81C093F343A1}" dt="2023-09-15T10:50:49.306" v="1898" actId="1076"/>
          <ac:spMkLst>
            <pc:docMk/>
            <pc:sldMk cId="2026264923" sldId="367"/>
            <ac:spMk id="20" creationId="{6C70A8ED-07B8-0450-D49B-FCE60A52D03F}"/>
          </ac:spMkLst>
        </pc:spChg>
        <pc:spChg chg="add mod">
          <ac:chgData name="Pacey, Thomas (STFC,DL,AST)" userId="75be1923-886e-4547-ad2a-d227bac2f852" providerId="ADAL" clId="{A7451EB9-76A7-40FD-B07D-81C093F343A1}" dt="2023-09-15T10:52:27.848" v="1945" actId="1076"/>
          <ac:spMkLst>
            <pc:docMk/>
            <pc:sldMk cId="2026264923" sldId="367"/>
            <ac:spMk id="21" creationId="{2DC00825-957F-3B7D-371D-5B68CBB12CD3}"/>
          </ac:spMkLst>
        </pc:spChg>
        <pc:cxnChg chg="add mod">
          <ac:chgData name="Pacey, Thomas (STFC,DL,AST)" userId="75be1923-886e-4547-ad2a-d227bac2f852" providerId="ADAL" clId="{A7451EB9-76A7-40FD-B07D-81C093F343A1}" dt="2023-09-15T10:56:00.169" v="2056" actId="14100"/>
          <ac:cxnSpMkLst>
            <pc:docMk/>
            <pc:sldMk cId="2026264923" sldId="367"/>
            <ac:cxnSpMk id="6" creationId="{3A321FC2-736B-3A8F-37EA-BC682BC9A454}"/>
          </ac:cxnSpMkLst>
        </pc:cxnChg>
        <pc:cxnChg chg="add del mod">
          <ac:chgData name="Pacey, Thomas (STFC,DL,AST)" userId="75be1923-886e-4547-ad2a-d227bac2f852" providerId="ADAL" clId="{A7451EB9-76A7-40FD-B07D-81C093F343A1}" dt="2023-09-15T10:52:36.753" v="1947" actId="478"/>
          <ac:cxnSpMkLst>
            <pc:docMk/>
            <pc:sldMk cId="2026264923" sldId="367"/>
            <ac:cxnSpMk id="7" creationId="{6F93C455-9399-5824-0F76-8B7D04212D84}"/>
          </ac:cxnSpMkLst>
        </pc:cxnChg>
      </pc:sldChg>
      <pc:sldChg chg="addSp delSp modSp mod">
        <pc:chgData name="Pacey, Thomas (STFC,DL,AST)" userId="75be1923-886e-4547-ad2a-d227bac2f852" providerId="ADAL" clId="{A7451EB9-76A7-40FD-B07D-81C093F343A1}" dt="2023-09-15T17:42:58.622" v="3079"/>
        <pc:sldMkLst>
          <pc:docMk/>
          <pc:sldMk cId="161599836" sldId="368"/>
        </pc:sldMkLst>
        <pc:spChg chg="mod">
          <ac:chgData name="Pacey, Thomas (STFC,DL,AST)" userId="75be1923-886e-4547-ad2a-d227bac2f852" providerId="ADAL" clId="{A7451EB9-76A7-40FD-B07D-81C093F343A1}" dt="2023-09-15T10:45:29.314" v="1721" actId="20577"/>
          <ac:spMkLst>
            <pc:docMk/>
            <pc:sldMk cId="161599836" sldId="368"/>
            <ac:spMk id="2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0:52:46.241" v="1948" actId="1076"/>
          <ac:spMkLst>
            <pc:docMk/>
            <pc:sldMk cId="161599836" sldId="368"/>
            <ac:spMk id="3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7:42:49.190" v="3075" actId="478"/>
          <ac:spMkLst>
            <pc:docMk/>
            <pc:sldMk cId="161599836" sldId="368"/>
            <ac:spMk id="4" creationId="{00000000-0000-0000-0000-000000000000}"/>
          </ac:spMkLst>
        </pc:spChg>
        <pc:spChg chg="add del mod">
          <ac:chgData name="Pacey, Thomas (STFC,DL,AST)" userId="75be1923-886e-4547-ad2a-d227bac2f852" providerId="ADAL" clId="{A7451EB9-76A7-40FD-B07D-81C093F343A1}" dt="2023-09-15T10:43:09.601" v="1685"/>
          <ac:spMkLst>
            <pc:docMk/>
            <pc:sldMk cId="161599836" sldId="368"/>
            <ac:spMk id="8" creationId="{26D828C8-6C54-6F02-DA10-F54CE406F373}"/>
          </ac:spMkLst>
        </pc:spChg>
        <pc:spChg chg="add del mod">
          <ac:chgData name="Pacey, Thomas (STFC,DL,AST)" userId="75be1923-886e-4547-ad2a-d227bac2f852" providerId="ADAL" clId="{A7451EB9-76A7-40FD-B07D-81C093F343A1}" dt="2023-09-15T10:43:09.601" v="1685"/>
          <ac:spMkLst>
            <pc:docMk/>
            <pc:sldMk cId="161599836" sldId="368"/>
            <ac:spMk id="9" creationId="{FA868C63-9087-6599-F382-4699F4FAFADA}"/>
          </ac:spMkLst>
        </pc:spChg>
        <pc:spChg chg="add del mod">
          <ac:chgData name="Pacey, Thomas (STFC,DL,AST)" userId="75be1923-886e-4547-ad2a-d227bac2f852" providerId="ADAL" clId="{A7451EB9-76A7-40FD-B07D-81C093F343A1}" dt="2023-09-15T10:43:09.601" v="1685"/>
          <ac:spMkLst>
            <pc:docMk/>
            <pc:sldMk cId="161599836" sldId="368"/>
            <ac:spMk id="10" creationId="{A1D44BFA-5F24-CECA-E789-9E0E49C9461B}"/>
          </ac:spMkLst>
        </pc:spChg>
        <pc:spChg chg="add mod">
          <ac:chgData name="Pacey, Thomas (STFC,DL,AST)" userId="75be1923-886e-4547-ad2a-d227bac2f852" providerId="ADAL" clId="{A7451EB9-76A7-40FD-B07D-81C093F343A1}" dt="2023-09-15T10:44:38.856" v="1710" actId="1582"/>
          <ac:spMkLst>
            <pc:docMk/>
            <pc:sldMk cId="161599836" sldId="368"/>
            <ac:spMk id="13" creationId="{C0639306-A469-97B1-8943-86EF52AB0D1D}"/>
          </ac:spMkLst>
        </pc:spChg>
        <pc:spChg chg="add mod">
          <ac:chgData name="Pacey, Thomas (STFC,DL,AST)" userId="75be1923-886e-4547-ad2a-d227bac2f852" providerId="ADAL" clId="{A7451EB9-76A7-40FD-B07D-81C093F343A1}" dt="2023-09-15T10:44:19.591" v="1706" actId="14100"/>
          <ac:spMkLst>
            <pc:docMk/>
            <pc:sldMk cId="161599836" sldId="368"/>
            <ac:spMk id="14" creationId="{7093F422-0DC5-2724-6F43-BB67A0C66F78}"/>
          </ac:spMkLst>
        </pc:spChg>
        <pc:spChg chg="add mod">
          <ac:chgData name="Pacey, Thomas (STFC,DL,AST)" userId="75be1923-886e-4547-ad2a-d227bac2f852" providerId="ADAL" clId="{A7451EB9-76A7-40FD-B07D-81C093F343A1}" dt="2023-09-15T10:45:39.437" v="1723" actId="1076"/>
          <ac:spMkLst>
            <pc:docMk/>
            <pc:sldMk cId="161599836" sldId="368"/>
            <ac:spMk id="15" creationId="{2CDE7948-0238-8C25-9023-597A84AEF5D2}"/>
          </ac:spMkLst>
        </pc:spChg>
        <pc:spChg chg="add mod">
          <ac:chgData name="Pacey, Thomas (STFC,DL,AST)" userId="75be1923-886e-4547-ad2a-d227bac2f852" providerId="ADAL" clId="{A7451EB9-76A7-40FD-B07D-81C093F343A1}" dt="2023-09-15T10:44:21.364" v="1707" actId="1076"/>
          <ac:spMkLst>
            <pc:docMk/>
            <pc:sldMk cId="161599836" sldId="368"/>
            <ac:spMk id="20" creationId="{30B8A59E-6ABF-1DE6-F490-1E2AAD441525}"/>
          </ac:spMkLst>
        </pc:spChg>
        <pc:spChg chg="add mod">
          <ac:chgData name="Pacey, Thomas (STFC,DL,AST)" userId="75be1923-886e-4547-ad2a-d227bac2f852" providerId="ADAL" clId="{A7451EB9-76A7-40FD-B07D-81C093F343A1}" dt="2023-09-15T10:45:36.017" v="1722" actId="1076"/>
          <ac:spMkLst>
            <pc:docMk/>
            <pc:sldMk cId="161599836" sldId="368"/>
            <ac:spMk id="21" creationId="{BFC7B5CD-1B19-75B7-648B-748FD071EAAB}"/>
          </ac:spMkLst>
        </pc:spChg>
        <pc:spChg chg="add mod">
          <ac:chgData name="Pacey, Thomas (STFC,DL,AST)" userId="75be1923-886e-4547-ad2a-d227bac2f852" providerId="ADAL" clId="{A7451EB9-76A7-40FD-B07D-81C093F343A1}" dt="2023-09-15T10:44:48.815" v="1712"/>
          <ac:spMkLst>
            <pc:docMk/>
            <pc:sldMk cId="161599836" sldId="368"/>
            <ac:spMk id="23" creationId="{F9C92B8F-22FB-741C-F29D-4946D237D8CC}"/>
          </ac:spMkLst>
        </pc:spChg>
        <pc:spChg chg="add del mod">
          <ac:chgData name="Pacey, Thomas (STFC,DL,AST)" userId="75be1923-886e-4547-ad2a-d227bac2f852" providerId="ADAL" clId="{A7451EB9-76A7-40FD-B07D-81C093F343A1}" dt="2023-09-15T10:45:09.010" v="1715" actId="478"/>
          <ac:spMkLst>
            <pc:docMk/>
            <pc:sldMk cId="161599836" sldId="368"/>
            <ac:spMk id="24" creationId="{4AD7C6F1-13FD-2D51-7BFC-813BD456A852}"/>
          </ac:spMkLst>
        </pc:spChg>
        <pc:spChg chg="add mod">
          <ac:chgData name="Pacey, Thomas (STFC,DL,AST)" userId="75be1923-886e-4547-ad2a-d227bac2f852" providerId="ADAL" clId="{A7451EB9-76A7-40FD-B07D-81C093F343A1}" dt="2023-09-15T10:45:16.036" v="1717" actId="1076"/>
          <ac:spMkLst>
            <pc:docMk/>
            <pc:sldMk cId="161599836" sldId="368"/>
            <ac:spMk id="25" creationId="{2D464D1D-E5BE-7F9C-9A70-7961990C4830}"/>
          </ac:spMkLst>
        </pc:spChg>
        <pc:spChg chg="add mod">
          <ac:chgData name="Pacey, Thomas (STFC,DL,AST)" userId="75be1923-886e-4547-ad2a-d227bac2f852" providerId="ADAL" clId="{A7451EB9-76A7-40FD-B07D-81C093F343A1}" dt="2023-09-15T10:46:58.576" v="1738" actId="207"/>
          <ac:spMkLst>
            <pc:docMk/>
            <pc:sldMk cId="161599836" sldId="368"/>
            <ac:spMk id="28" creationId="{774C4771-9B65-3846-DE5E-8A705DFF5985}"/>
          </ac:spMkLst>
        </pc:spChg>
        <pc:spChg chg="add mod">
          <ac:chgData name="Pacey, Thomas (STFC,DL,AST)" userId="75be1923-886e-4547-ad2a-d227bac2f852" providerId="ADAL" clId="{A7451EB9-76A7-40FD-B07D-81C093F343A1}" dt="2023-09-15T10:47:59.958" v="1777" actId="1076"/>
          <ac:spMkLst>
            <pc:docMk/>
            <pc:sldMk cId="161599836" sldId="368"/>
            <ac:spMk id="30" creationId="{0318213D-40B7-58B2-9C8A-151290BECD39}"/>
          </ac:spMkLst>
        </pc:spChg>
        <pc:spChg chg="add mod">
          <ac:chgData name="Pacey, Thomas (STFC,DL,AST)" userId="75be1923-886e-4547-ad2a-d227bac2f852" providerId="ADAL" clId="{A7451EB9-76A7-40FD-B07D-81C093F343A1}" dt="2023-09-15T10:49:55.753" v="1858" actId="14100"/>
          <ac:spMkLst>
            <pc:docMk/>
            <pc:sldMk cId="161599836" sldId="368"/>
            <ac:spMk id="31" creationId="{10252F7F-B221-7C46-8D1D-7DCFBE75B24C}"/>
          </ac:spMkLst>
        </pc:spChg>
        <pc:spChg chg="add mod">
          <ac:chgData name="Pacey, Thomas (STFC,DL,AST)" userId="75be1923-886e-4547-ad2a-d227bac2f852" providerId="ADAL" clId="{A7451EB9-76A7-40FD-B07D-81C093F343A1}" dt="2023-09-15T10:48:11.760" v="1794" actId="207"/>
          <ac:spMkLst>
            <pc:docMk/>
            <pc:sldMk cId="161599836" sldId="368"/>
            <ac:spMk id="32" creationId="{1002B1E4-0489-DD4E-6BB4-9BA97320E73E}"/>
          </ac:spMkLst>
        </pc:spChg>
        <pc:spChg chg="add mod">
          <ac:chgData name="Pacey, Thomas (STFC,DL,AST)" userId="75be1923-886e-4547-ad2a-d227bac2f852" providerId="ADAL" clId="{A7451EB9-76A7-40FD-B07D-81C093F343A1}" dt="2023-09-15T10:55:39.281" v="2055" actId="403"/>
          <ac:spMkLst>
            <pc:docMk/>
            <pc:sldMk cId="161599836" sldId="368"/>
            <ac:spMk id="33" creationId="{2EA14F4D-2511-A66F-5C68-8F0A7ACA5001}"/>
          </ac:spMkLst>
        </pc:spChg>
        <pc:spChg chg="add mod">
          <ac:chgData name="Pacey, Thomas (STFC,DL,AST)" userId="75be1923-886e-4547-ad2a-d227bac2f852" providerId="ADAL" clId="{A7451EB9-76A7-40FD-B07D-81C093F343A1}" dt="2023-09-15T10:49:23.826" v="1854" actId="207"/>
          <ac:spMkLst>
            <pc:docMk/>
            <pc:sldMk cId="161599836" sldId="368"/>
            <ac:spMk id="34" creationId="{0F0862F0-E94A-2CB4-F5A6-F34606886099}"/>
          </ac:spMkLst>
        </pc:spChg>
        <pc:spChg chg="add mod">
          <ac:chgData name="Pacey, Thomas (STFC,DL,AST)" userId="75be1923-886e-4547-ad2a-d227bac2f852" providerId="ADAL" clId="{A7451EB9-76A7-40FD-B07D-81C093F343A1}" dt="2023-09-15T10:49:53.637" v="1857" actId="1076"/>
          <ac:spMkLst>
            <pc:docMk/>
            <pc:sldMk cId="161599836" sldId="368"/>
            <ac:spMk id="35" creationId="{DCBF2986-79CA-53C2-52CE-6FE0955C21BC}"/>
          </ac:spMkLst>
        </pc:spChg>
        <pc:spChg chg="add mod">
          <ac:chgData name="Pacey, Thomas (STFC,DL,AST)" userId="75be1923-886e-4547-ad2a-d227bac2f852" providerId="ADAL" clId="{A7451EB9-76A7-40FD-B07D-81C093F343A1}" dt="2023-09-15T10:52:18.861" v="1943" actId="14100"/>
          <ac:spMkLst>
            <pc:docMk/>
            <pc:sldMk cId="161599836" sldId="368"/>
            <ac:spMk id="36" creationId="{0B3F3074-20D7-E914-8E63-293ABA339F59}"/>
          </ac:spMkLst>
        </pc:spChg>
        <pc:spChg chg="add mod">
          <ac:chgData name="Pacey, Thomas (STFC,DL,AST)" userId="75be1923-886e-4547-ad2a-d227bac2f852" providerId="ADAL" clId="{A7451EB9-76A7-40FD-B07D-81C093F343A1}" dt="2023-09-15T17:42:58.622" v="3079"/>
          <ac:spMkLst>
            <pc:docMk/>
            <pc:sldMk cId="161599836" sldId="368"/>
            <ac:spMk id="37" creationId="{6B8E1494-EC61-AA13-6D81-387D82E0C9BD}"/>
          </ac:spMkLst>
        </pc:spChg>
        <pc:cxnChg chg="add del mod">
          <ac:chgData name="Pacey, Thomas (STFC,DL,AST)" userId="75be1923-886e-4547-ad2a-d227bac2f852" providerId="ADAL" clId="{A7451EB9-76A7-40FD-B07D-81C093F343A1}" dt="2023-09-15T10:43:09.601" v="1685"/>
          <ac:cxnSpMkLst>
            <pc:docMk/>
            <pc:sldMk cId="161599836" sldId="368"/>
            <ac:cxnSpMk id="6" creationId="{5CC672D5-8826-A3ED-2FB7-6ECB1EAD4516}"/>
          </ac:cxnSpMkLst>
        </pc:cxnChg>
        <pc:cxnChg chg="add del mod">
          <ac:chgData name="Pacey, Thomas (STFC,DL,AST)" userId="75be1923-886e-4547-ad2a-d227bac2f852" providerId="ADAL" clId="{A7451EB9-76A7-40FD-B07D-81C093F343A1}" dt="2023-09-15T10:43:09.601" v="1685"/>
          <ac:cxnSpMkLst>
            <pc:docMk/>
            <pc:sldMk cId="161599836" sldId="368"/>
            <ac:cxnSpMk id="7" creationId="{80E5F6F3-B4EB-7D84-CEBD-31C93DAF9F11}"/>
          </ac:cxnSpMkLst>
        </pc:cxnChg>
        <pc:cxnChg chg="add mod">
          <ac:chgData name="Pacey, Thomas (STFC,DL,AST)" userId="75be1923-886e-4547-ad2a-d227bac2f852" providerId="ADAL" clId="{A7451EB9-76A7-40FD-B07D-81C093F343A1}" dt="2023-09-15T10:44:11.414" v="1704" actId="14100"/>
          <ac:cxnSpMkLst>
            <pc:docMk/>
            <pc:sldMk cId="161599836" sldId="368"/>
            <ac:cxnSpMk id="11" creationId="{11D5C80E-079E-83C0-76D1-909AFE20C942}"/>
          </ac:cxnSpMkLst>
        </pc:cxnChg>
        <pc:cxnChg chg="add mod">
          <ac:chgData name="Pacey, Thomas (STFC,DL,AST)" userId="75be1923-886e-4547-ad2a-d227bac2f852" providerId="ADAL" clId="{A7451EB9-76A7-40FD-B07D-81C093F343A1}" dt="2023-09-15T10:45:21.146" v="1719" actId="14100"/>
          <ac:cxnSpMkLst>
            <pc:docMk/>
            <pc:sldMk cId="161599836" sldId="368"/>
            <ac:cxnSpMk id="12" creationId="{D6E5876C-B3D8-736F-8A1F-8D3E15144509}"/>
          </ac:cxnSpMkLst>
        </pc:cxnChg>
        <pc:cxnChg chg="add del mod">
          <ac:chgData name="Pacey, Thomas (STFC,DL,AST)" userId="75be1923-886e-4547-ad2a-d227bac2f852" providerId="ADAL" clId="{A7451EB9-76A7-40FD-B07D-81C093F343A1}" dt="2023-09-15T10:47:32.394" v="1769" actId="478"/>
          <ac:cxnSpMkLst>
            <pc:docMk/>
            <pc:sldMk cId="161599836" sldId="368"/>
            <ac:cxnSpMk id="29" creationId="{12F03827-46D9-17E1-4AC8-D11DA8793853}"/>
          </ac:cxnSpMkLst>
        </pc:cxnChg>
      </pc:sldChg>
      <pc:sldChg chg="modSp del mod">
        <pc:chgData name="Pacey, Thomas (STFC,DL,AST)" userId="75be1923-886e-4547-ad2a-d227bac2f852" providerId="ADAL" clId="{A7451EB9-76A7-40FD-B07D-81C093F343A1}" dt="2023-09-15T10:58:15.680" v="2128" actId="47"/>
        <pc:sldMkLst>
          <pc:docMk/>
          <pc:sldMk cId="2502419612" sldId="369"/>
        </pc:sldMkLst>
        <pc:spChg chg="mod">
          <ac:chgData name="Pacey, Thomas (STFC,DL,AST)" userId="75be1923-886e-4547-ad2a-d227bac2f852" providerId="ADAL" clId="{A7451EB9-76A7-40FD-B07D-81C093F343A1}" dt="2023-09-15T10:53:32.708" v="1955" actId="1076"/>
          <ac:spMkLst>
            <pc:docMk/>
            <pc:sldMk cId="2502419612" sldId="369"/>
            <ac:spMk id="3" creationId="{00000000-0000-0000-0000-000000000000}"/>
          </ac:spMkLst>
        </pc:spChg>
      </pc:sldChg>
      <pc:sldChg chg="addSp delSp modSp mod">
        <pc:chgData name="Pacey, Thomas (STFC,DL,AST)" userId="75be1923-886e-4547-ad2a-d227bac2f852" providerId="ADAL" clId="{A7451EB9-76A7-40FD-B07D-81C093F343A1}" dt="2023-09-15T17:43:01.525" v="3082"/>
        <pc:sldMkLst>
          <pc:docMk/>
          <pc:sldMk cId="1677542565" sldId="370"/>
        </pc:sldMkLst>
        <pc:spChg chg="del">
          <ac:chgData name="Pacey, Thomas (STFC,DL,AST)" userId="75be1923-886e-4547-ad2a-d227bac2f852" providerId="ADAL" clId="{A7451EB9-76A7-40FD-B07D-81C093F343A1}" dt="2023-09-15T10:58:32.672" v="2129" actId="478"/>
          <ac:spMkLst>
            <pc:docMk/>
            <pc:sldMk cId="1677542565" sldId="370"/>
            <ac:spMk id="3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7:42:56.400" v="3078" actId="478"/>
          <ac:spMkLst>
            <pc:docMk/>
            <pc:sldMk cId="1677542565" sldId="370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8" creationId="{8AD18475-71D1-334F-2CD1-21529B5D8DDE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9" creationId="{C21BDCB1-DD26-9681-BE9F-C927D7C13EFE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0" creationId="{790117B2-BF9D-D197-EFDB-2C7DB3774FD0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1" creationId="{3DDE6151-694F-C6E8-EE75-59190C1D0E7A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2" creationId="{214EC290-6758-EF53-52E2-1182053ECDC6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3" creationId="{F200B1C4-1896-61FF-AF43-3881E7C32FCF}"/>
          </ac:spMkLst>
        </pc:spChg>
        <pc:spChg chg="add mod">
          <ac:chgData name="Pacey, Thomas (STFC,DL,AST)" userId="75be1923-886e-4547-ad2a-d227bac2f852" providerId="ADAL" clId="{A7451EB9-76A7-40FD-B07D-81C093F343A1}" dt="2023-09-15T11:57:54.505" v="2272" actId="1076"/>
          <ac:spMkLst>
            <pc:docMk/>
            <pc:sldMk cId="1677542565" sldId="370"/>
            <ac:spMk id="14" creationId="{8078811A-0535-523A-65C0-74556BD672F3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5" creationId="{8B8CAC74-38E9-7AE3-B3A3-0CD6F0674CAC}"/>
          </ac:spMkLst>
        </pc:spChg>
        <pc:spChg chg="add mod">
          <ac:chgData name="Pacey, Thomas (STFC,DL,AST)" userId="75be1923-886e-4547-ad2a-d227bac2f852" providerId="ADAL" clId="{A7451EB9-76A7-40FD-B07D-81C093F343A1}" dt="2023-09-15T11:57:58.997" v="2273" actId="1076"/>
          <ac:spMkLst>
            <pc:docMk/>
            <pc:sldMk cId="1677542565" sldId="370"/>
            <ac:spMk id="16" creationId="{5BC48BDD-23B2-7DCA-293F-6DCB1D1696D5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7" creationId="{645331A9-D50E-6B84-FD1A-E1BE0D335BFF}"/>
          </ac:spMkLst>
        </pc:spChg>
        <pc:spChg chg="add del mod">
          <ac:chgData name="Pacey, Thomas (STFC,DL,AST)" userId="75be1923-886e-4547-ad2a-d227bac2f852" providerId="ADAL" clId="{A7451EB9-76A7-40FD-B07D-81C093F343A1}" dt="2023-09-15T16:51:59.179" v="2349" actId="478"/>
          <ac:spMkLst>
            <pc:docMk/>
            <pc:sldMk cId="1677542565" sldId="370"/>
            <ac:spMk id="18" creationId="{FCD2A132-64E7-DD3F-8CE4-D1331694D775}"/>
          </ac:spMkLst>
        </pc:spChg>
        <pc:spChg chg="add mod">
          <ac:chgData name="Pacey, Thomas (STFC,DL,AST)" userId="75be1923-886e-4547-ad2a-d227bac2f852" providerId="ADAL" clId="{A7451EB9-76A7-40FD-B07D-81C093F343A1}" dt="2023-09-15T10:58:34.904" v="2130"/>
          <ac:spMkLst>
            <pc:docMk/>
            <pc:sldMk cId="1677542565" sldId="370"/>
            <ac:spMk id="19" creationId="{D8FDC72C-785F-D644-41F4-F923D138CB26}"/>
          </ac:spMkLst>
        </pc:spChg>
        <pc:spChg chg="add del mod">
          <ac:chgData name="Pacey, Thomas (STFC,DL,AST)" userId="75be1923-886e-4547-ad2a-d227bac2f852" providerId="ADAL" clId="{A7451EB9-76A7-40FD-B07D-81C093F343A1}" dt="2023-09-15T11:57:13.105" v="2259" actId="478"/>
          <ac:spMkLst>
            <pc:docMk/>
            <pc:sldMk cId="1677542565" sldId="370"/>
            <ac:spMk id="20" creationId="{F09D0F2D-69F7-BABC-3382-A57418868536}"/>
          </ac:spMkLst>
        </pc:spChg>
        <pc:spChg chg="add mod">
          <ac:chgData name="Pacey, Thomas (STFC,DL,AST)" userId="75be1923-886e-4547-ad2a-d227bac2f852" providerId="ADAL" clId="{A7451EB9-76A7-40FD-B07D-81C093F343A1}" dt="2023-09-15T16:52:11.531" v="2372" actId="1076"/>
          <ac:spMkLst>
            <pc:docMk/>
            <pc:sldMk cId="1677542565" sldId="370"/>
            <ac:spMk id="21" creationId="{EC13021C-9BB8-4B89-3D59-5A5E96FF45BD}"/>
          </ac:spMkLst>
        </pc:spChg>
        <pc:spChg chg="add mod">
          <ac:chgData name="Pacey, Thomas (STFC,DL,AST)" userId="75be1923-886e-4547-ad2a-d227bac2f852" providerId="ADAL" clId="{A7451EB9-76A7-40FD-B07D-81C093F343A1}" dt="2023-09-15T11:00:55.829" v="2167" actId="14100"/>
          <ac:spMkLst>
            <pc:docMk/>
            <pc:sldMk cId="1677542565" sldId="370"/>
            <ac:spMk id="22" creationId="{C250FB33-F01E-BAE7-FFE9-2298B3D837FE}"/>
          </ac:spMkLst>
        </pc:spChg>
        <pc:spChg chg="add mod">
          <ac:chgData name="Pacey, Thomas (STFC,DL,AST)" userId="75be1923-886e-4547-ad2a-d227bac2f852" providerId="ADAL" clId="{A7451EB9-76A7-40FD-B07D-81C093F343A1}" dt="2023-09-15T11:01:25.304" v="2194" actId="20577"/>
          <ac:spMkLst>
            <pc:docMk/>
            <pc:sldMk cId="1677542565" sldId="370"/>
            <ac:spMk id="23" creationId="{F010FA2B-7BC6-A5E4-CB97-971944EC7F4A}"/>
          </ac:spMkLst>
        </pc:spChg>
        <pc:spChg chg="add mod">
          <ac:chgData name="Pacey, Thomas (STFC,DL,AST)" userId="75be1923-886e-4547-ad2a-d227bac2f852" providerId="ADAL" clId="{A7451EB9-76A7-40FD-B07D-81C093F343A1}" dt="2023-09-15T11:57:42.403" v="2268" actId="14100"/>
          <ac:spMkLst>
            <pc:docMk/>
            <pc:sldMk cId="1677542565" sldId="370"/>
            <ac:spMk id="24" creationId="{2CDB87A2-4AF7-FDD5-FAAC-07ADE77B6627}"/>
          </ac:spMkLst>
        </pc:spChg>
        <pc:spChg chg="add mod">
          <ac:chgData name="Pacey, Thomas (STFC,DL,AST)" userId="75be1923-886e-4547-ad2a-d227bac2f852" providerId="ADAL" clId="{A7451EB9-76A7-40FD-B07D-81C093F343A1}" dt="2023-09-15T17:43:01.525" v="3082"/>
          <ac:spMkLst>
            <pc:docMk/>
            <pc:sldMk cId="1677542565" sldId="370"/>
            <ac:spMk id="25" creationId="{BD9F7F87-1AD1-714B-4472-061DCC9144FD}"/>
          </ac:spMkLst>
        </pc:spChg>
        <pc:cxnChg chg="add mod">
          <ac:chgData name="Pacey, Thomas (STFC,DL,AST)" userId="75be1923-886e-4547-ad2a-d227bac2f852" providerId="ADAL" clId="{A7451EB9-76A7-40FD-B07D-81C093F343A1}" dt="2023-09-15T10:58:34.904" v="2130"/>
          <ac:cxnSpMkLst>
            <pc:docMk/>
            <pc:sldMk cId="1677542565" sldId="370"/>
            <ac:cxnSpMk id="6" creationId="{37EA0B99-8106-7545-92C9-D5B718F8EA3A}"/>
          </ac:cxnSpMkLst>
        </pc:cxnChg>
        <pc:cxnChg chg="add mod">
          <ac:chgData name="Pacey, Thomas (STFC,DL,AST)" userId="75be1923-886e-4547-ad2a-d227bac2f852" providerId="ADAL" clId="{A7451EB9-76A7-40FD-B07D-81C093F343A1}" dt="2023-09-15T10:58:34.904" v="2130"/>
          <ac:cxnSpMkLst>
            <pc:docMk/>
            <pc:sldMk cId="1677542565" sldId="370"/>
            <ac:cxnSpMk id="7" creationId="{16FA7A98-09A1-4FC0-C162-D65B8412806F}"/>
          </ac:cxnSpMkLst>
        </pc:cxnChg>
      </pc:sldChg>
      <pc:sldChg chg="addSp delSp modSp mod">
        <pc:chgData name="Pacey, Thomas (STFC,DL,AST)" userId="75be1923-886e-4547-ad2a-d227bac2f852" providerId="ADAL" clId="{A7451EB9-76A7-40FD-B07D-81C093F343A1}" dt="2023-09-15T17:13:13.409" v="2913"/>
        <pc:sldMkLst>
          <pc:docMk/>
          <pc:sldMk cId="2239413360" sldId="372"/>
        </pc:sldMkLst>
        <pc:spChg chg="mod">
          <ac:chgData name="Pacey, Thomas (STFC,DL,AST)" userId="75be1923-886e-4547-ad2a-d227bac2f852" providerId="ADAL" clId="{A7451EB9-76A7-40FD-B07D-81C093F343A1}" dt="2023-09-15T17:12:37.012" v="2907" actId="114"/>
          <ac:spMkLst>
            <pc:docMk/>
            <pc:sldMk cId="2239413360" sldId="372"/>
            <ac:spMk id="3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7:13:13.268" v="2912" actId="478"/>
          <ac:spMkLst>
            <pc:docMk/>
            <pc:sldMk cId="2239413360" sldId="372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13:13.409" v="2913"/>
          <ac:spMkLst>
            <pc:docMk/>
            <pc:sldMk cId="2239413360" sldId="372"/>
            <ac:spMk id="6" creationId="{E7D28442-2BE7-AF07-F4C8-BCABB2BE9577}"/>
          </ac:spMkLst>
        </pc:spChg>
      </pc:sldChg>
      <pc:sldChg chg="addSp delSp modSp mod">
        <pc:chgData name="Pacey, Thomas (STFC,DL,AST)" userId="75be1923-886e-4547-ad2a-d227bac2f852" providerId="ADAL" clId="{A7451EB9-76A7-40FD-B07D-81C093F343A1}" dt="2023-09-15T17:43:06.766" v="3084"/>
        <pc:sldMkLst>
          <pc:docMk/>
          <pc:sldMk cId="3847210096" sldId="373"/>
        </pc:sldMkLst>
        <pc:spChg chg="del">
          <ac:chgData name="Pacey, Thomas (STFC,DL,AST)" userId="75be1923-886e-4547-ad2a-d227bac2f852" providerId="ADAL" clId="{A7451EB9-76A7-40FD-B07D-81C093F343A1}" dt="2023-09-15T17:43:06.493" v="3083" actId="478"/>
          <ac:spMkLst>
            <pc:docMk/>
            <pc:sldMk cId="3847210096" sldId="373"/>
            <ac:spMk id="2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7:43:06.766" v="3084"/>
          <ac:spMkLst>
            <pc:docMk/>
            <pc:sldMk cId="3847210096" sldId="373"/>
            <ac:spMk id="3" creationId="{344B7A07-4283-281E-F67B-DFA2F9BB1BC3}"/>
          </ac:spMkLst>
        </pc:spChg>
        <pc:spChg chg="del">
          <ac:chgData name="Pacey, Thomas (STFC,DL,AST)" userId="75be1923-886e-4547-ad2a-d227bac2f852" providerId="ADAL" clId="{A7451EB9-76A7-40FD-B07D-81C093F343A1}" dt="2023-09-15T10:39:06.227" v="1649" actId="478"/>
          <ac:spMkLst>
            <pc:docMk/>
            <pc:sldMk cId="3847210096" sldId="373"/>
            <ac:spMk id="5" creationId="{05A9346F-C81C-4FB7-A134-185924736859}"/>
          </ac:spMkLst>
        </pc:spChg>
        <pc:spChg chg="mod">
          <ac:chgData name="Pacey, Thomas (STFC,DL,AST)" userId="75be1923-886e-4547-ad2a-d227bac2f852" providerId="ADAL" clId="{A7451EB9-76A7-40FD-B07D-81C093F343A1}" dt="2023-09-15T10:39:10.647" v="1650" actId="1076"/>
          <ac:spMkLst>
            <pc:docMk/>
            <pc:sldMk cId="3847210096" sldId="373"/>
            <ac:spMk id="14" creationId="{C3290311-6D66-47D0-9844-3A60CD8BFBE4}"/>
          </ac:spMkLst>
        </pc:spChg>
      </pc:sldChg>
      <pc:sldChg chg="addSp delSp modSp mod">
        <pc:chgData name="Pacey, Thomas (STFC,DL,AST)" userId="75be1923-886e-4547-ad2a-d227bac2f852" providerId="ADAL" clId="{A7451EB9-76A7-40FD-B07D-81C093F343A1}" dt="2023-09-15T10:39:45.892" v="1652" actId="1076"/>
        <pc:sldMkLst>
          <pc:docMk/>
          <pc:sldMk cId="3853636673" sldId="375"/>
        </pc:sldMkLst>
        <pc:spChg chg="mod">
          <ac:chgData name="Pacey, Thomas (STFC,DL,AST)" userId="75be1923-886e-4547-ad2a-d227bac2f852" providerId="ADAL" clId="{A7451EB9-76A7-40FD-B07D-81C093F343A1}" dt="2023-09-15T10:39:45.892" v="1652" actId="1076"/>
          <ac:spMkLst>
            <pc:docMk/>
            <pc:sldMk cId="3853636673" sldId="375"/>
            <ac:spMk id="2" creationId="{00000000-0000-0000-0000-000000000000}"/>
          </ac:spMkLst>
        </pc:spChg>
        <pc:spChg chg="del mod">
          <ac:chgData name="Pacey, Thomas (STFC,DL,AST)" userId="75be1923-886e-4547-ad2a-d227bac2f852" providerId="ADAL" clId="{A7451EB9-76A7-40FD-B07D-81C093F343A1}" dt="2023-09-15T10:05:00.833" v="1145" actId="478"/>
          <ac:spMkLst>
            <pc:docMk/>
            <pc:sldMk cId="3853636673" sldId="375"/>
            <ac:spMk id="3" creationId="{00000000-0000-0000-0000-000000000000}"/>
          </ac:spMkLst>
        </pc:spChg>
        <pc:spChg chg="mod">
          <ac:chgData name="Pacey, Thomas (STFC,DL,AST)" userId="75be1923-886e-4547-ad2a-d227bac2f852" providerId="ADAL" clId="{A7451EB9-76A7-40FD-B07D-81C093F343A1}" dt="2023-09-15T10:08:06.090" v="1153" actId="1076"/>
          <ac:spMkLst>
            <pc:docMk/>
            <pc:sldMk cId="3853636673" sldId="375"/>
            <ac:spMk id="4" creationId="{00000000-0000-0000-0000-000000000000}"/>
          </ac:spMkLst>
        </pc:spChg>
        <pc:picChg chg="add mod">
          <ac:chgData name="Pacey, Thomas (STFC,DL,AST)" userId="75be1923-886e-4547-ad2a-d227bac2f852" providerId="ADAL" clId="{A7451EB9-76A7-40FD-B07D-81C093F343A1}" dt="2023-09-15T10:39:43.238" v="1651" actId="14100"/>
          <ac:picMkLst>
            <pc:docMk/>
            <pc:sldMk cId="3853636673" sldId="375"/>
            <ac:picMk id="7" creationId="{3F65B448-4A83-4431-6071-84F8306F4A27}"/>
          </ac:picMkLst>
        </pc:picChg>
      </pc:sldChg>
      <pc:sldChg chg="addSp delSp modSp add mod ord">
        <pc:chgData name="Pacey, Thomas (STFC,DL,AST)" userId="75be1923-886e-4547-ad2a-d227bac2f852" providerId="ADAL" clId="{A7451EB9-76A7-40FD-B07D-81C093F343A1}" dt="2023-09-15T17:43:00.670" v="3081"/>
        <pc:sldMkLst>
          <pc:docMk/>
          <pc:sldMk cId="3151081406" sldId="376"/>
        </pc:sldMkLst>
        <pc:spChg chg="mod">
          <ac:chgData name="Pacey, Thomas (STFC,DL,AST)" userId="75be1923-886e-4547-ad2a-d227bac2f852" providerId="ADAL" clId="{A7451EB9-76A7-40FD-B07D-81C093F343A1}" dt="2023-09-15T10:56:22.764" v="2070" actId="20577"/>
          <ac:spMkLst>
            <pc:docMk/>
            <pc:sldMk cId="3151081406" sldId="376"/>
            <ac:spMk id="2" creationId="{00000000-0000-0000-0000-000000000000}"/>
          </ac:spMkLst>
        </pc:spChg>
        <pc:spChg chg="del">
          <ac:chgData name="Pacey, Thomas (STFC,DL,AST)" userId="75be1923-886e-4547-ad2a-d227bac2f852" providerId="ADAL" clId="{A7451EB9-76A7-40FD-B07D-81C093F343A1}" dt="2023-09-15T17:42:52.294" v="3076" actId="478"/>
          <ac:spMkLst>
            <pc:docMk/>
            <pc:sldMk cId="3151081406" sldId="376"/>
            <ac:spMk id="4" creationId="{00000000-0000-0000-0000-000000000000}"/>
          </ac:spMkLst>
        </pc:spChg>
        <pc:spChg chg="add del mod">
          <ac:chgData name="Pacey, Thomas (STFC,DL,AST)" userId="75be1923-886e-4547-ad2a-d227bac2f852" providerId="ADAL" clId="{A7451EB9-76A7-40FD-B07D-81C093F343A1}" dt="2023-09-15T10:54:20.097" v="1990" actId="478"/>
          <ac:spMkLst>
            <pc:docMk/>
            <pc:sldMk cId="3151081406" sldId="376"/>
            <ac:spMk id="6" creationId="{C0D03C0D-9596-E8BF-B66A-1483B1BE9F30}"/>
          </ac:spMkLst>
        </pc:spChg>
        <pc:spChg chg="add mod">
          <ac:chgData name="Pacey, Thomas (STFC,DL,AST)" userId="75be1923-886e-4547-ad2a-d227bac2f852" providerId="ADAL" clId="{A7451EB9-76A7-40FD-B07D-81C093F343A1}" dt="2023-09-15T10:57:50.017" v="2127" actId="1076"/>
          <ac:spMkLst>
            <pc:docMk/>
            <pc:sldMk cId="3151081406" sldId="376"/>
            <ac:spMk id="7" creationId="{88174717-0FB5-139F-A023-07CCA6A39EF2}"/>
          </ac:spMkLst>
        </pc:spChg>
        <pc:spChg chg="add mod">
          <ac:chgData name="Pacey, Thomas (STFC,DL,AST)" userId="75be1923-886e-4547-ad2a-d227bac2f852" providerId="ADAL" clId="{A7451EB9-76A7-40FD-B07D-81C093F343A1}" dt="2023-09-15T10:57:06.805" v="2125" actId="1076"/>
          <ac:spMkLst>
            <pc:docMk/>
            <pc:sldMk cId="3151081406" sldId="376"/>
            <ac:spMk id="8" creationId="{62FDC9E3-E322-CBBA-21A6-8ED347601B76}"/>
          </ac:spMkLst>
        </pc:spChg>
        <pc:spChg chg="add del mod">
          <ac:chgData name="Pacey, Thomas (STFC,DL,AST)" userId="75be1923-886e-4547-ad2a-d227bac2f852" providerId="ADAL" clId="{A7451EB9-76A7-40FD-B07D-81C093F343A1}" dt="2023-09-15T16:50:46.729" v="2308" actId="478"/>
          <ac:spMkLst>
            <pc:docMk/>
            <pc:sldMk cId="3151081406" sldId="376"/>
            <ac:spMk id="9" creationId="{A860827F-0E7A-68B0-3955-628A20B67021}"/>
          </ac:spMkLst>
        </pc:spChg>
        <pc:spChg chg="add del mod">
          <ac:chgData name="Pacey, Thomas (STFC,DL,AST)" userId="75be1923-886e-4547-ad2a-d227bac2f852" providerId="ADAL" clId="{A7451EB9-76A7-40FD-B07D-81C093F343A1}" dt="2023-09-15T16:50:47.379" v="2309" actId="478"/>
          <ac:spMkLst>
            <pc:docMk/>
            <pc:sldMk cId="3151081406" sldId="376"/>
            <ac:spMk id="10" creationId="{A4352887-675D-29E7-D89B-4F05F74D219F}"/>
          </ac:spMkLst>
        </pc:spChg>
        <pc:spChg chg="add del mod">
          <ac:chgData name="Pacey, Thomas (STFC,DL,AST)" userId="75be1923-886e-4547-ad2a-d227bac2f852" providerId="ADAL" clId="{A7451EB9-76A7-40FD-B07D-81C093F343A1}" dt="2023-09-15T16:50:47.953" v="2310" actId="478"/>
          <ac:spMkLst>
            <pc:docMk/>
            <pc:sldMk cId="3151081406" sldId="376"/>
            <ac:spMk id="16" creationId="{65261A71-CDAF-D20D-1B1B-EEE2F9769790}"/>
          </ac:spMkLst>
        </pc:spChg>
        <pc:spChg chg="add del mod">
          <ac:chgData name="Pacey, Thomas (STFC,DL,AST)" userId="75be1923-886e-4547-ad2a-d227bac2f852" providerId="ADAL" clId="{A7451EB9-76A7-40FD-B07D-81C093F343A1}" dt="2023-09-15T16:50:48.505" v="2311" actId="478"/>
          <ac:spMkLst>
            <pc:docMk/>
            <pc:sldMk cId="3151081406" sldId="376"/>
            <ac:spMk id="17" creationId="{8116CBCF-137E-7155-AB9F-2BE0EE8E238B}"/>
          </ac:spMkLst>
        </pc:spChg>
        <pc:spChg chg="add mod">
          <ac:chgData name="Pacey, Thomas (STFC,DL,AST)" userId="75be1923-886e-4547-ad2a-d227bac2f852" providerId="ADAL" clId="{A7451EB9-76A7-40FD-B07D-81C093F343A1}" dt="2023-09-15T16:50:51.294" v="2312" actId="1076"/>
          <ac:spMkLst>
            <pc:docMk/>
            <pc:sldMk cId="3151081406" sldId="376"/>
            <ac:spMk id="18" creationId="{37864DB0-C7A2-B10E-540E-5601291750F5}"/>
          </ac:spMkLst>
        </pc:spChg>
        <pc:spChg chg="add del mod">
          <ac:chgData name="Pacey, Thomas (STFC,DL,AST)" userId="75be1923-886e-4547-ad2a-d227bac2f852" providerId="ADAL" clId="{A7451EB9-76A7-40FD-B07D-81C093F343A1}" dt="2023-09-15T16:50:15.902" v="2303" actId="478"/>
          <ac:spMkLst>
            <pc:docMk/>
            <pc:sldMk cId="3151081406" sldId="376"/>
            <ac:spMk id="19" creationId="{51BA9BF4-5DCD-2CA0-1FE3-8397F96CFBD3}"/>
          </ac:spMkLst>
        </pc:spChg>
        <pc:spChg chg="add del mod">
          <ac:chgData name="Pacey, Thomas (STFC,DL,AST)" userId="75be1923-886e-4547-ad2a-d227bac2f852" providerId="ADAL" clId="{A7451EB9-76A7-40FD-B07D-81C093F343A1}" dt="2023-09-15T16:50:15.182" v="2302" actId="478"/>
          <ac:spMkLst>
            <pc:docMk/>
            <pc:sldMk cId="3151081406" sldId="376"/>
            <ac:spMk id="22" creationId="{A3A946C0-D924-F39D-D8A7-B4E1A87A29C6}"/>
          </ac:spMkLst>
        </pc:spChg>
        <pc:spChg chg="add mod">
          <ac:chgData name="Pacey, Thomas (STFC,DL,AST)" userId="75be1923-886e-4547-ad2a-d227bac2f852" providerId="ADAL" clId="{A7451EB9-76A7-40FD-B07D-81C093F343A1}" dt="2023-09-15T16:51:01.261" v="2318" actId="1076"/>
          <ac:spMkLst>
            <pc:docMk/>
            <pc:sldMk cId="3151081406" sldId="376"/>
            <ac:spMk id="23" creationId="{0FE000C8-5EF7-7E60-CF04-DAD1DC74CA89}"/>
          </ac:spMkLst>
        </pc:spChg>
        <pc:spChg chg="add mod">
          <ac:chgData name="Pacey, Thomas (STFC,DL,AST)" userId="75be1923-886e-4547-ad2a-d227bac2f852" providerId="ADAL" clId="{A7451EB9-76A7-40FD-B07D-81C093F343A1}" dt="2023-09-15T16:50:56.596" v="2317" actId="1076"/>
          <ac:spMkLst>
            <pc:docMk/>
            <pc:sldMk cId="3151081406" sldId="376"/>
            <ac:spMk id="24" creationId="{62231AB5-6308-B373-DAD3-329B67315120}"/>
          </ac:spMkLst>
        </pc:spChg>
        <pc:spChg chg="add mod">
          <ac:chgData name="Pacey, Thomas (STFC,DL,AST)" userId="75be1923-886e-4547-ad2a-d227bac2f852" providerId="ADAL" clId="{A7451EB9-76A7-40FD-B07D-81C093F343A1}" dt="2023-09-15T16:50:54.319" v="2316" actId="1076"/>
          <ac:spMkLst>
            <pc:docMk/>
            <pc:sldMk cId="3151081406" sldId="376"/>
            <ac:spMk id="26" creationId="{F2FE7933-255B-CCC7-CF21-7F1BF9A7D2EA}"/>
          </ac:spMkLst>
        </pc:spChg>
        <pc:spChg chg="add mod">
          <ac:chgData name="Pacey, Thomas (STFC,DL,AST)" userId="75be1923-886e-4547-ad2a-d227bac2f852" providerId="ADAL" clId="{A7451EB9-76A7-40FD-B07D-81C093F343A1}" dt="2023-09-15T16:51:41.719" v="2347" actId="1076"/>
          <ac:spMkLst>
            <pc:docMk/>
            <pc:sldMk cId="3151081406" sldId="376"/>
            <ac:spMk id="27" creationId="{F8DBFDEA-B179-1E9A-07FC-DA5334E1A03F}"/>
          </ac:spMkLst>
        </pc:spChg>
        <pc:spChg chg="del">
          <ac:chgData name="Pacey, Thomas (STFC,DL,AST)" userId="75be1923-886e-4547-ad2a-d227bac2f852" providerId="ADAL" clId="{A7451EB9-76A7-40FD-B07D-81C093F343A1}" dt="2023-09-15T10:53:57.642" v="1984" actId="478"/>
          <ac:spMkLst>
            <pc:docMk/>
            <pc:sldMk cId="3151081406" sldId="376"/>
            <ac:spMk id="28" creationId="{774C4771-9B65-3846-DE5E-8A705DFF5985}"/>
          </ac:spMkLst>
        </pc:spChg>
        <pc:spChg chg="add mod">
          <ac:chgData name="Pacey, Thomas (STFC,DL,AST)" userId="75be1923-886e-4547-ad2a-d227bac2f852" providerId="ADAL" clId="{A7451EB9-76A7-40FD-B07D-81C093F343A1}" dt="2023-09-15T16:51:45.506" v="2348" actId="1076"/>
          <ac:spMkLst>
            <pc:docMk/>
            <pc:sldMk cId="3151081406" sldId="376"/>
            <ac:spMk id="29" creationId="{D693A347-09A5-06D9-B4AE-66C012BD294B}"/>
          </ac:spMkLst>
        </pc:spChg>
        <pc:spChg chg="mod">
          <ac:chgData name="Pacey, Thomas (STFC,DL,AST)" userId="75be1923-886e-4547-ad2a-d227bac2f852" providerId="ADAL" clId="{A7451EB9-76A7-40FD-B07D-81C093F343A1}" dt="2023-09-15T10:53:55.307" v="1983" actId="1076"/>
          <ac:spMkLst>
            <pc:docMk/>
            <pc:sldMk cId="3151081406" sldId="376"/>
            <ac:spMk id="30" creationId="{0318213D-40B7-58B2-9C8A-151290BECD39}"/>
          </ac:spMkLst>
        </pc:spChg>
        <pc:spChg chg="del">
          <ac:chgData name="Pacey, Thomas (STFC,DL,AST)" userId="75be1923-886e-4547-ad2a-d227bac2f852" providerId="ADAL" clId="{A7451EB9-76A7-40FD-B07D-81C093F343A1}" dt="2023-09-15T10:54:34.159" v="1996" actId="478"/>
          <ac:spMkLst>
            <pc:docMk/>
            <pc:sldMk cId="3151081406" sldId="376"/>
            <ac:spMk id="32" creationId="{1002B1E4-0489-DD4E-6BB4-9BA97320E73E}"/>
          </ac:spMkLst>
        </pc:spChg>
        <pc:spChg chg="mod">
          <ac:chgData name="Pacey, Thomas (STFC,DL,AST)" userId="75be1923-886e-4547-ad2a-d227bac2f852" providerId="ADAL" clId="{A7451EB9-76A7-40FD-B07D-81C093F343A1}" dt="2023-09-15T10:57:47.841" v="2126" actId="1076"/>
          <ac:spMkLst>
            <pc:docMk/>
            <pc:sldMk cId="3151081406" sldId="376"/>
            <ac:spMk id="33" creationId="{2EA14F4D-2511-A66F-5C68-8F0A7ACA5001}"/>
          </ac:spMkLst>
        </pc:spChg>
        <pc:spChg chg="mod">
          <ac:chgData name="Pacey, Thomas (STFC,DL,AST)" userId="75be1923-886e-4547-ad2a-d227bac2f852" providerId="ADAL" clId="{A7451EB9-76A7-40FD-B07D-81C093F343A1}" dt="2023-09-15T10:57:00.258" v="2121" actId="1076"/>
          <ac:spMkLst>
            <pc:docMk/>
            <pc:sldMk cId="3151081406" sldId="376"/>
            <ac:spMk id="35" creationId="{DCBF2986-79CA-53C2-52CE-6FE0955C21BC}"/>
          </ac:spMkLst>
        </pc:spChg>
        <pc:spChg chg="del">
          <ac:chgData name="Pacey, Thomas (STFC,DL,AST)" userId="75be1923-886e-4547-ad2a-d227bac2f852" providerId="ADAL" clId="{A7451EB9-76A7-40FD-B07D-81C093F343A1}" dt="2023-09-15T10:53:59.936" v="1985" actId="478"/>
          <ac:spMkLst>
            <pc:docMk/>
            <pc:sldMk cId="3151081406" sldId="376"/>
            <ac:spMk id="36" creationId="{0B3F3074-20D7-E914-8E63-293ABA339F59}"/>
          </ac:spMkLst>
        </pc:spChg>
        <pc:spChg chg="add mod">
          <ac:chgData name="Pacey, Thomas (STFC,DL,AST)" userId="75be1923-886e-4547-ad2a-d227bac2f852" providerId="ADAL" clId="{A7451EB9-76A7-40FD-B07D-81C093F343A1}" dt="2023-09-15T17:43:00.670" v="3081"/>
          <ac:spMkLst>
            <pc:docMk/>
            <pc:sldMk cId="3151081406" sldId="376"/>
            <ac:spMk id="37" creationId="{65ECDAD3-FCD9-28A9-048E-52317D92167F}"/>
          </ac:spMkLst>
        </pc:spChg>
      </pc:sldChg>
      <pc:sldChg chg="addSp delSp modSp add mod">
        <pc:chgData name="Pacey, Thomas (STFC,DL,AST)" userId="75be1923-886e-4547-ad2a-d227bac2f852" providerId="ADAL" clId="{A7451EB9-76A7-40FD-B07D-81C093F343A1}" dt="2023-09-15T17:42:59.713" v="3080"/>
        <pc:sldMkLst>
          <pc:docMk/>
          <pc:sldMk cId="653184364" sldId="377"/>
        </pc:sldMkLst>
        <pc:spChg chg="del">
          <ac:chgData name="Pacey, Thomas (STFC,DL,AST)" userId="75be1923-886e-4547-ad2a-d227bac2f852" providerId="ADAL" clId="{A7451EB9-76A7-40FD-B07D-81C093F343A1}" dt="2023-09-15T17:42:54.408" v="3077" actId="478"/>
          <ac:spMkLst>
            <pc:docMk/>
            <pc:sldMk cId="653184364" sldId="377"/>
            <ac:spMk id="4" creationId="{00000000-0000-0000-0000-000000000000}"/>
          </ac:spMkLst>
        </pc:spChg>
        <pc:spChg chg="add mod">
          <ac:chgData name="Pacey, Thomas (STFC,DL,AST)" userId="75be1923-886e-4547-ad2a-d227bac2f852" providerId="ADAL" clId="{A7451EB9-76A7-40FD-B07D-81C093F343A1}" dt="2023-09-15T16:50:02.974" v="2298" actId="14100"/>
          <ac:spMkLst>
            <pc:docMk/>
            <pc:sldMk cId="653184364" sldId="377"/>
            <ac:spMk id="7" creationId="{9D0C3D38-432D-6DCA-9D03-F54D63BBFFCC}"/>
          </ac:spMkLst>
        </pc:spChg>
        <pc:spChg chg="add mod">
          <ac:chgData name="Pacey, Thomas (STFC,DL,AST)" userId="75be1923-886e-4547-ad2a-d227bac2f852" providerId="ADAL" clId="{A7451EB9-76A7-40FD-B07D-81C093F343A1}" dt="2023-09-15T17:42:59.713" v="3080"/>
          <ac:spMkLst>
            <pc:docMk/>
            <pc:sldMk cId="653184364" sldId="377"/>
            <ac:spMk id="13" creationId="{316D01DB-9253-C7D1-0725-9CA0A038002F}"/>
          </ac:spMkLst>
        </pc:spChg>
        <pc:spChg chg="mod">
          <ac:chgData name="Pacey, Thomas (STFC,DL,AST)" userId="75be1923-886e-4547-ad2a-d227bac2f852" providerId="ADAL" clId="{A7451EB9-76A7-40FD-B07D-81C093F343A1}" dt="2023-09-15T16:49:37.507" v="2288" actId="14100"/>
          <ac:spMkLst>
            <pc:docMk/>
            <pc:sldMk cId="653184364" sldId="377"/>
            <ac:spMk id="14" creationId="{9FC82B0C-AA49-17CA-A378-70F94D265B25}"/>
          </ac:spMkLst>
        </pc:spChg>
        <pc:spChg chg="mod">
          <ac:chgData name="Pacey, Thomas (STFC,DL,AST)" userId="75be1923-886e-4547-ad2a-d227bac2f852" providerId="ADAL" clId="{A7451EB9-76A7-40FD-B07D-81C093F343A1}" dt="2023-09-15T11:07:24.034" v="2258" actId="1076"/>
          <ac:spMkLst>
            <pc:docMk/>
            <pc:sldMk cId="653184364" sldId="377"/>
            <ac:spMk id="17" creationId="{66496222-CDEF-F81F-C744-1DC9DB3D2B57}"/>
          </ac:spMkLst>
        </pc:spChg>
      </pc:sldChg>
      <pc:sldMasterChg chg="del delSldLayout">
        <pc:chgData name="Pacey, Thomas (STFC,DL,AST)" userId="75be1923-886e-4547-ad2a-d227bac2f852" providerId="ADAL" clId="{A7451EB9-76A7-40FD-B07D-81C093F343A1}" dt="2023-09-12T16:43:55.582" v="37" actId="47"/>
        <pc:sldMasterMkLst>
          <pc:docMk/>
          <pc:sldMasterMk cId="2154367322" sldId="2147483705"/>
        </pc:sldMasterMkLst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3900023088" sldId="2147483706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3689132299" sldId="2147483707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3775336132" sldId="2147483708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735112439" sldId="2147483709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137531147" sldId="2147483710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3232224154" sldId="2147483711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1701779507" sldId="2147483712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542975640" sldId="2147483713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968828947" sldId="2147483714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4194463411" sldId="2147483715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3953504523" sldId="2147483716"/>
          </pc:sldLayoutMkLst>
        </pc:sldLayoutChg>
        <pc:sldLayoutChg chg="del">
          <pc:chgData name="Pacey, Thomas (STFC,DL,AST)" userId="75be1923-886e-4547-ad2a-d227bac2f852" providerId="ADAL" clId="{A7451EB9-76A7-40FD-B07D-81C093F343A1}" dt="2023-09-12T16:43:55.582" v="37" actId="47"/>
          <pc:sldLayoutMkLst>
            <pc:docMk/>
            <pc:sldMasterMk cId="2154367322" sldId="2147483705"/>
            <pc:sldLayoutMk cId="3350950820" sldId="21474837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750D-BE77-4AD2-9AE8-288F45E327D5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0C8A-837A-442D-99B3-E2C2E7EE4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9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7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1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20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CLARA</a:t>
            </a:r>
            <a:r>
              <a:rPr lang="en-GB" baseline="0" dirty="0"/>
              <a:t> is FEL test facility at Daresbury Lab North West England</a:t>
            </a:r>
            <a:endParaRPr lang="en-GB" dirty="0"/>
          </a:p>
          <a:p>
            <a:r>
              <a:rPr lang="en-GB" dirty="0"/>
              <a:t>Full Energy Beam Exploitation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F022-6C90-4A81-ADE9-C1005FC3B3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0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CLARA</a:t>
            </a:r>
            <a:r>
              <a:rPr lang="en-GB" baseline="0" dirty="0"/>
              <a:t> is FEL test facility at Daresbury Lab North West England</a:t>
            </a:r>
            <a:endParaRPr lang="en-GB" dirty="0"/>
          </a:p>
          <a:p>
            <a:r>
              <a:rPr lang="en-GB" dirty="0"/>
              <a:t>Full Energy Beam Exploitation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F022-6C90-4A81-ADE9-C1005FC3B3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2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0C8A-837A-442D-99B3-E2C2E7EE4D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4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Why 5 and have low charge</a:t>
            </a:r>
            <a:r>
              <a:rPr lang="en-GB" sz="1200" u="none" strike="noStrike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endParaRPr lang="en-GB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4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Shown</a:t>
            </a:r>
            <a:r>
              <a:rPr lang="en-GB" sz="1200" u="none" strike="noStrike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through simulation and achieving optimal machine performance </a:t>
            </a:r>
            <a:endParaRPr lang="en-GB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4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5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15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4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9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84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D308-DA47-6EF7-344F-35DF1208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20/09/2023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98B6-8392-1BF9-2083-7A503248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C021-3F01-E156-BC4C-641F8282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9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3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1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2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3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1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410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074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929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5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9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4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6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2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9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43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62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4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2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7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65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83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68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880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3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08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4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3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1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7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6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213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41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837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76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91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045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91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42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98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96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15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37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82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96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390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870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3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5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70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57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1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1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6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31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65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7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39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11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0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23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09/05/2023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T Pacey - </a:t>
            </a:r>
            <a:r>
              <a:rPr lang="en-GB" dirty="0"/>
              <a:t>IPAC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Venice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T Pacey - </a:t>
            </a:r>
            <a:r>
              <a:rPr lang="en-GB" dirty="0"/>
              <a:t>EAAC</a:t>
            </a:r>
            <a:r>
              <a:rPr lang="pl-PL" dirty="0"/>
              <a:t> 202</a:t>
            </a:r>
            <a:r>
              <a:rPr lang="en-GB" dirty="0"/>
              <a:t>3</a:t>
            </a:r>
            <a:r>
              <a:rPr lang="pl-PL" dirty="0"/>
              <a:t>, </a:t>
            </a:r>
            <a:r>
              <a:rPr lang="en-GB" dirty="0"/>
              <a:t>Elba,</a:t>
            </a:r>
            <a:r>
              <a:rPr lang="pl-PL" dirty="0"/>
              <a:t> </a:t>
            </a:r>
            <a:r>
              <a:rPr lang="en-GB" dirty="0"/>
              <a:t>Italy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 Pacey - IBIC 2022, Krakow Poland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T Pacey - IBIC 2022, Krakow Poland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snedden@stfc.ac.uk" TargetMode="External"/><Relationship Id="rId2" Type="http://schemas.openxmlformats.org/officeDocument/2006/relationships/hyperlink" Target="mailto:thomas.pacey@stfc.ac.uk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35577/contributions/208763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60124" y="2006268"/>
            <a:ext cx="6692784" cy="3120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Energy Beam Exploitation at CLARA: Opportunities for Advanced Accelerator Experiments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60124" y="4633041"/>
            <a:ext cx="7687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Thomas Pacey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E.W. Snedden D. Angal-Kalinin, A.R. Bainbridge, A.D. Brynes, S.R. Buckley, D.J. Dunning, J.R. Henderson, J.K. Jones, K.J. Middleman, T.J. Overton, A.E. Pollard, Y.M. Saveliev, B.J.A. Shepherd, and P.H. Williams, @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STFC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ASTeC</a:t>
            </a:r>
            <a:endParaRPr lang="en-GB" sz="1600" i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Colling, B. Fell, G. Marshall, @ </a:t>
            </a:r>
            <a:r>
              <a:rPr lang="en-GB" sz="16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STFC TD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56C67-D4F8-C332-5927-42273A1C5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16083" cy="18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0" y="60625"/>
            <a:ext cx="12192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parameters – “Day 1”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D6F9449-BE6D-4487-BD0A-C3442E39E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02433"/>
              </p:ext>
            </p:extLst>
          </p:nvPr>
        </p:nvGraphicFramePr>
        <p:xfrm>
          <a:off x="2071487" y="964286"/>
          <a:ext cx="77849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78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494058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250</a:t>
                      </a:r>
                      <a:endParaRPr lang="en-GB" sz="28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50</a:t>
                      </a:r>
                      <a:endParaRPr lang="en-GB" sz="28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 err="1"/>
                        <a:t>σ</a:t>
                      </a:r>
                      <a:r>
                        <a:rPr lang="en-GB" sz="2800" baseline="-25000" dirty="0" err="1"/>
                        <a:t>E</a:t>
                      </a:r>
                      <a:r>
                        <a:rPr lang="en-GB" sz="2800" baseline="0" dirty="0"/>
                        <a:t>/E</a:t>
                      </a:r>
                      <a:r>
                        <a:rPr lang="en-GB" sz="2800" dirty="0"/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&lt;5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&lt;1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20</a:t>
                      </a:r>
                      <a:endParaRPr lang="en-GB" sz="28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100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l-GR" sz="2800" dirty="0"/>
                        <a:t>ε</a:t>
                      </a:r>
                      <a:r>
                        <a:rPr lang="en-GB" sz="2800" baseline="-25000" dirty="0"/>
                        <a:t>N</a:t>
                      </a:r>
                      <a:r>
                        <a:rPr lang="en-GB" sz="2800" baseline="0" dirty="0"/>
                        <a:t> x [</a:t>
                      </a:r>
                      <a:r>
                        <a:rPr lang="en-GB" sz="2800" dirty="0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ε</a:t>
                      </a:r>
                      <a:r>
                        <a:rPr lang="en-GB" sz="2800" baseline="-25000" dirty="0"/>
                        <a:t>N</a:t>
                      </a:r>
                      <a:r>
                        <a:rPr lang="en-GB" sz="2800" baseline="0" dirty="0"/>
                        <a:t> y [</a:t>
                      </a:r>
                      <a:r>
                        <a:rPr lang="en-GB" sz="2800" dirty="0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5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DAA3F5-E9A3-4697-BDDE-B2C851B61FA8}"/>
              </a:ext>
            </a:extLst>
          </p:cNvPr>
          <p:cNvSpPr txBox="1"/>
          <p:nvPr/>
        </p:nvSpPr>
        <p:spPr>
          <a:xfrm>
            <a:off x="-723899" y="5971583"/>
            <a:ext cx="1291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parameters to be confirmed through measurement using appropriate diagnostics.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1184158-0EA1-1B35-9A62-05B162A3203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BAAB195-B577-5546-8349-9DDA93B6129E}" type="slidenum">
              <a:rPr lang="en-US" sz="1200" smtClean="0">
                <a:solidFill>
                  <a:srgbClr val="2E2C61">
                    <a:tint val="75000"/>
                  </a:srgbClr>
                </a:solidFill>
                <a:latin typeface="Calibri" panose="020F0502020204030204"/>
              </a:rPr>
              <a:pPr algn="r">
                <a:defRPr/>
              </a:pPr>
              <a:t>10</a:t>
            </a:fld>
            <a:endParaRPr lang="en-US" sz="1200" dirty="0">
              <a:solidFill>
                <a:srgbClr val="2E2C61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E4507C3-A333-FFCA-0739-8B5243F3AD19}"/>
              </a:ext>
            </a:extLst>
          </p:cNvPr>
          <p:cNvSpPr txBox="1">
            <a:spLocks/>
          </p:cNvSpPr>
          <p:nvPr/>
        </p:nvSpPr>
        <p:spPr>
          <a:xfrm>
            <a:off x="3317310" y="6477621"/>
            <a:ext cx="5293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0" y="82010"/>
            <a:ext cx="12192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parameters – Future potential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D6F9449-BE6D-4487-BD0A-C3442E39E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36208"/>
              </p:ext>
            </p:extLst>
          </p:nvPr>
        </p:nvGraphicFramePr>
        <p:xfrm>
          <a:off x="2071487" y="972722"/>
          <a:ext cx="77849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331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485805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250</a:t>
                      </a:r>
                      <a:endParaRPr lang="en-GB" sz="28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5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100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50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 err="1"/>
                        <a:t>σ</a:t>
                      </a:r>
                      <a:r>
                        <a:rPr lang="en-GB" sz="2800" baseline="-25000" dirty="0" err="1"/>
                        <a:t>E</a:t>
                      </a:r>
                      <a:r>
                        <a:rPr lang="en-GB" sz="2800" baseline="0" dirty="0"/>
                        <a:t>/E</a:t>
                      </a:r>
                      <a:r>
                        <a:rPr lang="en-GB" sz="2800" dirty="0"/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&lt;5 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→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&lt;1 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100 →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100 →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l-GR" sz="2800" dirty="0"/>
                        <a:t>ε</a:t>
                      </a:r>
                      <a:r>
                        <a:rPr lang="en-GB" sz="2800" baseline="-25000" dirty="0"/>
                        <a:t>N</a:t>
                      </a:r>
                      <a:r>
                        <a:rPr lang="en-GB" sz="2800" baseline="0" dirty="0"/>
                        <a:t> x [</a:t>
                      </a:r>
                      <a:r>
                        <a:rPr lang="en-GB" sz="2800" dirty="0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5 → 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 →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ε</a:t>
                      </a:r>
                      <a:r>
                        <a:rPr lang="en-GB" sz="2800" baseline="-25000" dirty="0"/>
                        <a:t>N</a:t>
                      </a:r>
                      <a:r>
                        <a:rPr lang="en-GB" sz="2800" baseline="0" dirty="0"/>
                        <a:t> y [</a:t>
                      </a:r>
                      <a:r>
                        <a:rPr lang="en-GB" sz="2800" dirty="0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5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1B8500D-6440-49A8-8A99-1999F12CA95A}"/>
              </a:ext>
            </a:extLst>
          </p:cNvPr>
          <p:cNvSpPr/>
          <p:nvPr/>
        </p:nvSpPr>
        <p:spPr>
          <a:xfrm>
            <a:off x="908200" y="5895605"/>
            <a:ext cx="10111509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R&amp;D: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these parameters will require upgraded and/or new diagnostics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A048300-5812-6B80-8C9C-3229E724E86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BBAAB195-B577-5546-8349-9DDA93B6129E}" type="slidenum">
              <a:rPr lang="en-US" sz="1200" smtClean="0">
                <a:solidFill>
                  <a:srgbClr val="2E2C61">
                    <a:tint val="75000"/>
                  </a:srgbClr>
                </a:solidFill>
                <a:latin typeface="Calibri" panose="020F0502020204030204"/>
              </a:rPr>
              <a:pPr algn="r">
                <a:defRPr/>
              </a:pPr>
              <a:t>11</a:t>
            </a:fld>
            <a:endParaRPr lang="en-US" sz="1200" dirty="0">
              <a:solidFill>
                <a:srgbClr val="2E2C61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9184454-2969-1099-0DE9-B6D83CA87607}"/>
              </a:ext>
            </a:extLst>
          </p:cNvPr>
          <p:cNvSpPr txBox="1">
            <a:spLocks/>
          </p:cNvSpPr>
          <p:nvPr/>
        </p:nvSpPr>
        <p:spPr>
          <a:xfrm>
            <a:off x="3317310" y="6477621"/>
            <a:ext cx="5293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5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467708" y="2085707"/>
            <a:ext cx="831659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Infrastructure supporting plasma acceleration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2B14-67D7-D3E4-2393-18605324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9065" cy="1325563"/>
          </a:xfrm>
        </p:spPr>
        <p:txBody>
          <a:bodyPr/>
          <a:lstStyle/>
          <a:p>
            <a:r>
              <a:rPr lang="en-GB" dirty="0"/>
              <a:t>Gas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438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Invested in large volume turbos on experimental chambers &amp; mirror boxes – 6 at ~ 2000</a:t>
            </a:r>
            <a:r>
              <a:rPr lang="en-GB" dirty="0">
                <a:solidFill>
                  <a:srgbClr val="616161"/>
                </a:solidFill>
              </a:rPr>
              <a:t>l/s</a:t>
            </a:r>
          </a:p>
          <a:p>
            <a:pPr marL="0" indent="0">
              <a:buNone/>
            </a:pPr>
            <a:endParaRPr lang="en-GB" dirty="0">
              <a:solidFill>
                <a:srgbClr val="616161"/>
              </a:solidFill>
            </a:endParaRPr>
          </a:p>
          <a:p>
            <a:r>
              <a:rPr lang="en-GB" dirty="0"/>
              <a:t>Upstream irises and apertures to reduce gas propagation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Negligible modelled emittance growth for Hydrogen,</a:t>
            </a:r>
          </a:p>
          <a:p>
            <a:pPr lvl="1"/>
            <a:r>
              <a:rPr lang="en-GB" dirty="0"/>
              <a:t>Limited growth for heavier species, e.g. Argon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021" y="1520000"/>
            <a:ext cx="5000462" cy="445122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99D465A-82C8-3B14-9D3B-BAA9DD6F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563880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9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13780642">
            <a:off x="7315897" y="5700520"/>
            <a:ext cx="1450341" cy="2509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52"/>
            <a:ext cx="10515600" cy="1325563"/>
          </a:xfrm>
        </p:spPr>
        <p:txBody>
          <a:bodyPr/>
          <a:lstStyle/>
          <a:p>
            <a:r>
              <a:rPr lang="en-GB" dirty="0"/>
              <a:t>Beam driven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8710"/>
            <a:ext cx="10515600" cy="4351338"/>
          </a:xfrm>
        </p:spPr>
        <p:txBody>
          <a:bodyPr/>
          <a:lstStyle/>
          <a:p>
            <a:r>
              <a:rPr lang="en-GB" dirty="0"/>
              <a:t>Benefitting from high quality beam designed for FEL R&amp;D</a:t>
            </a:r>
          </a:p>
          <a:p>
            <a:r>
              <a:rPr lang="en-GB" dirty="0"/>
              <a:t>Flexible delivery and fine control of longitudinal phase space:</a:t>
            </a:r>
          </a:p>
          <a:p>
            <a:pPr lvl="1"/>
            <a:r>
              <a:rPr lang="en-GB" dirty="0"/>
              <a:t>Variable R56 in chicane compressor &amp; in FEBE arc</a:t>
            </a:r>
          </a:p>
          <a:p>
            <a:pPr lvl="1"/>
            <a:r>
              <a:rPr lang="en-GB" dirty="0"/>
              <a:t>Dielectric wakefield dechirper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7680" y="6525126"/>
            <a:ext cx="5328781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1" y="3115569"/>
            <a:ext cx="11651433" cy="331953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71103" y="3509749"/>
            <a:ext cx="1062681" cy="198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52901" y="4465321"/>
            <a:ext cx="1599170" cy="20735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955209" y="3908591"/>
            <a:ext cx="1581665" cy="15720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666834" y="6006937"/>
            <a:ext cx="122331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Dielectric dechirper</a:t>
            </a:r>
          </a:p>
        </p:txBody>
      </p:sp>
    </p:spTree>
    <p:extLst>
      <p:ext uri="{BB962C8B-B14F-4D97-AF65-F5344CB8AC3E}">
        <p14:creationId xmlns:p14="http://schemas.microsoft.com/office/powerpoint/2010/main" val="15804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 beam pulse shaping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907280" cy="4351338"/>
          </a:xfrm>
        </p:spPr>
        <p:txBody>
          <a:bodyPr/>
          <a:lstStyle/>
          <a:p>
            <a:r>
              <a:rPr lang="en-GB" dirty="0"/>
              <a:t>Photoinjector Laser longitudinal shaping</a:t>
            </a:r>
          </a:p>
          <a:p>
            <a:pPr lvl="1"/>
            <a:r>
              <a:rPr lang="en-GB" dirty="0"/>
              <a:t>Machine Learning driven</a:t>
            </a:r>
          </a:p>
          <a:p>
            <a:pPr lvl="1"/>
            <a:r>
              <a:rPr lang="en-GB" dirty="0"/>
              <a:t>Large number of possibilities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5647" y="6470335"/>
            <a:ext cx="579120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8C8486-A2F4-84AD-3C8E-4E91002920A4}"/>
              </a:ext>
            </a:extLst>
          </p:cNvPr>
          <p:cNvGrpSpPr/>
          <p:nvPr/>
        </p:nvGrpSpPr>
        <p:grpSpPr>
          <a:xfrm>
            <a:off x="6301740" y="1627505"/>
            <a:ext cx="5660948" cy="4465323"/>
            <a:chOff x="6301740" y="1627505"/>
            <a:chExt cx="5660948" cy="44653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1740" y="3190240"/>
              <a:ext cx="5660948" cy="2902588"/>
            </a:xfrm>
            <a:prstGeom prst="rect">
              <a:avLst/>
            </a:prstGeom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6301740" y="1627505"/>
              <a:ext cx="4907280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Wingdings" pitchFamily="2" charset="2"/>
                <a:buChar char="§"/>
                <a:defRPr sz="2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20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Wingdings" pitchFamily="2" charset="2"/>
                <a:buChar char="§"/>
                <a:defRPr sz="1800" kern="120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/>
                <a:t>Tungsten mask in FEBE Arc</a:t>
              </a:r>
            </a:p>
            <a:p>
              <a:pPr lvl="1"/>
              <a:r>
                <a:rPr lang="en-GB" dirty="0"/>
                <a:t>Configurable and changeable</a:t>
              </a:r>
            </a:p>
            <a:p>
              <a:pPr lvl="1"/>
              <a:r>
                <a:rPr lang="en-GB" dirty="0"/>
                <a:t>Drive-witness, pulse trains…all possible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51784"/>
          <a:stretch/>
        </p:blipFill>
        <p:spPr>
          <a:xfrm>
            <a:off x="62902" y="2953068"/>
            <a:ext cx="3178834" cy="22206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47676"/>
          <a:stretch/>
        </p:blipFill>
        <p:spPr>
          <a:xfrm>
            <a:off x="2752413" y="4123619"/>
            <a:ext cx="3178834" cy="24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FEBE Laser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86" y="1589903"/>
            <a:ext cx="4836540" cy="4691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120 TW, 5 Hz</a:t>
            </a:r>
            <a:r>
              <a:rPr lang="en-US" dirty="0">
                <a:latin typeface="Arial"/>
                <a:cs typeface="Arial"/>
              </a:rPr>
              <a:t> laser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(Arco, Amplitude).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laser is housed </a:t>
            </a:r>
            <a:r>
              <a:rPr lang="en-US" dirty="0">
                <a:cs typeface="Arial"/>
              </a:rPr>
              <a:t>immediately</a:t>
            </a:r>
            <a:r>
              <a:rPr lang="en-US" dirty="0">
                <a:latin typeface="Arial"/>
                <a:cs typeface="Arial"/>
              </a:rPr>
              <a:t> on top of the FEBE hutch</a:t>
            </a:r>
          </a:p>
          <a:p>
            <a:r>
              <a:rPr lang="en-US" dirty="0">
                <a:latin typeface="Arial"/>
                <a:cs typeface="Arial"/>
              </a:rPr>
              <a:t>Photons to target via a shielded periscope.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Installation scheduled for second half of 2024, </a:t>
            </a:r>
          </a:p>
          <a:p>
            <a:r>
              <a:rPr lang="en-US" dirty="0">
                <a:latin typeface="Arial"/>
                <a:cs typeface="Arial"/>
              </a:rPr>
              <a:t>Laser ready for exploitation at the beginning of 2025.</a:t>
            </a:r>
            <a:endParaRPr lang="en-U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1" y="1406281"/>
            <a:ext cx="6325444" cy="4119851"/>
            <a:chOff x="6131836" y="1576554"/>
            <a:chExt cx="5666147" cy="3804148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BEF5F92E-23C3-927B-8ADE-95AA0344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1836" y="1576554"/>
              <a:ext cx="5666147" cy="38041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7464245" y="4859878"/>
              <a:ext cx="1802675" cy="38317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Laser room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6148" y="4339054"/>
              <a:ext cx="1802675" cy="38317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FEBE hutch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6148" y="1727896"/>
              <a:ext cx="1956116" cy="3410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Laser control room</a:t>
              </a:r>
            </a:p>
          </p:txBody>
        </p:sp>
        <p:cxnSp>
          <p:nvCxnSpPr>
            <p:cNvPr id="12" name="Straight Connector 11"/>
            <p:cNvCxnSpPr>
              <a:stCxn id="11" idx="3"/>
            </p:cNvCxnSpPr>
            <p:nvPr/>
          </p:nvCxnSpPr>
          <p:spPr>
            <a:xfrm>
              <a:off x="8152264" y="1898411"/>
              <a:ext cx="161068" cy="47581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313332" y="2374227"/>
              <a:ext cx="0" cy="560419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269789" y="2838852"/>
              <a:ext cx="95794" cy="9579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/>
            <p:cNvCxnSpPr>
              <a:stCxn id="10" idx="3"/>
            </p:cNvCxnSpPr>
            <p:nvPr/>
          </p:nvCxnSpPr>
          <p:spPr>
            <a:xfrm flipV="1">
              <a:off x="7998823" y="4458789"/>
              <a:ext cx="366759" cy="7185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365582" y="4196945"/>
              <a:ext cx="0" cy="26184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326390" y="4140780"/>
              <a:ext cx="95794" cy="95794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>
              <a:stCxn id="9" idx="3"/>
            </p:cNvCxnSpPr>
            <p:nvPr/>
          </p:nvCxnSpPr>
          <p:spPr>
            <a:xfrm flipV="1">
              <a:off x="9266920" y="4859878"/>
              <a:ext cx="190589" cy="191589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448800" y="4075611"/>
              <a:ext cx="0" cy="784267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393193" y="4014507"/>
              <a:ext cx="95794" cy="95794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B51080-01D1-ADDB-F90A-A959412060B8}"/>
              </a:ext>
            </a:extLst>
          </p:cNvPr>
          <p:cNvCxnSpPr/>
          <p:nvPr/>
        </p:nvCxnSpPr>
        <p:spPr>
          <a:xfrm flipH="1" flipV="1">
            <a:off x="10970684" y="4251597"/>
            <a:ext cx="768893" cy="27611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5389A5-4718-9302-DB1C-3798799FD25B}"/>
              </a:ext>
            </a:extLst>
          </p:cNvPr>
          <p:cNvSpPr txBox="1"/>
          <p:nvPr/>
        </p:nvSpPr>
        <p:spPr>
          <a:xfrm>
            <a:off x="10672038" y="3536979"/>
            <a:ext cx="12890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 i="1" dirty="0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52216AE-16A1-7D60-E866-F70497C3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563880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Laser delivery to 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356350"/>
            <a:ext cx="563880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AFE38-B1F8-4FD1-395C-C5ECD3FD121E}"/>
              </a:ext>
            </a:extLst>
          </p:cNvPr>
          <p:cNvGrpSpPr/>
          <p:nvPr/>
        </p:nvGrpSpPr>
        <p:grpSpPr>
          <a:xfrm>
            <a:off x="304233" y="1578816"/>
            <a:ext cx="10733534" cy="4644000"/>
            <a:chOff x="-201867" y="1404000"/>
            <a:chExt cx="10733534" cy="4644000"/>
          </a:xfrm>
        </p:grpSpPr>
        <p:pic>
          <p:nvPicPr>
            <p:cNvPr id="9" name="Picture 8" descr="A diagram of a machine&#10;&#10;Description automatically generated">
              <a:extLst>
                <a:ext uri="{FF2B5EF4-FFF2-40B4-BE49-F238E27FC236}">
                  <a16:creationId xmlns:a16="http://schemas.microsoft.com/office/drawing/2014/main" id="{7325B5EE-6801-51DF-402C-24889AA7E6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86" r="4295" b="11801"/>
            <a:stretch/>
          </p:blipFill>
          <p:spPr>
            <a:xfrm>
              <a:off x="1243667" y="1404000"/>
              <a:ext cx="9288000" cy="464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BDE3B2-AC83-3FA3-69A1-D337AB7C4F2A}"/>
                </a:ext>
              </a:extLst>
            </p:cNvPr>
            <p:cNvSpPr txBox="1"/>
            <p:nvPr/>
          </p:nvSpPr>
          <p:spPr>
            <a:xfrm>
              <a:off x="-201867" y="3069518"/>
              <a:ext cx="1577088" cy="369332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GB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@ 250 MeV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236FF1-F4C4-641C-EBFC-FE43E3E6D48D}"/>
                </a:ext>
              </a:extLst>
            </p:cNvPr>
            <p:cNvSpPr txBox="1"/>
            <p:nvPr/>
          </p:nvSpPr>
          <p:spPr>
            <a:xfrm>
              <a:off x="254434" y="1419535"/>
              <a:ext cx="1346400" cy="92333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from laser room periscope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535A9C-620F-D9B3-AD5B-473F2D90C3CF}"/>
                </a:ext>
              </a:extLst>
            </p:cNvPr>
            <p:cNvSpPr txBox="1"/>
            <p:nvPr/>
          </p:nvSpPr>
          <p:spPr>
            <a:xfrm>
              <a:off x="3031110" y="1909275"/>
              <a:ext cx="139178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Deformable mirror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D6C3B2-25EE-0CE1-0095-C357A8560B2E}"/>
                </a:ext>
              </a:extLst>
            </p:cNvPr>
            <p:cNvSpPr txBox="1"/>
            <p:nvPr/>
          </p:nvSpPr>
          <p:spPr>
            <a:xfrm>
              <a:off x="2417928" y="4814672"/>
              <a:ext cx="1391782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Wavefront</a:t>
              </a:r>
            </a:p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C8807-B782-E4D1-6C6D-114BEB6B8945}"/>
                </a:ext>
              </a:extLst>
            </p:cNvPr>
            <p:cNvSpPr txBox="1"/>
            <p:nvPr/>
          </p:nvSpPr>
          <p:spPr>
            <a:xfrm>
              <a:off x="1465885" y="4256380"/>
              <a:ext cx="66136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B87F61-D22D-D63B-23AA-A9E3A84DD6BB}"/>
                </a:ext>
              </a:extLst>
            </p:cNvPr>
            <p:cNvSpPr txBox="1"/>
            <p:nvPr/>
          </p:nvSpPr>
          <p:spPr>
            <a:xfrm>
              <a:off x="5102055" y="2431215"/>
              <a:ext cx="114237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Probe line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D3C4C8-1657-D695-7BBB-8923AE5A8C43}"/>
                </a:ext>
              </a:extLst>
            </p:cNvPr>
            <p:cNvSpPr txBox="1"/>
            <p:nvPr/>
          </p:nvSpPr>
          <p:spPr>
            <a:xfrm>
              <a:off x="5784849" y="3415573"/>
              <a:ext cx="54593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IP1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97C8A-75E6-67D6-4324-56EA5E136E52}"/>
                </a:ext>
              </a:extLst>
            </p:cNvPr>
            <p:cNvSpPr txBox="1"/>
            <p:nvPr/>
          </p:nvSpPr>
          <p:spPr>
            <a:xfrm>
              <a:off x="1978820" y="5505543"/>
              <a:ext cx="1215853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FMBOX1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6E1B67-BBBC-134B-28F2-26FA388A3283}"/>
                </a:ext>
              </a:extLst>
            </p:cNvPr>
            <p:cNvSpPr txBox="1"/>
            <p:nvPr/>
          </p:nvSpPr>
          <p:spPr>
            <a:xfrm>
              <a:off x="5190656" y="5505542"/>
              <a:ext cx="986652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FEC1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1C7B54-CC87-39FD-4AFA-B6ED01F074C7}"/>
                </a:ext>
              </a:extLst>
            </p:cNvPr>
            <p:cNvSpPr txBox="1"/>
            <p:nvPr/>
          </p:nvSpPr>
          <p:spPr>
            <a:xfrm>
              <a:off x="8441870" y="5505542"/>
              <a:ext cx="1215852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FMBOX2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505DC3-E596-52E1-B897-1112152EE552}"/>
                </a:ext>
              </a:extLst>
            </p:cNvPr>
            <p:cNvSpPr txBox="1"/>
            <p:nvPr/>
          </p:nvSpPr>
          <p:spPr>
            <a:xfrm>
              <a:off x="9119719" y="3942906"/>
              <a:ext cx="87099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Dump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003FEEA-8CBA-F2C3-34EF-9303D8960834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 flipV="1">
              <a:off x="3194673" y="5705597"/>
              <a:ext cx="199598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D1499DF-654D-D79A-4511-F2BCF195CE2B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>
              <a:off x="6177308" y="5705597"/>
              <a:ext cx="226456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BA54E8-DF71-B339-700E-A0D12D7C1EAF}"/>
              </a:ext>
            </a:extLst>
          </p:cNvPr>
          <p:cNvCxnSpPr>
            <a:cxnSpLocks/>
          </p:cNvCxnSpPr>
          <p:nvPr/>
        </p:nvCxnSpPr>
        <p:spPr>
          <a:xfrm>
            <a:off x="1471807" y="3695302"/>
            <a:ext cx="819029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8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456046" y="2383956"/>
            <a:ext cx="831659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 &amp; Instrumentation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06CA3-892F-3EFC-B995-01862E27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3290311-6D66-47D0-9844-3A60CD8BFBE4}"/>
              </a:ext>
            </a:extLst>
          </p:cNvPr>
          <p:cNvSpPr txBox="1"/>
          <p:nvPr/>
        </p:nvSpPr>
        <p:spPr>
          <a:xfrm>
            <a:off x="568580" y="198872"/>
            <a:ext cx="1039036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Laser synchronization &amp; TOA jitter measurement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FEBE laser oscillator will be optically synchronized to the CLARA optical clock: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Ultralow noise optical clock (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complete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Stabilized &lt;10 fs over 24 hr (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design and testing complete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Two-colour laser-laser locking (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testing underway, all-fibre upgrade design in progress</a:t>
            </a:r>
            <a:r>
              <a:rPr kumimoji="0" lang="en-GB" sz="2200" b="0" i="0" u="none" strike="noStrike" kern="1200" cap="none" spc="0" normalizeH="0" baseline="3000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 track to provide &lt;10fs locking of FEBE laser to optical reference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57E0C1-5B6A-C919-F164-BD51563ACAC2}"/>
              </a:ext>
            </a:extLst>
          </p:cNvPr>
          <p:cNvSpPr/>
          <p:nvPr/>
        </p:nvSpPr>
        <p:spPr>
          <a:xfrm>
            <a:off x="0" y="6269280"/>
            <a:ext cx="17363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– THPA073 IPAC23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– PhysRevSTAB.18.012801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– IBIC2021 WEPP19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44B7A07-4283-281E-F67B-DFA2F9BB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977" y="6449750"/>
            <a:ext cx="554736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8580" y="3685309"/>
            <a:ext cx="105566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defRPr/>
            </a:pPr>
            <a:r>
              <a:rPr lang="en-GB" sz="3200" b="1" dirty="0">
                <a:solidFill>
                  <a:srgbClr val="2E2D62"/>
                </a:solidFill>
                <a:latin typeface="Arial" panose="020B0604020202020204" pitchFamily="34" charset="0"/>
              </a:rPr>
              <a:t>Beam arrival monitor (BAM) R&amp;D:</a:t>
            </a:r>
            <a:endParaRPr lang="en-GB" sz="1200" dirty="0">
              <a:solidFill>
                <a:srgbClr val="2E2C61"/>
              </a:solidFill>
              <a:latin typeface="Times New Roman" panose="02020603050405020304" pitchFamily="18" charset="0"/>
            </a:endParaRPr>
          </a:p>
          <a:p>
            <a:pPr lvl="0" fontAlgn="base">
              <a:defRPr/>
            </a:pPr>
            <a:endParaRPr lang="en-GB" sz="1200" dirty="0">
              <a:solidFill>
                <a:srgbClr val="2E2C6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10fs arrival time measurement @20 </a:t>
            </a:r>
            <a:r>
              <a:rPr lang="en-GB" sz="2200" dirty="0" err="1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cone pick-ups design</a:t>
            </a:r>
            <a:r>
              <a:rPr lang="en-GB" sz="2200" baseline="30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and commissioning in early 2024</a:t>
            </a:r>
            <a:endParaRPr lang="en-GB" sz="1200" dirty="0">
              <a:solidFill>
                <a:srgbClr val="2E2C6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</a:t>
            </a:r>
            <a:r>
              <a:rPr lang="en-GB" sz="2200" dirty="0" smtClean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 &amp; </a:t>
            </a:r>
            <a:r>
              <a:rPr lang="en-GB" sz="2200" dirty="0" smtClean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THM </a:t>
            </a: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deliver low charge BAM based on PCB substrate and rod pick-ups</a:t>
            </a:r>
            <a:r>
              <a:rPr lang="en-GB" sz="2200" baseline="300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200" dirty="0">
              <a:solidFill>
                <a:srgbClr val="2E2C6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GB" sz="2200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 10 fs @&lt;5pC beam charge with low charge BAM.</a:t>
            </a:r>
            <a:endParaRPr lang="en-GB" sz="1200" dirty="0">
              <a:solidFill>
                <a:srgbClr val="2E2C6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7072"/>
            <a:ext cx="10515600" cy="3587766"/>
          </a:xfrm>
        </p:spPr>
        <p:txBody>
          <a:bodyPr/>
          <a:lstStyle/>
          <a:p>
            <a:r>
              <a:rPr lang="en-GB" dirty="0"/>
              <a:t>CLARA &amp; </a:t>
            </a:r>
            <a:r>
              <a:rPr lang="en-GB" i="1" dirty="0"/>
              <a:t>Full Energy Beam Exploitation </a:t>
            </a:r>
            <a:r>
              <a:rPr lang="en-GB" dirty="0"/>
              <a:t>(FEBE) Overview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FEBE Infrastructure supporting plasma acceleration</a:t>
            </a:r>
          </a:p>
          <a:p>
            <a:endParaRPr lang="en-GB" dirty="0"/>
          </a:p>
          <a:p>
            <a:r>
              <a:rPr lang="en-GB" dirty="0"/>
              <a:t>Instrumentation &amp; Diagnostics</a:t>
            </a:r>
          </a:p>
          <a:p>
            <a:endParaRPr lang="en-GB" dirty="0"/>
          </a:p>
          <a:p>
            <a:r>
              <a:rPr lang="en-GB" dirty="0"/>
              <a:t>Potential types of </a:t>
            </a:r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7D28442-2BE7-AF07-F4C8-BCABB2BE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282" y="6433733"/>
            <a:ext cx="5335044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80" y="69202"/>
            <a:ext cx="12669982" cy="1325563"/>
          </a:xfrm>
        </p:spPr>
        <p:txBody>
          <a:bodyPr/>
          <a:lstStyle/>
          <a:p>
            <a:r>
              <a:rPr lang="en-GB" dirty="0"/>
              <a:t>6D Diagnostics R&amp;D across FEBE beam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80" y="1394765"/>
            <a:ext cx="11971045" cy="4351338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Diagnostics undergoing active R&amp;D </a:t>
            </a:r>
          </a:p>
          <a:p>
            <a:r>
              <a:rPr lang="en-GB" dirty="0"/>
              <a:t>All supplemented by well developed diagnostics, e.g. BPMs, YAGs, ICTs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40"/>
          <a:stretch/>
        </p:blipFill>
        <p:spPr>
          <a:xfrm>
            <a:off x="116180" y="2992582"/>
            <a:ext cx="11801329" cy="37015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011820" y="4778471"/>
            <a:ext cx="218565" cy="161169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52811" y="4828579"/>
            <a:ext cx="147053" cy="14409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31034" y="4910191"/>
            <a:ext cx="176795" cy="12497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7708" y="4910190"/>
            <a:ext cx="181268" cy="16455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016" y="5805781"/>
            <a:ext cx="277091" cy="26323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1683" y="4787091"/>
            <a:ext cx="188917" cy="15319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087100" y="5116521"/>
            <a:ext cx="208456" cy="13848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02120" y="4776137"/>
            <a:ext cx="194680" cy="146532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378" y="5019548"/>
            <a:ext cx="1075458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 based Virtual diagnostics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9060" y="4479314"/>
            <a:ext cx="550138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9571" y="4302555"/>
            <a:ext cx="619778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6800" y="5144298"/>
            <a:ext cx="61977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CTR/CDR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6239" y="5144298"/>
            <a:ext cx="820885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OTR: &lt;5um spot size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72114" y="3768624"/>
            <a:ext cx="127890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Dielectric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streaker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EO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2114" y="5216235"/>
            <a:ext cx="790735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-meter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21423" y="5081261"/>
            <a:ext cx="980793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 based emittance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09234" y="5337479"/>
            <a:ext cx="980793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dynamic 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41522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69" y="324766"/>
            <a:ext cx="5134026" cy="2856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57" y="0"/>
            <a:ext cx="10515600" cy="1325563"/>
          </a:xfrm>
        </p:spPr>
        <p:txBody>
          <a:bodyPr/>
          <a:lstStyle/>
          <a:p>
            <a:r>
              <a:rPr lang="en-GB" dirty="0"/>
              <a:t>FEBE Chamber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3977" y="6449750"/>
            <a:ext cx="554736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9857" y="1524383"/>
            <a:ext cx="52511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Dielectric wakefield streaker</a:t>
            </a:r>
          </a:p>
          <a:p>
            <a:r>
              <a:rPr lang="en-GB" sz="2000" dirty="0"/>
              <a:t>Passive, robust, single shot bunch length measurement</a:t>
            </a:r>
          </a:p>
          <a:p>
            <a:r>
              <a:rPr lang="en-GB" sz="2000" dirty="0"/>
              <a:t>RMS estimate or full profile reconstruction</a:t>
            </a:r>
          </a:p>
          <a:p>
            <a:r>
              <a:rPr lang="en-GB" sz="2000" dirty="0"/>
              <a:t>Broadband, &lt;50 fs &gt; 1 </a:t>
            </a:r>
            <a:r>
              <a:rPr lang="en-GB" sz="2000" dirty="0" err="1"/>
              <a:t>ps</a:t>
            </a:r>
            <a:endParaRPr lang="en-GB" sz="2000" dirty="0"/>
          </a:p>
          <a:p>
            <a:r>
              <a:rPr lang="en-GB" sz="2000" dirty="0"/>
              <a:t>Resolution improved using pairs orthogonally orientated plates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71537" y="4488498"/>
            <a:ext cx="5973397" cy="1867852"/>
            <a:chOff x="5158152" y="808458"/>
            <a:chExt cx="7033848" cy="22381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2FE6C-9E01-A943-9340-438257BEC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374" t="15311" r="15350" b="68655"/>
            <a:stretch/>
          </p:blipFill>
          <p:spPr>
            <a:xfrm>
              <a:off x="5158152" y="968429"/>
              <a:ext cx="5164415" cy="19567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AE5A68-1325-754C-BEED-9443F7C65F55}"/>
                </a:ext>
              </a:extLst>
            </p:cNvPr>
            <p:cNvSpPr/>
            <p:nvPr/>
          </p:nvSpPr>
          <p:spPr>
            <a:xfrm>
              <a:off x="9654036" y="1238628"/>
              <a:ext cx="384359" cy="814607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C91D8D0-1C9E-994A-8FEE-E1C9384CB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48" t="12607" b="4904"/>
            <a:stretch/>
          </p:blipFill>
          <p:spPr>
            <a:xfrm>
              <a:off x="10180013" y="808458"/>
              <a:ext cx="2011987" cy="223811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5077F0-71E4-6F47-8CE7-FB08E9F8BC63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9846216" y="877724"/>
              <a:ext cx="960898" cy="3609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3B111A-5984-584C-AD3E-90CFC91D9831}"/>
                </a:ext>
              </a:extLst>
            </p:cNvPr>
            <p:cNvCxnSpPr>
              <a:stCxn id="10" idx="4"/>
            </p:cNvCxnSpPr>
            <p:nvPr/>
          </p:nvCxnSpPr>
          <p:spPr>
            <a:xfrm>
              <a:off x="9846216" y="2053235"/>
              <a:ext cx="960898" cy="39737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169318" y="3429000"/>
            <a:ext cx="4843630" cy="30281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7000" b="1" dirty="0"/>
              <a:t>Permanent Magnet Spectrometer</a:t>
            </a:r>
          </a:p>
          <a:p>
            <a:r>
              <a:rPr lang="en-GB" sz="5000" dirty="0"/>
              <a:t>Can be deployed in second chamber for commissioning beams with energy &gt; 600 MeV</a:t>
            </a:r>
          </a:p>
          <a:p>
            <a:r>
              <a:rPr lang="en-GB" sz="5000" dirty="0"/>
              <a:t>Energy range 50 MeV - 2 GeV</a:t>
            </a:r>
          </a:p>
          <a:p>
            <a:r>
              <a:rPr lang="en-GB" sz="5000" dirty="0"/>
              <a:t>Upstream quad. doublet + correctors for matching into dipole</a:t>
            </a:r>
          </a:p>
          <a:p>
            <a:r>
              <a:rPr lang="en-GB" sz="5000" dirty="0"/>
              <a:t>Modular design, 200mm blocks, 5 modules for 2 GeV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7D87B-BDEE-6CC8-38AC-86A7D1A0360D}"/>
              </a:ext>
            </a:extLst>
          </p:cNvPr>
          <p:cNvSpPr txBox="1"/>
          <p:nvPr/>
        </p:nvSpPr>
        <p:spPr>
          <a:xfrm>
            <a:off x="724810" y="988542"/>
            <a:ext cx="349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 options, more in R&amp;D</a:t>
            </a:r>
          </a:p>
        </p:txBody>
      </p:sp>
    </p:spTree>
    <p:extLst>
      <p:ext uri="{BB962C8B-B14F-4D97-AF65-F5344CB8AC3E}">
        <p14:creationId xmlns:p14="http://schemas.microsoft.com/office/powerpoint/2010/main" val="29807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204340" y="2076223"/>
            <a:ext cx="8316591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options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1CADA-DEA0-209B-14A7-1E78A1244E17}"/>
              </a:ext>
            </a:extLst>
          </p:cNvPr>
          <p:cNvSpPr txBox="1"/>
          <p:nvPr/>
        </p:nvSpPr>
        <p:spPr>
          <a:xfrm rot="20715277">
            <a:off x="609141" y="4930323"/>
            <a:ext cx="3525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Only ideas/examples!</a:t>
            </a:r>
          </a:p>
          <a:p>
            <a:r>
              <a:rPr lang="en-GB" dirty="0">
                <a:solidFill>
                  <a:srgbClr val="FF0000"/>
                </a:solidFill>
              </a:rPr>
              <a:t>Many potential possibilities!</a:t>
            </a:r>
          </a:p>
          <a:p>
            <a:r>
              <a:rPr lang="en-GB" dirty="0">
                <a:solidFill>
                  <a:srgbClr val="FF0000"/>
                </a:solidFill>
              </a:rPr>
              <a:t>Suggestive, not prescriptive!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DC613-9730-6C6C-6262-F4CC06834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1641712"/>
            <a:ext cx="8402238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ASTeC R&amp;D will be guided by challenges to establish a plasma FEL user facility (e.g. those targeted through </a:t>
            </a:r>
            <a:r>
              <a:rPr lang="en-GB" sz="2400" dirty="0" err="1">
                <a:solidFill>
                  <a:srgbClr val="626262"/>
                </a:solidFill>
                <a:latin typeface="Arial"/>
                <a:cs typeface="Arial"/>
              </a:rPr>
              <a:t>EuPRAXIA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). </a:t>
            </a:r>
            <a:r>
              <a:rPr lang="en-GB" sz="2400" dirty="0" err="1" smtClean="0">
                <a:solidFill>
                  <a:srgbClr val="626262"/>
                </a:solidFill>
                <a:latin typeface="Arial"/>
                <a:cs typeface="Arial"/>
              </a:rPr>
              <a:t>ASTeC</a:t>
            </a:r>
            <a:r>
              <a:rPr lang="en-GB" sz="2400" dirty="0" smtClean="0">
                <a:solidFill>
                  <a:srgbClr val="626262"/>
                </a:solidFill>
                <a:latin typeface="Arial"/>
                <a:cs typeface="Arial"/>
              </a:rPr>
              <a:t> will consider </a:t>
            </a:r>
            <a:r>
              <a:rPr lang="en-GB" sz="2400" dirty="0">
                <a:solidFill>
                  <a:srgbClr val="626262"/>
                </a:solidFill>
                <a:latin typeface="Arial"/>
                <a:cs typeface="Arial"/>
              </a:rPr>
              <a:t>a plasma-booster option for one of the UK XFEL beam lines.</a:t>
            </a:r>
          </a:p>
          <a:p>
            <a:endParaRPr lang="en-GB" sz="2000" dirty="0">
              <a:solidFill>
                <a:srgbClr val="626262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A0AFA-4ECC-4734-88A3-F7C6E1E24950}"/>
              </a:ext>
            </a:extLst>
          </p:cNvPr>
          <p:cNvSpPr txBox="1"/>
          <p:nvPr/>
        </p:nvSpPr>
        <p:spPr>
          <a:xfrm>
            <a:off x="403341" y="345182"/>
            <a:ext cx="63564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areas of interest</a:t>
            </a:r>
          </a:p>
          <a:p>
            <a:r>
              <a:rPr lang="en-US" sz="2800" spc="-150" dirty="0">
                <a:solidFill>
                  <a:schemeClr val="accent1"/>
                </a:solidFill>
                <a:cs typeface="Arial"/>
              </a:rPr>
              <a:t>R&amp;D challenges</a:t>
            </a:r>
            <a:endParaRPr lang="en-US" sz="1600" spc="-150" dirty="0">
              <a:solidFill>
                <a:schemeClr val="accent1"/>
              </a:solidFill>
              <a:cs typeface="Arial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EFB8728A-5888-48E5-8827-783E61B3E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7228"/>
              </p:ext>
            </p:extLst>
          </p:nvPr>
        </p:nvGraphicFramePr>
        <p:xfrm>
          <a:off x="736270" y="3235953"/>
          <a:ext cx="10719460" cy="2494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359730">
                  <a:extLst>
                    <a:ext uri="{9D8B030D-6E8A-4147-A177-3AD203B41FA5}">
                      <a16:colId xmlns:a16="http://schemas.microsoft.com/office/drawing/2014/main" val="777483860"/>
                    </a:ext>
                  </a:extLst>
                </a:gridCol>
                <a:gridCol w="5359730">
                  <a:extLst>
                    <a:ext uri="{9D8B030D-6E8A-4147-A177-3AD203B41FA5}">
                      <a16:colId xmlns:a16="http://schemas.microsoft.com/office/drawing/2014/main" val="312842105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Plasma FEL R&amp;D Challenges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72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Emittance, tolerances and mitigation of instabilities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Hybrid, new or alternative schemes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3069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Efficiency, including drive beam and laser issues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emittance beam sources (including positrons)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6469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Energy spread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Plasma stability / repeatability (including targets)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165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Maximum bunch intensity / 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3"/>
                          </a:solidFill>
                        </a:rPr>
                        <a:t>Synchronization systems, other support systems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8279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Simulation code development and outreach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Controls systems and optimisation</a:t>
                      </a:r>
                    </a:p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(including machine learning)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9824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89DA60A-1F9D-4D03-B272-EA15FD378FEA}"/>
              </a:ext>
            </a:extLst>
          </p:cNvPr>
          <p:cNvSpPr txBox="1"/>
          <p:nvPr/>
        </p:nvSpPr>
        <p:spPr>
          <a:xfrm>
            <a:off x="736271" y="5989598"/>
            <a:ext cx="1071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accent3"/>
                </a:solidFill>
              </a:rPr>
              <a:t>ASTeC with our users would be well placed to contribute to many of these areas.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4BABBE-8270-41AD-9CDD-9907221DD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067" y="1362915"/>
            <a:ext cx="3145663" cy="1752256"/>
          </a:xfrm>
          <a:prstGeom prst="rect">
            <a:avLst/>
          </a:prstGeom>
        </p:spPr>
      </p:pic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D726DCD-F736-4DFB-82DC-793B4B6D396E}"/>
              </a:ext>
            </a:extLst>
          </p:cNvPr>
          <p:cNvCxnSpPr>
            <a:cxnSpLocks/>
            <a:stCxn id="24" idx="3"/>
            <a:endCxn id="19" idx="3"/>
          </p:cNvCxnSpPr>
          <p:nvPr/>
        </p:nvCxnSpPr>
        <p:spPr>
          <a:xfrm>
            <a:off x="11455730" y="2239043"/>
            <a:ext cx="12700" cy="224405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963"/>
            <a:ext cx="10515600" cy="1325563"/>
          </a:xfrm>
        </p:spPr>
        <p:txBody>
          <a:bodyPr/>
          <a:lstStyle/>
          <a:p>
            <a:r>
              <a:rPr lang="en-GB" dirty="0"/>
              <a:t>External injection - LWFA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7447"/>
            <a:ext cx="10515600" cy="479164"/>
          </a:xfrm>
        </p:spPr>
        <p:txBody>
          <a:bodyPr/>
          <a:lstStyle/>
          <a:p>
            <a:r>
              <a:rPr lang="en-GB" dirty="0"/>
              <a:t>Witness beam stability &amp; Staging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D5C80E-079E-83C0-76D1-909AFE20C942}"/>
              </a:ext>
            </a:extLst>
          </p:cNvPr>
          <p:cNvCxnSpPr>
            <a:cxnSpLocks/>
          </p:cNvCxnSpPr>
          <p:nvPr/>
        </p:nvCxnSpPr>
        <p:spPr>
          <a:xfrm>
            <a:off x="1252603" y="4711968"/>
            <a:ext cx="8492646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E5876C-B3D8-736F-8A1F-8D3E15144509}"/>
              </a:ext>
            </a:extLst>
          </p:cNvPr>
          <p:cNvCxnSpPr>
            <a:cxnSpLocks/>
          </p:cNvCxnSpPr>
          <p:nvPr/>
        </p:nvCxnSpPr>
        <p:spPr>
          <a:xfrm>
            <a:off x="9745249" y="4711968"/>
            <a:ext cx="958241" cy="6992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C0639306-A469-97B1-8943-86EF52AB0D1D}"/>
              </a:ext>
            </a:extLst>
          </p:cNvPr>
          <p:cNvSpPr/>
          <p:nvPr/>
        </p:nvSpPr>
        <p:spPr>
          <a:xfrm>
            <a:off x="2160741" y="2574656"/>
            <a:ext cx="6750278" cy="2945396"/>
          </a:xfrm>
          <a:prstGeom prst="roundRect">
            <a:avLst>
              <a:gd name="adj" fmla="val 7524"/>
            </a:avLst>
          </a:prstGeom>
          <a:noFill/>
          <a:ln w="76200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39">
            <a:extLst>
              <a:ext uri="{FF2B5EF4-FFF2-40B4-BE49-F238E27FC236}">
                <a16:creationId xmlns:a16="http://schemas.microsoft.com/office/drawing/2014/main" id="{7093F422-0DC5-2724-6F43-BB67A0C66F78}"/>
              </a:ext>
            </a:extLst>
          </p:cNvPr>
          <p:cNvSpPr/>
          <p:nvPr/>
        </p:nvSpPr>
        <p:spPr>
          <a:xfrm>
            <a:off x="3377456" y="3955131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CDE7948-0238-8C25-9023-597A84AEF5D2}"/>
              </a:ext>
            </a:extLst>
          </p:cNvPr>
          <p:cNvSpPr/>
          <p:nvPr/>
        </p:nvSpPr>
        <p:spPr>
          <a:xfrm>
            <a:off x="6370463" y="3955127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30B8A59E-6ABF-1DE6-F490-1E2AAD441525}"/>
              </a:ext>
            </a:extLst>
          </p:cNvPr>
          <p:cNvSpPr/>
          <p:nvPr/>
        </p:nvSpPr>
        <p:spPr>
          <a:xfrm>
            <a:off x="5536233" y="3955128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39">
            <a:extLst>
              <a:ext uri="{FF2B5EF4-FFF2-40B4-BE49-F238E27FC236}">
                <a16:creationId xmlns:a16="http://schemas.microsoft.com/office/drawing/2014/main" id="{BFC7B5CD-1B19-75B7-648B-748FD071EAAB}"/>
              </a:ext>
            </a:extLst>
          </p:cNvPr>
          <p:cNvSpPr/>
          <p:nvPr/>
        </p:nvSpPr>
        <p:spPr>
          <a:xfrm>
            <a:off x="2543226" y="3955127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464D1D-E5BE-7F9C-9A70-7961990C4830}"/>
              </a:ext>
            </a:extLst>
          </p:cNvPr>
          <p:cNvSpPr/>
          <p:nvPr/>
        </p:nvSpPr>
        <p:spPr>
          <a:xfrm>
            <a:off x="9323979" y="4392553"/>
            <a:ext cx="795403" cy="6388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Bent Arrow 44">
            <a:extLst>
              <a:ext uri="{FF2B5EF4-FFF2-40B4-BE49-F238E27FC236}">
                <a16:creationId xmlns:a16="http://schemas.microsoft.com/office/drawing/2014/main" id="{774C4771-9B65-3846-DE5E-8A705DFF5985}"/>
              </a:ext>
            </a:extLst>
          </p:cNvPr>
          <p:cNvSpPr/>
          <p:nvPr/>
        </p:nvSpPr>
        <p:spPr>
          <a:xfrm rot="10800000" flipH="1">
            <a:off x="2743402" y="3654205"/>
            <a:ext cx="1559175" cy="1264004"/>
          </a:xfrm>
          <a:prstGeom prst="bentArrow">
            <a:avLst>
              <a:gd name="adj1" fmla="val 13604"/>
              <a:gd name="adj2" fmla="val 15586"/>
              <a:gd name="adj3" fmla="val 26982"/>
              <a:gd name="adj4" fmla="val 24426"/>
            </a:avLst>
          </a:prstGeom>
          <a:solidFill>
            <a:srgbClr val="F00056"/>
          </a:solidFill>
          <a:ln>
            <a:solidFill>
              <a:srgbClr val="F0005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18213D-40B7-58B2-9C8A-151290BECD39}"/>
              </a:ext>
            </a:extLst>
          </p:cNvPr>
          <p:cNvSpPr txBox="1"/>
          <p:nvPr/>
        </p:nvSpPr>
        <p:spPr>
          <a:xfrm>
            <a:off x="302571" y="3682654"/>
            <a:ext cx="128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Ultrashort electron pulse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0252F7F-B221-7C46-8D1D-7DCFBE75B24C}"/>
              </a:ext>
            </a:extLst>
          </p:cNvPr>
          <p:cNvSpPr/>
          <p:nvPr/>
        </p:nvSpPr>
        <p:spPr>
          <a:xfrm>
            <a:off x="1234213" y="4499999"/>
            <a:ext cx="1438271" cy="425400"/>
          </a:xfrm>
          <a:prstGeom prst="rightArrow">
            <a:avLst/>
          </a:prstGeom>
          <a:solidFill>
            <a:srgbClr val="F08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02B1E4-0489-DD4E-6BB4-9BA97320E73E}"/>
              </a:ext>
            </a:extLst>
          </p:cNvPr>
          <p:cNvSpPr txBox="1"/>
          <p:nvPr/>
        </p:nvSpPr>
        <p:spPr>
          <a:xfrm>
            <a:off x="2238287" y="3225731"/>
            <a:ext cx="146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0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 TW laser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000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A14F4D-2511-A66F-5C68-8F0A7ACA5001}"/>
              </a:ext>
            </a:extLst>
          </p:cNvPr>
          <p:cNvSpPr/>
          <p:nvPr/>
        </p:nvSpPr>
        <p:spPr>
          <a:xfrm>
            <a:off x="6629532" y="4333548"/>
            <a:ext cx="1415441" cy="61610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Bunch Length &amp; Emittance Diagnostics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0862F0-E94A-2CB4-F5A6-F34606886099}"/>
              </a:ext>
            </a:extLst>
          </p:cNvPr>
          <p:cNvSpPr txBox="1"/>
          <p:nvPr/>
        </p:nvSpPr>
        <p:spPr>
          <a:xfrm>
            <a:off x="9005468" y="3410218"/>
            <a:ext cx="147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Spectrometer up to 600 MeV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xplosion: 14 Points 34">
            <a:extLst>
              <a:ext uri="{FF2B5EF4-FFF2-40B4-BE49-F238E27FC236}">
                <a16:creationId xmlns:a16="http://schemas.microsoft.com/office/drawing/2014/main" id="{DCBF2986-79CA-53C2-52CE-6FE0955C21BC}"/>
              </a:ext>
            </a:extLst>
          </p:cNvPr>
          <p:cNvSpPr/>
          <p:nvPr/>
        </p:nvSpPr>
        <p:spPr>
          <a:xfrm>
            <a:off x="4073709" y="4575745"/>
            <a:ext cx="532356" cy="272441"/>
          </a:xfrm>
          <a:prstGeom prst="irregularSeal2">
            <a:avLst/>
          </a:prstGeom>
          <a:solidFill>
            <a:srgbClr val="66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Bent Arrow 44">
            <a:extLst>
              <a:ext uri="{FF2B5EF4-FFF2-40B4-BE49-F238E27FC236}">
                <a16:creationId xmlns:a16="http://schemas.microsoft.com/office/drawing/2014/main" id="{0B3F3074-20D7-E914-8E63-293ABA339F59}"/>
              </a:ext>
            </a:extLst>
          </p:cNvPr>
          <p:cNvSpPr/>
          <p:nvPr/>
        </p:nvSpPr>
        <p:spPr>
          <a:xfrm rot="5400000" flipH="1">
            <a:off x="5017812" y="3835876"/>
            <a:ext cx="555844" cy="1264004"/>
          </a:xfrm>
          <a:prstGeom prst="bentArrow">
            <a:avLst>
              <a:gd name="adj1" fmla="val 13604"/>
              <a:gd name="adj2" fmla="val 15586"/>
              <a:gd name="adj3" fmla="val 26982"/>
              <a:gd name="adj4" fmla="val 24426"/>
            </a:avLst>
          </a:prstGeom>
          <a:solidFill>
            <a:srgbClr val="F00056">
              <a:alpha val="27843"/>
            </a:srgbClr>
          </a:solidFill>
          <a:ln>
            <a:solidFill>
              <a:srgbClr val="F00056">
                <a:alpha val="43137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6B8E1494-EC61-AA13-6D81-387D82E0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977" y="6449750"/>
            <a:ext cx="554736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injection LWFA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266"/>
            <a:ext cx="10515600" cy="566846"/>
          </a:xfrm>
        </p:spPr>
        <p:txBody>
          <a:bodyPr/>
          <a:lstStyle/>
          <a:p>
            <a:r>
              <a:rPr lang="en-GB" dirty="0"/>
              <a:t>High energy gain &amp; energy stability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321FC2-736B-3A8F-37EA-BC682BC9A454}"/>
              </a:ext>
            </a:extLst>
          </p:cNvPr>
          <p:cNvCxnSpPr>
            <a:cxnSpLocks/>
          </p:cNvCxnSpPr>
          <p:nvPr/>
        </p:nvCxnSpPr>
        <p:spPr>
          <a:xfrm>
            <a:off x="1453019" y="4592970"/>
            <a:ext cx="6989523" cy="659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BB594C73-E8B4-9596-98B2-A3D11E4DB9A6}"/>
              </a:ext>
            </a:extLst>
          </p:cNvPr>
          <p:cNvSpPr/>
          <p:nvPr/>
        </p:nvSpPr>
        <p:spPr>
          <a:xfrm>
            <a:off x="2361157" y="2455658"/>
            <a:ext cx="6750278" cy="2945396"/>
          </a:xfrm>
          <a:prstGeom prst="roundRect">
            <a:avLst>
              <a:gd name="adj" fmla="val 7524"/>
            </a:avLst>
          </a:prstGeom>
          <a:noFill/>
          <a:ln w="76200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39">
            <a:extLst>
              <a:ext uri="{FF2B5EF4-FFF2-40B4-BE49-F238E27FC236}">
                <a16:creationId xmlns:a16="http://schemas.microsoft.com/office/drawing/2014/main" id="{2FC9477D-B239-6FC1-C4C8-82D3AC343C6F}"/>
              </a:ext>
            </a:extLst>
          </p:cNvPr>
          <p:cNvSpPr/>
          <p:nvPr/>
        </p:nvSpPr>
        <p:spPr>
          <a:xfrm>
            <a:off x="3577872" y="3836133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40">
            <a:extLst>
              <a:ext uri="{FF2B5EF4-FFF2-40B4-BE49-F238E27FC236}">
                <a16:creationId xmlns:a16="http://schemas.microsoft.com/office/drawing/2014/main" id="{989F00D6-FDAD-B1D0-7A2F-80D11A1EB28E}"/>
              </a:ext>
            </a:extLst>
          </p:cNvPr>
          <p:cNvSpPr/>
          <p:nvPr/>
        </p:nvSpPr>
        <p:spPr>
          <a:xfrm>
            <a:off x="6570879" y="3836129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39">
            <a:extLst>
              <a:ext uri="{FF2B5EF4-FFF2-40B4-BE49-F238E27FC236}">
                <a16:creationId xmlns:a16="http://schemas.microsoft.com/office/drawing/2014/main" id="{65F6348A-F249-BCFE-92FE-A340D635F915}"/>
              </a:ext>
            </a:extLst>
          </p:cNvPr>
          <p:cNvSpPr/>
          <p:nvPr/>
        </p:nvSpPr>
        <p:spPr>
          <a:xfrm>
            <a:off x="5736649" y="3836130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39">
            <a:extLst>
              <a:ext uri="{FF2B5EF4-FFF2-40B4-BE49-F238E27FC236}">
                <a16:creationId xmlns:a16="http://schemas.microsoft.com/office/drawing/2014/main" id="{3EC8DB30-C08C-06D0-7243-B1623AD50F17}"/>
              </a:ext>
            </a:extLst>
          </p:cNvPr>
          <p:cNvSpPr/>
          <p:nvPr/>
        </p:nvSpPr>
        <p:spPr>
          <a:xfrm>
            <a:off x="2743642" y="3836129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ent Arrow 44">
            <a:extLst>
              <a:ext uri="{FF2B5EF4-FFF2-40B4-BE49-F238E27FC236}">
                <a16:creationId xmlns:a16="http://schemas.microsoft.com/office/drawing/2014/main" id="{9FC82B0C-AA49-17CA-A378-70F94D265B25}"/>
              </a:ext>
            </a:extLst>
          </p:cNvPr>
          <p:cNvSpPr/>
          <p:nvPr/>
        </p:nvSpPr>
        <p:spPr>
          <a:xfrm rot="10800000" flipH="1">
            <a:off x="3008759" y="3535206"/>
            <a:ext cx="913030" cy="598329"/>
          </a:xfrm>
          <a:prstGeom prst="bentArrow">
            <a:avLst>
              <a:gd name="adj1" fmla="val 13604"/>
              <a:gd name="adj2" fmla="val 10695"/>
              <a:gd name="adj3" fmla="val 0"/>
              <a:gd name="adj4" fmla="val 18146"/>
            </a:avLst>
          </a:prstGeom>
          <a:solidFill>
            <a:srgbClr val="F00056"/>
          </a:solidFill>
          <a:ln>
            <a:solidFill>
              <a:srgbClr val="F0005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67994-5F04-FABD-77CE-9406139EECDF}"/>
              </a:ext>
            </a:extLst>
          </p:cNvPr>
          <p:cNvSpPr txBox="1"/>
          <p:nvPr/>
        </p:nvSpPr>
        <p:spPr>
          <a:xfrm>
            <a:off x="502987" y="3563656"/>
            <a:ext cx="128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Ultrashort electron pulse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29775E3-0DE2-936B-3A18-80AAD9B5CBEF}"/>
              </a:ext>
            </a:extLst>
          </p:cNvPr>
          <p:cNvSpPr/>
          <p:nvPr/>
        </p:nvSpPr>
        <p:spPr>
          <a:xfrm>
            <a:off x="1434629" y="4381001"/>
            <a:ext cx="1438271" cy="425400"/>
          </a:xfrm>
          <a:prstGeom prst="rightArrow">
            <a:avLst/>
          </a:prstGeom>
          <a:solidFill>
            <a:srgbClr val="F08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96222-CDEF-F81F-C744-1DC9DB3D2B57}"/>
              </a:ext>
            </a:extLst>
          </p:cNvPr>
          <p:cNvSpPr txBox="1"/>
          <p:nvPr/>
        </p:nvSpPr>
        <p:spPr>
          <a:xfrm>
            <a:off x="2427241" y="2850118"/>
            <a:ext cx="1933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0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 TW laser,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00056"/>
                </a:solidFill>
                <a:latin typeface="Calibri" panose="020F0502020204030204"/>
              </a:rPr>
              <a:t>Short focal length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000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D4B314-C96E-DB4A-94D0-292001209C8E}"/>
              </a:ext>
            </a:extLst>
          </p:cNvPr>
          <p:cNvSpPr/>
          <p:nvPr/>
        </p:nvSpPr>
        <p:spPr>
          <a:xfrm>
            <a:off x="6741107" y="4273555"/>
            <a:ext cx="1593124" cy="569011"/>
          </a:xfrm>
          <a:prstGeom prst="rect">
            <a:avLst/>
          </a:prstGeom>
          <a:solidFill>
            <a:srgbClr val="1E5DF8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2 GeV spectrometer</a:t>
            </a:r>
          </a:p>
          <a:p>
            <a:pPr algn="ctr"/>
            <a:r>
              <a:rPr lang="en-GB" sz="1200" dirty="0"/>
              <a:t>&amp; dump</a:t>
            </a:r>
          </a:p>
        </p:txBody>
      </p:sp>
      <p:sp>
        <p:nvSpPr>
          <p:cNvPr id="20" name="Explosion: 14 Points 19">
            <a:extLst>
              <a:ext uri="{FF2B5EF4-FFF2-40B4-BE49-F238E27FC236}">
                <a16:creationId xmlns:a16="http://schemas.microsoft.com/office/drawing/2014/main" id="{6C70A8ED-07B8-0450-D49B-FCE60A52D03F}"/>
              </a:ext>
            </a:extLst>
          </p:cNvPr>
          <p:cNvSpPr/>
          <p:nvPr/>
        </p:nvSpPr>
        <p:spPr>
          <a:xfrm>
            <a:off x="4274125" y="4456747"/>
            <a:ext cx="532356" cy="272441"/>
          </a:xfrm>
          <a:prstGeom prst="irregularSeal2">
            <a:avLst/>
          </a:prstGeom>
          <a:solidFill>
            <a:srgbClr val="66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Bent Arrow 44">
            <a:extLst>
              <a:ext uri="{FF2B5EF4-FFF2-40B4-BE49-F238E27FC236}">
                <a16:creationId xmlns:a16="http://schemas.microsoft.com/office/drawing/2014/main" id="{2DC00825-957F-3B7D-371D-5B68CBB12CD3}"/>
              </a:ext>
            </a:extLst>
          </p:cNvPr>
          <p:cNvSpPr/>
          <p:nvPr/>
        </p:nvSpPr>
        <p:spPr>
          <a:xfrm rot="5400000" flipH="1">
            <a:off x="5174170" y="3748999"/>
            <a:ext cx="555844" cy="1264004"/>
          </a:xfrm>
          <a:prstGeom prst="bentArrow">
            <a:avLst>
              <a:gd name="adj1" fmla="val 13604"/>
              <a:gd name="adj2" fmla="val 15586"/>
              <a:gd name="adj3" fmla="val 26982"/>
              <a:gd name="adj4" fmla="val 24426"/>
            </a:avLst>
          </a:prstGeom>
          <a:solidFill>
            <a:srgbClr val="F00056">
              <a:alpha val="27843"/>
            </a:srgbClr>
          </a:solidFill>
          <a:ln>
            <a:solidFill>
              <a:srgbClr val="F00056">
                <a:alpha val="43137"/>
              </a:srgb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Bent Arrow 44">
            <a:extLst>
              <a:ext uri="{FF2B5EF4-FFF2-40B4-BE49-F238E27FC236}">
                <a16:creationId xmlns:a16="http://schemas.microsoft.com/office/drawing/2014/main" id="{9D0C3D38-432D-6DCA-9D03-F54D63BBFFCC}"/>
              </a:ext>
            </a:extLst>
          </p:cNvPr>
          <p:cNvSpPr/>
          <p:nvPr/>
        </p:nvSpPr>
        <p:spPr>
          <a:xfrm rot="10800000" flipH="1">
            <a:off x="3858016" y="4033378"/>
            <a:ext cx="502804" cy="654803"/>
          </a:xfrm>
          <a:prstGeom prst="bentArrow">
            <a:avLst>
              <a:gd name="adj1" fmla="val 13604"/>
              <a:gd name="adj2" fmla="val 17311"/>
              <a:gd name="adj3" fmla="val 31140"/>
              <a:gd name="adj4" fmla="val 24426"/>
            </a:avLst>
          </a:prstGeom>
          <a:solidFill>
            <a:srgbClr val="F00056"/>
          </a:solidFill>
          <a:ln>
            <a:solidFill>
              <a:srgbClr val="F0005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16D01DB-9253-C7D1-0725-9CA0A038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977" y="6449750"/>
            <a:ext cx="554736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963"/>
            <a:ext cx="10515600" cy="1325563"/>
          </a:xfrm>
        </p:spPr>
        <p:txBody>
          <a:bodyPr/>
          <a:lstStyle/>
          <a:p>
            <a:r>
              <a:rPr lang="en-GB" dirty="0"/>
              <a:t>PWFA 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7447"/>
            <a:ext cx="10515600" cy="479164"/>
          </a:xfrm>
        </p:spPr>
        <p:txBody>
          <a:bodyPr/>
          <a:lstStyle/>
          <a:p>
            <a:r>
              <a:rPr lang="en-GB" dirty="0"/>
              <a:t>Witness beam stability &amp; Staging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D5C80E-079E-83C0-76D1-909AFE20C942}"/>
              </a:ext>
            </a:extLst>
          </p:cNvPr>
          <p:cNvCxnSpPr>
            <a:cxnSpLocks/>
          </p:cNvCxnSpPr>
          <p:nvPr/>
        </p:nvCxnSpPr>
        <p:spPr>
          <a:xfrm>
            <a:off x="1252603" y="4711968"/>
            <a:ext cx="8492646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E5876C-B3D8-736F-8A1F-8D3E15144509}"/>
              </a:ext>
            </a:extLst>
          </p:cNvPr>
          <p:cNvCxnSpPr>
            <a:cxnSpLocks/>
          </p:cNvCxnSpPr>
          <p:nvPr/>
        </p:nvCxnSpPr>
        <p:spPr>
          <a:xfrm>
            <a:off x="9745249" y="4711968"/>
            <a:ext cx="958241" cy="6992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C0639306-A469-97B1-8943-86EF52AB0D1D}"/>
              </a:ext>
            </a:extLst>
          </p:cNvPr>
          <p:cNvSpPr/>
          <p:nvPr/>
        </p:nvSpPr>
        <p:spPr>
          <a:xfrm>
            <a:off x="2160741" y="2574656"/>
            <a:ext cx="6750278" cy="2945396"/>
          </a:xfrm>
          <a:prstGeom prst="roundRect">
            <a:avLst>
              <a:gd name="adj" fmla="val 7524"/>
            </a:avLst>
          </a:prstGeom>
          <a:noFill/>
          <a:ln w="76200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39">
            <a:extLst>
              <a:ext uri="{FF2B5EF4-FFF2-40B4-BE49-F238E27FC236}">
                <a16:creationId xmlns:a16="http://schemas.microsoft.com/office/drawing/2014/main" id="{7093F422-0DC5-2724-6F43-BB67A0C66F78}"/>
              </a:ext>
            </a:extLst>
          </p:cNvPr>
          <p:cNvSpPr/>
          <p:nvPr/>
        </p:nvSpPr>
        <p:spPr>
          <a:xfrm>
            <a:off x="3377456" y="3955131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40">
            <a:extLst>
              <a:ext uri="{FF2B5EF4-FFF2-40B4-BE49-F238E27FC236}">
                <a16:creationId xmlns:a16="http://schemas.microsoft.com/office/drawing/2014/main" id="{2CDE7948-0238-8C25-9023-597A84AEF5D2}"/>
              </a:ext>
            </a:extLst>
          </p:cNvPr>
          <p:cNvSpPr/>
          <p:nvPr/>
        </p:nvSpPr>
        <p:spPr>
          <a:xfrm>
            <a:off x="6370463" y="3955127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30B8A59E-6ABF-1DE6-F490-1E2AAD441525}"/>
              </a:ext>
            </a:extLst>
          </p:cNvPr>
          <p:cNvSpPr/>
          <p:nvPr/>
        </p:nvSpPr>
        <p:spPr>
          <a:xfrm>
            <a:off x="5536233" y="3955128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39">
            <a:extLst>
              <a:ext uri="{FF2B5EF4-FFF2-40B4-BE49-F238E27FC236}">
                <a16:creationId xmlns:a16="http://schemas.microsoft.com/office/drawing/2014/main" id="{BFC7B5CD-1B19-75B7-648B-748FD071EAAB}"/>
              </a:ext>
            </a:extLst>
          </p:cNvPr>
          <p:cNvSpPr/>
          <p:nvPr/>
        </p:nvSpPr>
        <p:spPr>
          <a:xfrm>
            <a:off x="2543226" y="3955127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464D1D-E5BE-7F9C-9A70-7961990C4830}"/>
              </a:ext>
            </a:extLst>
          </p:cNvPr>
          <p:cNvSpPr/>
          <p:nvPr/>
        </p:nvSpPr>
        <p:spPr>
          <a:xfrm>
            <a:off x="9323979" y="4392553"/>
            <a:ext cx="795403" cy="6388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18213D-40B7-58B2-9C8A-151290BECD39}"/>
              </a:ext>
            </a:extLst>
          </p:cNvPr>
          <p:cNvSpPr txBox="1"/>
          <p:nvPr/>
        </p:nvSpPr>
        <p:spPr>
          <a:xfrm>
            <a:off x="234192" y="3657538"/>
            <a:ext cx="1432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Drive-witness CLARA pulse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0252F7F-B221-7C46-8D1D-7DCFBE75B24C}"/>
              </a:ext>
            </a:extLst>
          </p:cNvPr>
          <p:cNvSpPr/>
          <p:nvPr/>
        </p:nvSpPr>
        <p:spPr>
          <a:xfrm>
            <a:off x="1234213" y="4499999"/>
            <a:ext cx="1438271" cy="425400"/>
          </a:xfrm>
          <a:prstGeom prst="rightArrow">
            <a:avLst/>
          </a:prstGeom>
          <a:solidFill>
            <a:srgbClr val="F08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A14F4D-2511-A66F-5C68-8F0A7ACA5001}"/>
              </a:ext>
            </a:extLst>
          </p:cNvPr>
          <p:cNvSpPr/>
          <p:nvPr/>
        </p:nvSpPr>
        <p:spPr>
          <a:xfrm>
            <a:off x="8968232" y="4427485"/>
            <a:ext cx="318511" cy="56901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0862F0-E94A-2CB4-F5A6-F34606886099}"/>
              </a:ext>
            </a:extLst>
          </p:cNvPr>
          <p:cNvSpPr txBox="1"/>
          <p:nvPr/>
        </p:nvSpPr>
        <p:spPr>
          <a:xfrm>
            <a:off x="9005468" y="3410218"/>
            <a:ext cx="147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Spectrometer up to 600 MeV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1E5DF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Explosion: 14 Points 34">
            <a:extLst>
              <a:ext uri="{FF2B5EF4-FFF2-40B4-BE49-F238E27FC236}">
                <a16:creationId xmlns:a16="http://schemas.microsoft.com/office/drawing/2014/main" id="{DCBF2986-79CA-53C2-52CE-6FE0955C21BC}"/>
              </a:ext>
            </a:extLst>
          </p:cNvPr>
          <p:cNvSpPr/>
          <p:nvPr/>
        </p:nvSpPr>
        <p:spPr>
          <a:xfrm>
            <a:off x="3998645" y="4575743"/>
            <a:ext cx="762716" cy="272441"/>
          </a:xfrm>
          <a:prstGeom prst="irregularSeal2">
            <a:avLst/>
          </a:prstGeom>
          <a:solidFill>
            <a:srgbClr val="66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74717-0FB5-139F-A023-07CCA6A39EF2}"/>
              </a:ext>
            </a:extLst>
          </p:cNvPr>
          <p:cNvSpPr txBox="1"/>
          <p:nvPr/>
        </p:nvSpPr>
        <p:spPr>
          <a:xfrm>
            <a:off x="8387706" y="5483246"/>
            <a:ext cx="14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Emittance diagnostics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62FDC9E3-E322-CBBA-21A6-8ED347601B76}"/>
              </a:ext>
            </a:extLst>
          </p:cNvPr>
          <p:cNvSpPr/>
          <p:nvPr/>
        </p:nvSpPr>
        <p:spPr>
          <a:xfrm>
            <a:off x="6979496" y="4575743"/>
            <a:ext cx="758676" cy="272440"/>
          </a:xfrm>
          <a:prstGeom prst="irregularSeal2">
            <a:avLst/>
          </a:prstGeom>
          <a:solidFill>
            <a:srgbClr val="66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64DB0-C7A2-B10E-540E-5601291750F5}"/>
              </a:ext>
            </a:extLst>
          </p:cNvPr>
          <p:cNvSpPr/>
          <p:nvPr/>
        </p:nvSpPr>
        <p:spPr>
          <a:xfrm>
            <a:off x="3487059" y="4533853"/>
            <a:ext cx="370891" cy="3562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E000C8-5EF7-7E60-CF04-DAD1DC74CA89}"/>
              </a:ext>
            </a:extLst>
          </p:cNvPr>
          <p:cNvSpPr/>
          <p:nvPr/>
        </p:nvSpPr>
        <p:spPr>
          <a:xfrm>
            <a:off x="7849246" y="4569180"/>
            <a:ext cx="370891" cy="3562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231AB5-6308-B373-DAD3-329B67315120}"/>
              </a:ext>
            </a:extLst>
          </p:cNvPr>
          <p:cNvSpPr/>
          <p:nvPr/>
        </p:nvSpPr>
        <p:spPr>
          <a:xfrm>
            <a:off x="6544373" y="4532464"/>
            <a:ext cx="370891" cy="3562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2FE7933-255B-CCC7-CF21-7F1BF9A7D2EA}"/>
              </a:ext>
            </a:extLst>
          </p:cNvPr>
          <p:cNvSpPr/>
          <p:nvPr/>
        </p:nvSpPr>
        <p:spPr>
          <a:xfrm>
            <a:off x="4862696" y="4536351"/>
            <a:ext cx="370891" cy="3562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DBFDEA-B179-1E9A-07FC-DA5334E1A03F}"/>
              </a:ext>
            </a:extLst>
          </p:cNvPr>
          <p:cNvSpPr txBox="1"/>
          <p:nvPr/>
        </p:nvSpPr>
        <p:spPr>
          <a:xfrm>
            <a:off x="5998071" y="3048507"/>
            <a:ext cx="147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PMQ matching triplets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93A347-09A5-06D9-B4AE-66C012BD294B}"/>
              </a:ext>
            </a:extLst>
          </p:cNvPr>
          <p:cNvSpPr txBox="1"/>
          <p:nvPr/>
        </p:nvSpPr>
        <p:spPr>
          <a:xfrm>
            <a:off x="2932723" y="3009831"/>
            <a:ext cx="147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PMQ matching triplets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65ECDAD3-FCD9-28A9-048E-52317D92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977" y="6449750"/>
            <a:ext cx="554736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based beam manipulation &amp; instrumentation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EA0B99-8106-7545-92C9-D5B718F8EA3A}"/>
              </a:ext>
            </a:extLst>
          </p:cNvPr>
          <p:cNvCxnSpPr>
            <a:cxnSpLocks/>
          </p:cNvCxnSpPr>
          <p:nvPr/>
        </p:nvCxnSpPr>
        <p:spPr>
          <a:xfrm>
            <a:off x="1252603" y="4711968"/>
            <a:ext cx="8492646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FA7A98-09A1-4FC0-C162-D65B8412806F}"/>
              </a:ext>
            </a:extLst>
          </p:cNvPr>
          <p:cNvCxnSpPr>
            <a:cxnSpLocks/>
          </p:cNvCxnSpPr>
          <p:nvPr/>
        </p:nvCxnSpPr>
        <p:spPr>
          <a:xfrm>
            <a:off x="9745249" y="4711968"/>
            <a:ext cx="958241" cy="699276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8AD18475-71D1-334F-2CD1-21529B5D8DDE}"/>
              </a:ext>
            </a:extLst>
          </p:cNvPr>
          <p:cNvSpPr/>
          <p:nvPr/>
        </p:nvSpPr>
        <p:spPr>
          <a:xfrm>
            <a:off x="2160741" y="2574656"/>
            <a:ext cx="6750278" cy="2945396"/>
          </a:xfrm>
          <a:prstGeom prst="roundRect">
            <a:avLst>
              <a:gd name="adj" fmla="val 7524"/>
            </a:avLst>
          </a:prstGeom>
          <a:noFill/>
          <a:ln w="76200" cap="flat" cmpd="sng" algn="ctr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39">
            <a:extLst>
              <a:ext uri="{FF2B5EF4-FFF2-40B4-BE49-F238E27FC236}">
                <a16:creationId xmlns:a16="http://schemas.microsoft.com/office/drawing/2014/main" id="{C21BDCB1-DD26-9681-BE9F-C927D7C13EFE}"/>
              </a:ext>
            </a:extLst>
          </p:cNvPr>
          <p:cNvSpPr/>
          <p:nvPr/>
        </p:nvSpPr>
        <p:spPr>
          <a:xfrm>
            <a:off x="3377456" y="3955131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40">
            <a:extLst>
              <a:ext uri="{FF2B5EF4-FFF2-40B4-BE49-F238E27FC236}">
                <a16:creationId xmlns:a16="http://schemas.microsoft.com/office/drawing/2014/main" id="{790117B2-BF9D-D197-EFDB-2C7DB3774FD0}"/>
              </a:ext>
            </a:extLst>
          </p:cNvPr>
          <p:cNvSpPr/>
          <p:nvPr/>
        </p:nvSpPr>
        <p:spPr>
          <a:xfrm>
            <a:off x="6370463" y="3955127"/>
            <a:ext cx="1933580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39">
            <a:extLst>
              <a:ext uri="{FF2B5EF4-FFF2-40B4-BE49-F238E27FC236}">
                <a16:creationId xmlns:a16="http://schemas.microsoft.com/office/drawing/2014/main" id="{3DDE6151-694F-C6E8-EE75-59190C1D0E7A}"/>
              </a:ext>
            </a:extLst>
          </p:cNvPr>
          <p:cNvSpPr/>
          <p:nvPr/>
        </p:nvSpPr>
        <p:spPr>
          <a:xfrm>
            <a:off x="5536233" y="3955128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39">
            <a:extLst>
              <a:ext uri="{FF2B5EF4-FFF2-40B4-BE49-F238E27FC236}">
                <a16:creationId xmlns:a16="http://schemas.microsoft.com/office/drawing/2014/main" id="{214EC290-6758-EF53-52E2-1182053ECDC6}"/>
              </a:ext>
            </a:extLst>
          </p:cNvPr>
          <p:cNvSpPr/>
          <p:nvPr/>
        </p:nvSpPr>
        <p:spPr>
          <a:xfrm>
            <a:off x="2543226" y="3955127"/>
            <a:ext cx="609033" cy="1264003"/>
          </a:xfrm>
          <a:prstGeom prst="roundRect">
            <a:avLst/>
          </a:prstGeom>
          <a:noFill/>
          <a:ln w="38100" cap="flat" cmpd="sng" algn="ctr">
            <a:solidFill>
              <a:srgbClr val="A5A5A5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0B1C4-1896-61FF-AF43-3881E7C32FCF}"/>
              </a:ext>
            </a:extLst>
          </p:cNvPr>
          <p:cNvSpPr/>
          <p:nvPr/>
        </p:nvSpPr>
        <p:spPr>
          <a:xfrm>
            <a:off x="9323979" y="4392553"/>
            <a:ext cx="795403" cy="6388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Bent Arrow 44">
            <a:extLst>
              <a:ext uri="{FF2B5EF4-FFF2-40B4-BE49-F238E27FC236}">
                <a16:creationId xmlns:a16="http://schemas.microsoft.com/office/drawing/2014/main" id="{8078811A-0535-523A-65C0-74556BD672F3}"/>
              </a:ext>
            </a:extLst>
          </p:cNvPr>
          <p:cNvSpPr/>
          <p:nvPr/>
        </p:nvSpPr>
        <p:spPr>
          <a:xfrm rot="10800000" flipH="1">
            <a:off x="2676160" y="3257287"/>
            <a:ext cx="1559175" cy="1110297"/>
          </a:xfrm>
          <a:prstGeom prst="bentArrow">
            <a:avLst>
              <a:gd name="adj1" fmla="val 13604"/>
              <a:gd name="adj2" fmla="val 15586"/>
              <a:gd name="adj3" fmla="val 26982"/>
              <a:gd name="adj4" fmla="val 24426"/>
            </a:avLst>
          </a:prstGeom>
          <a:solidFill>
            <a:srgbClr val="F00056"/>
          </a:solidFill>
          <a:ln>
            <a:solidFill>
              <a:srgbClr val="F0005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B8CAC74-38E9-7AE3-B3A3-0CD6F0674CAC}"/>
              </a:ext>
            </a:extLst>
          </p:cNvPr>
          <p:cNvSpPr/>
          <p:nvPr/>
        </p:nvSpPr>
        <p:spPr>
          <a:xfrm>
            <a:off x="1234213" y="4499999"/>
            <a:ext cx="1438271" cy="425400"/>
          </a:xfrm>
          <a:prstGeom prst="rightArrow">
            <a:avLst/>
          </a:prstGeom>
          <a:solidFill>
            <a:srgbClr val="F08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48BDD-23B2-7DCA-293F-6DCB1D1696D5}"/>
              </a:ext>
            </a:extLst>
          </p:cNvPr>
          <p:cNvSpPr txBox="1"/>
          <p:nvPr/>
        </p:nvSpPr>
        <p:spPr>
          <a:xfrm>
            <a:off x="3630871" y="3241120"/>
            <a:ext cx="146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0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 ignition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000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331A9-D50E-6B84-FD1A-E1BE0D335BFF}"/>
              </a:ext>
            </a:extLst>
          </p:cNvPr>
          <p:cNvSpPr/>
          <p:nvPr/>
        </p:nvSpPr>
        <p:spPr>
          <a:xfrm>
            <a:off x="6629532" y="4333548"/>
            <a:ext cx="1415441" cy="61610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Bunch Length &amp; Emittance Diagnostics</a:t>
            </a:r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D8FDC72C-785F-D644-41F4-F923D138CB26}"/>
              </a:ext>
            </a:extLst>
          </p:cNvPr>
          <p:cNvSpPr/>
          <p:nvPr/>
        </p:nvSpPr>
        <p:spPr>
          <a:xfrm>
            <a:off x="4073709" y="4575745"/>
            <a:ext cx="532356" cy="272441"/>
          </a:xfrm>
          <a:prstGeom prst="irregularSeal2">
            <a:avLst/>
          </a:prstGeom>
          <a:solidFill>
            <a:srgbClr val="6600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13021C-9BB8-4B89-3D59-5A5E96FF45BD}"/>
              </a:ext>
            </a:extLst>
          </p:cNvPr>
          <p:cNvSpPr txBox="1"/>
          <p:nvPr/>
        </p:nvSpPr>
        <p:spPr>
          <a:xfrm>
            <a:off x="233942" y="3200800"/>
            <a:ext cx="1289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 beam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3"/>
                </a:solidFill>
                <a:latin typeface="Calibri" panose="020F0502020204030204"/>
              </a:rPr>
              <a:t>250 MeV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emittance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250FB33-F01E-BAE7-FFE9-2298B3D837FE}"/>
              </a:ext>
            </a:extLst>
          </p:cNvPr>
          <p:cNvSpPr/>
          <p:nvPr/>
        </p:nvSpPr>
        <p:spPr>
          <a:xfrm>
            <a:off x="2917346" y="4026186"/>
            <a:ext cx="4059651" cy="331049"/>
          </a:xfrm>
          <a:prstGeom prst="rightArrow">
            <a:avLst/>
          </a:prstGeom>
          <a:solidFill>
            <a:srgbClr val="F00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10FA2B-7BC6-A5E4-CB97-971944EC7F4A}"/>
              </a:ext>
            </a:extLst>
          </p:cNvPr>
          <p:cNvSpPr txBox="1"/>
          <p:nvPr/>
        </p:nvSpPr>
        <p:spPr>
          <a:xfrm>
            <a:off x="6492534" y="3257554"/>
            <a:ext cx="146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0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 based diagnostics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000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CDB87A2-4AF7-FDD5-FAAC-07ADE77B6627}"/>
              </a:ext>
            </a:extLst>
          </p:cNvPr>
          <p:cNvSpPr/>
          <p:nvPr/>
        </p:nvSpPr>
        <p:spPr>
          <a:xfrm rot="5400000">
            <a:off x="4074156" y="4264123"/>
            <a:ext cx="429280" cy="331049"/>
          </a:xfrm>
          <a:prstGeom prst="rightArrow">
            <a:avLst/>
          </a:prstGeom>
          <a:solidFill>
            <a:srgbClr val="F000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BD9F7F87-1AD1-714B-4472-061DCC91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3977" y="6449750"/>
            <a:ext cx="5547360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DB46-0336-59DE-7DAB-11A5A27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4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C1BB-A1E0-4A70-1F83-0E097030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41" y="1084871"/>
            <a:ext cx="10580318" cy="501530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US" sz="2400" dirty="0"/>
              <a:t>FEBE represents a step change in our infrastructure and potential to perform advanced acceleration experiments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Flexibility is at the heart of the design to support &amp; futureproof for our community.</a:t>
            </a:r>
          </a:p>
          <a:p>
            <a:pPr lvl="1"/>
            <a:r>
              <a:rPr lang="en-US" sz="2000" dirty="0"/>
              <a:t>Have the potential to exploit this for strategically important R&amp;D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FEBE will leverage the full CLARA R&amp;D project</a:t>
            </a:r>
          </a:p>
          <a:p>
            <a:pPr lvl="1"/>
            <a:r>
              <a:rPr lang="en-US" sz="1800" dirty="0"/>
              <a:t>FEL quality beam, </a:t>
            </a:r>
            <a:r>
              <a:rPr lang="en-US" sz="1800" dirty="0" err="1"/>
              <a:t>synchronisation</a:t>
            </a:r>
            <a:r>
              <a:rPr lang="en-US" sz="1800" dirty="0"/>
              <a:t>, modelling, controls, machine learning </a:t>
            </a:r>
            <a:r>
              <a:rPr lang="en-US" sz="1800" dirty="0" err="1"/>
              <a:t>optimisation</a:t>
            </a:r>
            <a:r>
              <a:rPr lang="en-US" sz="1800" dirty="0"/>
              <a:t>, etc.</a:t>
            </a:r>
          </a:p>
          <a:p>
            <a:endParaRPr lang="en-US" sz="2400" dirty="0"/>
          </a:p>
          <a:p>
            <a:r>
              <a:rPr lang="en-US" sz="2400" dirty="0"/>
              <a:t>Beam commissioning starts in 2024</a:t>
            </a:r>
          </a:p>
          <a:p>
            <a:r>
              <a:rPr lang="en-US" sz="2400" dirty="0"/>
              <a:t>First exploitation in 2025 – more information to come in 2024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AF869-A646-8422-C349-1AF76CC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377743" y="6422134"/>
            <a:ext cx="5436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2677B9-0D8F-C051-CA26-5CDD2437D5EB}"/>
              </a:ext>
            </a:extLst>
          </p:cNvPr>
          <p:cNvSpPr txBox="1">
            <a:spLocks/>
          </p:cNvSpPr>
          <p:nvPr/>
        </p:nvSpPr>
        <p:spPr>
          <a:xfrm>
            <a:off x="838200" y="1538416"/>
            <a:ext cx="10515600" cy="463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EB9CC-B36F-7904-85C4-70DB1ED20EE3}"/>
              </a:ext>
            </a:extLst>
          </p:cNvPr>
          <p:cNvSpPr txBox="1"/>
          <p:nvPr/>
        </p:nvSpPr>
        <p:spPr>
          <a:xfrm>
            <a:off x="2751551" y="6027003"/>
            <a:ext cx="872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2"/>
              </a:rPr>
              <a:t>thomas.pacey@stfc.ac.uk</a:t>
            </a:r>
            <a:r>
              <a:rPr lang="en-GB" sz="2400" dirty="0"/>
              <a:t>   </a:t>
            </a:r>
            <a:r>
              <a:rPr lang="en-GB" sz="2400" dirty="0">
                <a:hlinkClick r:id="rId3"/>
              </a:rPr>
              <a:t>edward.snedden@stfc.ac.uk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ED07D-624F-B0E0-7029-2B83F17FB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DB46-0336-59DE-7DAB-11A5A27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827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Acknowledgements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07A88-4B0A-36BC-A36A-076703EA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6746" y="6440695"/>
            <a:ext cx="5798507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AF869-A646-8422-C349-1AF76CC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C6F47F-F23E-CB34-0A16-2E7E9C3FCB2C}"/>
              </a:ext>
            </a:extLst>
          </p:cNvPr>
          <p:cNvSpPr txBox="1">
            <a:spLocks/>
          </p:cNvSpPr>
          <p:nvPr/>
        </p:nvSpPr>
        <p:spPr>
          <a:xfrm>
            <a:off x="838200" y="937775"/>
            <a:ext cx="10515600" cy="5532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500" dirty="0"/>
              <a:t>Special thanks to:</a:t>
            </a:r>
          </a:p>
          <a:p>
            <a:pPr marL="457200" lvl="1" indent="0" algn="ctr">
              <a:buNone/>
            </a:pP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000" dirty="0">
                <a:solidFill>
                  <a:srgbClr val="626262"/>
                </a:solidFill>
              </a:rPr>
              <a:t>CLARA Team, across </a:t>
            </a:r>
            <a:r>
              <a:rPr lang="en-GB" sz="3000" dirty="0" err="1">
                <a:solidFill>
                  <a:srgbClr val="626262"/>
                </a:solidFill>
              </a:rPr>
              <a:t>ASTeC</a:t>
            </a:r>
            <a:r>
              <a:rPr lang="en-GB" sz="3000" dirty="0">
                <a:solidFill>
                  <a:srgbClr val="626262"/>
                </a:solidFill>
              </a:rPr>
              <a:t> and STFC Technology Dept.</a:t>
            </a:r>
          </a:p>
          <a:p>
            <a:pPr marL="0" indent="0" algn="ctr">
              <a:buNone/>
            </a:pPr>
            <a:endParaRPr lang="en-GB" sz="3000" dirty="0">
              <a:solidFill>
                <a:srgbClr val="626262"/>
              </a:solidFill>
            </a:endParaRPr>
          </a:p>
          <a:p>
            <a:pPr algn="ctr"/>
            <a:r>
              <a:rPr lang="en-GB" dirty="0">
                <a:solidFill>
                  <a:srgbClr val="626262"/>
                </a:solidFill>
              </a:rPr>
              <a:t>EAAC’23 Organisers and Scientific Committee </a:t>
            </a:r>
          </a:p>
          <a:p>
            <a:pPr algn="ctr"/>
            <a:endParaRPr lang="en-GB" dirty="0">
              <a:solidFill>
                <a:srgbClr val="626262"/>
              </a:solidFill>
            </a:endParaRPr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65988-020C-9BC1-2028-535B9B4D77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596" y="3636246"/>
            <a:ext cx="3626805" cy="27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519014" y="2410362"/>
            <a:ext cx="6993217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Overview</a:t>
            </a:r>
            <a:r>
              <a:rPr kumimoji="0" lang="en-GB" sz="6000" b="1" i="0" u="none" strike="noStrike" kern="1200" cap="none" spc="0" normalizeH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CLARA &amp; FEBE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F212F-436C-462F-949D-F8AE470659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7060" y="173270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CLARA &amp; FEBE Overview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4958" y="4488051"/>
            <a:ext cx="1894004" cy="2233424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PHASE 1:</a:t>
            </a: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50 MeV,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250 </a:t>
            </a:r>
            <a:r>
              <a:rPr kumimoji="0" lang="en-GB" sz="21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pC</a:t>
            </a: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 10 Hz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User area Beam Area 1 (BA1)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Beam exploitation,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inc.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novel acceleration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9" y="848104"/>
            <a:ext cx="11651433" cy="331953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80377" y="2957385"/>
            <a:ext cx="0" cy="1569307"/>
          </a:xfrm>
          <a:prstGeom prst="line">
            <a:avLst/>
          </a:prstGeom>
          <a:ln w="19050">
            <a:solidFill>
              <a:srgbClr val="2E2D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9CF38-B0B6-0BCE-B8C5-28A5AA8A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282" y="6433733"/>
            <a:ext cx="5335044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Pacey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CLARA Opportunities for Advanced Accelerators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EAAC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Elba,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2957" y="1211281"/>
            <a:ext cx="10415538" cy="34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2956" y="2957385"/>
            <a:ext cx="0" cy="1569307"/>
          </a:xfrm>
          <a:prstGeom prst="line">
            <a:avLst/>
          </a:prstGeom>
          <a:ln w="19050">
            <a:solidFill>
              <a:srgbClr val="2E2D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55138" y="557990"/>
            <a:ext cx="4838645" cy="344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075142" y="848104"/>
            <a:ext cx="3669956" cy="1888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F212F-436C-462F-949D-F8AE470659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7060" y="173270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CLARA &amp; FEBE 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48958" y="4398361"/>
            <a:ext cx="3284205" cy="1811126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FEBE:</a:t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SHIELDED USER FACILITY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1B3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Branch line to shielded hutch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1B3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Flexible user exploitation space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1B3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 TW class laser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29986" y="4398361"/>
            <a:ext cx="3004014" cy="1867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PHASE 2: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250 MeV ASSEMBLED &amp; INSTALLED OFFLINE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1B3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2022/23: Installation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1B3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2023/24: Commissioning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331070" y="4381646"/>
            <a:ext cx="2736304" cy="1827841"/>
          </a:xfrm>
          <a:prstGeom prst="rect">
            <a:avLst/>
          </a:prstGeom>
          <a:ln w="38100">
            <a:solidFill>
              <a:srgbClr val="2AB0FE"/>
            </a:solidFill>
            <a:prstDash val="dash"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Straight-on: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FEL technology</a:t>
            </a:r>
            <a:r>
              <a:rPr kumimoji="0" lang="en-GB" sz="1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development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NOT YET FUNDED</a:t>
            </a:r>
          </a:p>
          <a:p>
            <a:pPr marL="182563" indent="-182563"/>
            <a:r>
              <a:rPr lang="en-GB" sz="2000" dirty="0">
                <a:solidFill>
                  <a:srgbClr val="001B30"/>
                </a:solidFill>
                <a:cs typeface="Arial" panose="020B0604020202020204" pitchFamily="34" charset="0"/>
              </a:rPr>
              <a:t>Tied to UKXFEL CDR </a:t>
            </a:r>
            <a:r>
              <a:rPr lang="en-GB" sz="2000" dirty="0">
                <a:solidFill>
                  <a:srgbClr val="001B30"/>
                </a:solidFill>
                <a:latin typeface="Calibri" panose="020F0502020204030204"/>
                <a:cs typeface="Arial" panose="020B0604020202020204" pitchFamily="34" charset="0"/>
              </a:rPr>
              <a:t>and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1B3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decision on next stages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4958" y="4488051"/>
            <a:ext cx="1894004" cy="2233424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PHASE 1:</a:t>
            </a: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/>
            </a:r>
            <a:b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50 MeV,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250 </a:t>
            </a:r>
            <a:r>
              <a:rPr kumimoji="0" lang="en-GB" sz="21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pC</a:t>
            </a:r>
            <a:r>
              <a:rPr kumimoji="0" lang="en-GB" sz="21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, 10 Hz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User area Beam Area 1 (BA1)</a:t>
            </a:r>
          </a:p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Beam exploitation, 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inc.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novel acceleration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9" y="848104"/>
            <a:ext cx="11651433" cy="331953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80377" y="2957385"/>
            <a:ext cx="0" cy="1569307"/>
          </a:xfrm>
          <a:prstGeom prst="line">
            <a:avLst/>
          </a:prstGeom>
          <a:ln w="19050">
            <a:solidFill>
              <a:srgbClr val="2E2D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02956" y="2957385"/>
            <a:ext cx="0" cy="1569307"/>
          </a:xfrm>
          <a:prstGeom prst="line">
            <a:avLst/>
          </a:prstGeom>
          <a:ln w="19050">
            <a:solidFill>
              <a:srgbClr val="2E2D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9CF38-B0B6-0BCE-B8C5-28A5AA8AA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282" y="6433733"/>
            <a:ext cx="5335044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-228246"/>
            <a:ext cx="10515600" cy="1325563"/>
          </a:xfrm>
        </p:spPr>
        <p:txBody>
          <a:bodyPr/>
          <a:lstStyle/>
          <a:p>
            <a:r>
              <a:rPr lang="en-GB" dirty="0"/>
              <a:t>CLARA </a:t>
            </a:r>
            <a:r>
              <a:rPr lang="en-GB" dirty="0" smtClean="0"/>
              <a:t>Now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13760" y="6492875"/>
            <a:ext cx="536448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Pacey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CLARA Opportunities for Advanced Accelerators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EAAC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Elba,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Italy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orking in a factory&#10;&#10;Description automatically generated">
            <a:extLst>
              <a:ext uri="{FF2B5EF4-FFF2-40B4-BE49-F238E27FC236}">
                <a16:creationId xmlns:a16="http://schemas.microsoft.com/office/drawing/2014/main" id="{3F65B448-4A83-4431-6071-84F8306F4A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534" y="799661"/>
            <a:ext cx="8540627" cy="569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exploitation at CLARA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>
                <a:solidFill>
                  <a:srgbClr val="616161"/>
                </a:solidFill>
              </a:rPr>
              <a:t>Exploitation with 35 MeV electrons and with 10 TW class laser</a:t>
            </a:r>
          </a:p>
          <a:p>
            <a:pPr algn="just"/>
            <a:r>
              <a:rPr lang="en-GB" dirty="0">
                <a:solidFill>
                  <a:srgbClr val="616161"/>
                </a:solidFill>
              </a:rPr>
              <a:t>Competitive access periods </a:t>
            </a:r>
          </a:p>
          <a:p>
            <a:pPr lvl="1" algn="just"/>
            <a:r>
              <a:rPr lang="en-GB" dirty="0">
                <a:solidFill>
                  <a:srgbClr val="616161"/>
                </a:solidFill>
              </a:rPr>
              <a:t>October 2018- April 2019 and October 21 – April 2022</a:t>
            </a:r>
          </a:p>
          <a:p>
            <a:pPr algn="just"/>
            <a:endParaRPr lang="en-GB" dirty="0">
              <a:solidFill>
                <a:srgbClr val="616161"/>
              </a:solidFill>
            </a:endParaRPr>
          </a:p>
          <a:p>
            <a:pPr algn="just"/>
            <a:r>
              <a:rPr lang="en-GB" dirty="0">
                <a:solidFill>
                  <a:srgbClr val="616161"/>
                </a:solidFill>
              </a:rPr>
              <a:t>Oversubscribed by factor of 2</a:t>
            </a:r>
          </a:p>
          <a:p>
            <a:pPr algn="just"/>
            <a:endParaRPr lang="en-GB" dirty="0">
              <a:solidFill>
                <a:srgbClr val="616161"/>
              </a:solidFill>
            </a:endParaRPr>
          </a:p>
          <a:p>
            <a:pPr algn="just"/>
            <a:r>
              <a:rPr lang="en-GB" dirty="0">
                <a:solidFill>
                  <a:srgbClr val="616161"/>
                </a:solidFill>
              </a:rPr>
              <a:t>Approximately 50 % of shifts ‘21-’22 awarded were for advanced acceleration concepts, including dielectric wakefield acceleration laser wakefield acceleration, THz acceleration,  and plasma diagnostics.</a:t>
            </a:r>
          </a:p>
          <a:p>
            <a:pPr marL="0" indent="0" algn="just">
              <a:buNone/>
            </a:pPr>
            <a:endParaRPr lang="en-GB" dirty="0">
              <a:solidFill>
                <a:srgbClr val="616161"/>
              </a:solidFill>
            </a:endParaRPr>
          </a:p>
          <a:p>
            <a:pPr algn="just"/>
            <a:r>
              <a:rPr lang="en-GB" dirty="0">
                <a:solidFill>
                  <a:srgbClr val="616161"/>
                </a:solidFill>
                <a:hlinkClick r:id="rId2"/>
              </a:rPr>
              <a:t>See Poster by Ed Snedden (Tuesday Session) </a:t>
            </a:r>
            <a:endParaRPr lang="en-GB" dirty="0">
              <a:solidFill>
                <a:srgbClr val="616161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4E576B9-4693-DDE3-5152-339F1310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9282" y="6433733"/>
            <a:ext cx="5335044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1" y="179773"/>
            <a:ext cx="10515600" cy="1325563"/>
          </a:xfrm>
        </p:spPr>
        <p:txBody>
          <a:bodyPr/>
          <a:lstStyle/>
          <a:p>
            <a:r>
              <a:rPr lang="en-GB" dirty="0"/>
              <a:t>FEBE Beamline &amp; Hutch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4" y="1415299"/>
            <a:ext cx="11609173" cy="322476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9282" y="6433733"/>
            <a:ext cx="5335044" cy="365125"/>
          </a:xfrm>
        </p:spPr>
        <p:txBody>
          <a:bodyPr/>
          <a:lstStyle/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E8C158-EDE1-7B7F-D596-F0C3FF88AEBE}"/>
              </a:ext>
            </a:extLst>
          </p:cNvPr>
          <p:cNvCxnSpPr>
            <a:cxnSpLocks/>
          </p:cNvCxnSpPr>
          <p:nvPr/>
        </p:nvCxnSpPr>
        <p:spPr>
          <a:xfrm>
            <a:off x="7411766" y="4717028"/>
            <a:ext cx="0" cy="1623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4">
            <a:extLst>
              <a:ext uri="{FF2B5EF4-FFF2-40B4-BE49-F238E27FC236}">
                <a16:creationId xmlns:a16="http://schemas.microsoft.com/office/drawing/2014/main" id="{AF05A3AE-1288-1193-940C-FFCBD6DC22C4}"/>
              </a:ext>
            </a:extLst>
          </p:cNvPr>
          <p:cNvSpPr/>
          <p:nvPr/>
        </p:nvSpPr>
        <p:spPr>
          <a:xfrm>
            <a:off x="396126" y="4717028"/>
            <a:ext cx="5516158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Up to 250 MeV</a:t>
            </a: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668CD914-32D6-561F-F6B7-D567AA576557}"/>
              </a:ext>
            </a:extLst>
          </p:cNvPr>
          <p:cNvSpPr/>
          <p:nvPr/>
        </p:nvSpPr>
        <p:spPr>
          <a:xfrm>
            <a:off x="7506100" y="5614180"/>
            <a:ext cx="1869185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250 MeV – 2 GeV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9DF85-6711-E54B-BCC2-CDF25424A975}"/>
              </a:ext>
            </a:extLst>
          </p:cNvPr>
          <p:cNvCxnSpPr/>
          <p:nvPr/>
        </p:nvCxnSpPr>
        <p:spPr>
          <a:xfrm>
            <a:off x="11637067" y="3862028"/>
            <a:ext cx="0" cy="2478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91652-D23A-D78A-8C2B-2F2D613588D6}"/>
              </a:ext>
            </a:extLst>
          </p:cNvPr>
          <p:cNvCxnSpPr>
            <a:cxnSpLocks/>
          </p:cNvCxnSpPr>
          <p:nvPr/>
        </p:nvCxnSpPr>
        <p:spPr>
          <a:xfrm>
            <a:off x="9375289" y="4686655"/>
            <a:ext cx="0" cy="16534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5">
            <a:extLst>
              <a:ext uri="{FF2B5EF4-FFF2-40B4-BE49-F238E27FC236}">
                <a16:creationId xmlns:a16="http://schemas.microsoft.com/office/drawing/2014/main" id="{24AB1C0B-661A-6194-BD46-078C4A969402}"/>
              </a:ext>
            </a:extLst>
          </p:cNvPr>
          <p:cNvSpPr/>
          <p:nvPr/>
        </p:nvSpPr>
        <p:spPr>
          <a:xfrm>
            <a:off x="7508764" y="4733710"/>
            <a:ext cx="4033969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250 – 600 MeV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57618-156A-FF13-1237-FFDAE4194B50}"/>
              </a:ext>
            </a:extLst>
          </p:cNvPr>
          <p:cNvSpPr txBox="1"/>
          <p:nvPr/>
        </p:nvSpPr>
        <p:spPr>
          <a:xfrm>
            <a:off x="396126" y="5597911"/>
            <a:ext cx="520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Highly instrumented beamline supports</a:t>
            </a:r>
          </a:p>
          <a:p>
            <a:r>
              <a:rPr lang="en-GB" dirty="0"/>
              <a:t>- Setup &amp; characterisation</a:t>
            </a:r>
          </a:p>
          <a:p>
            <a:r>
              <a:rPr lang="en-GB" dirty="0"/>
              <a:t>- Feedback systems</a:t>
            </a:r>
          </a:p>
        </p:txBody>
      </p:sp>
    </p:spTree>
    <p:extLst>
      <p:ext uri="{BB962C8B-B14F-4D97-AF65-F5344CB8AC3E}">
        <p14:creationId xmlns:p14="http://schemas.microsoft.com/office/powerpoint/2010/main" val="33364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2B5FD4-E25F-C6A4-B49C-B66453E2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"/>
          <a:stretch/>
        </p:blipFill>
        <p:spPr>
          <a:xfrm>
            <a:off x="855381" y="3238500"/>
            <a:ext cx="10385970" cy="35463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66709C-451A-C9BA-120E-AD7A661691A3}"/>
              </a:ext>
            </a:extLst>
          </p:cNvPr>
          <p:cNvSpPr/>
          <p:nvPr/>
        </p:nvSpPr>
        <p:spPr>
          <a:xfrm>
            <a:off x="6005986" y="434769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B51080-01D1-ADDB-F90A-A959412060B8}"/>
              </a:ext>
            </a:extLst>
          </p:cNvPr>
          <p:cNvCxnSpPr/>
          <p:nvPr/>
        </p:nvCxnSpPr>
        <p:spPr>
          <a:xfrm flipV="1">
            <a:off x="855381" y="5363351"/>
            <a:ext cx="723560" cy="6649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BFBCDD-3812-78A3-42D1-FBBADBC4F8FD}"/>
              </a:ext>
            </a:extLst>
          </p:cNvPr>
          <p:cNvCxnSpPr/>
          <p:nvPr/>
        </p:nvCxnSpPr>
        <p:spPr>
          <a:xfrm flipV="1">
            <a:off x="11241351" y="4148435"/>
            <a:ext cx="641898" cy="11618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45389A5-4718-9302-DB1C-3798799FD25B}"/>
              </a:ext>
            </a:extLst>
          </p:cNvPr>
          <p:cNvSpPr txBox="1"/>
          <p:nvPr/>
        </p:nvSpPr>
        <p:spPr>
          <a:xfrm>
            <a:off x="-31753" y="4783515"/>
            <a:ext cx="128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 i="1" dirty="0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62B30-7CAD-0F37-6A97-15F5D41CA117}"/>
              </a:ext>
            </a:extLst>
          </p:cNvPr>
          <p:cNvSpPr txBox="1"/>
          <p:nvPr/>
        </p:nvSpPr>
        <p:spPr>
          <a:xfrm>
            <a:off x="3446129" y="5507263"/>
            <a:ext cx="162863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Chamber #1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2060"/>
                </a:solidFill>
                <a:latin typeface="Calibri" panose="020F0502020204030204"/>
              </a:rPr>
              <a:t>~1.5m length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8436A-B962-8D06-AC73-045FDBC7CAC1}"/>
              </a:ext>
            </a:extLst>
          </p:cNvPr>
          <p:cNvSpPr txBox="1"/>
          <p:nvPr/>
        </p:nvSpPr>
        <p:spPr>
          <a:xfrm>
            <a:off x="11077769" y="3314627"/>
            <a:ext cx="1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3"/>
                </a:solidFill>
                <a:latin typeface="Calibri" panose="020F0502020204030204"/>
              </a:rPr>
              <a:t>600 MeV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ACC8A1-7B5A-D459-5A57-57EF1D902A31}"/>
              </a:ext>
            </a:extLst>
          </p:cNvPr>
          <p:cNvSpPr/>
          <p:nvPr/>
        </p:nvSpPr>
        <p:spPr>
          <a:xfrm>
            <a:off x="831835" y="3214220"/>
            <a:ext cx="933450" cy="113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4DB46-0336-59DE-7DAB-11A5A27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28"/>
            <a:ext cx="10515600" cy="1325563"/>
          </a:xfrm>
        </p:spPr>
        <p:txBody>
          <a:bodyPr/>
          <a:lstStyle/>
          <a:p>
            <a:r>
              <a:rPr lang="en-GB" dirty="0"/>
              <a:t>FEBE Chambers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C1BB-A1E0-4A70-1F83-0E097030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93135"/>
            <a:ext cx="12156947" cy="30042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Flexible platform for novel acceleration studies</a:t>
            </a:r>
          </a:p>
          <a:p>
            <a:pPr>
              <a:lnSpc>
                <a:spcPct val="100000"/>
              </a:lnSpc>
            </a:pPr>
            <a:r>
              <a:rPr lang="en-GB" dirty="0"/>
              <a:t>2 identical chambers: Double IP configuration</a:t>
            </a:r>
          </a:p>
          <a:p>
            <a:pPr>
              <a:lnSpc>
                <a:spcPct val="100000"/>
              </a:lnSpc>
            </a:pPr>
            <a:r>
              <a:rPr lang="en-GB" dirty="0"/>
              <a:t>Dedicated laser in-out coupling chambers</a:t>
            </a:r>
          </a:p>
          <a:p>
            <a:pPr>
              <a:lnSpc>
                <a:spcPct val="100000"/>
              </a:lnSpc>
            </a:pPr>
            <a:r>
              <a:rPr lang="en-GB" dirty="0"/>
              <a:t>Accelerated beam up to 2 GeV possible in hutch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AF869-A646-8422-C349-1AF76CCB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CE7BF1-A431-BAB9-BA04-1D915C09539A}"/>
              </a:ext>
            </a:extLst>
          </p:cNvPr>
          <p:cNvSpPr txBox="1"/>
          <p:nvPr/>
        </p:nvSpPr>
        <p:spPr>
          <a:xfrm>
            <a:off x="8708735" y="5676529"/>
            <a:ext cx="17258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2060"/>
                </a:solidFill>
                <a:latin typeface="Calibri" panose="020F0502020204030204"/>
              </a:rPr>
              <a:t>Chamber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2060"/>
                </a:solidFill>
                <a:latin typeface="Calibri" panose="020F0502020204030204"/>
              </a:rPr>
              <a:t>F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lexible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array of diagnostics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3317310" y="6477621"/>
            <a:ext cx="5293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T Pacey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 – CLARA Opportunities for Advanced Accelerators 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-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EAAC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202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3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,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Elba,</a:t>
            </a:r>
            <a:r>
              <a:rPr lang="pl-PL" dirty="0">
                <a:solidFill>
                  <a:srgbClr val="2E2C61">
                    <a:tint val="75000"/>
                  </a:srgbClr>
                </a:solidFill>
              </a:rPr>
              <a:t> </a:t>
            </a:r>
            <a:r>
              <a:rPr lang="en-GB" dirty="0">
                <a:solidFill>
                  <a:srgbClr val="2E2C61">
                    <a:tint val="75000"/>
                  </a:srgbClr>
                </a:solidFill>
              </a:rPr>
              <a:t>Italy</a:t>
            </a:r>
            <a:endParaRPr lang="en-US" dirty="0">
              <a:solidFill>
                <a:srgbClr val="2E2C61">
                  <a:tint val="75000"/>
                </a:srgbClr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B51080-01D1-ADDB-F90A-A959412060B8}"/>
              </a:ext>
            </a:extLst>
          </p:cNvPr>
          <p:cNvCxnSpPr/>
          <p:nvPr/>
        </p:nvCxnSpPr>
        <p:spPr>
          <a:xfrm flipH="1">
            <a:off x="1587863" y="3770219"/>
            <a:ext cx="7131" cy="544740"/>
          </a:xfrm>
          <a:prstGeom prst="straightConnector1">
            <a:avLst/>
          </a:prstGeom>
          <a:ln w="76200">
            <a:solidFill>
              <a:srgbClr val="F00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66380B-E635-A6BC-2931-D7A1335AB9A8}"/>
              </a:ext>
            </a:extLst>
          </p:cNvPr>
          <p:cNvSpPr txBox="1"/>
          <p:nvPr/>
        </p:nvSpPr>
        <p:spPr>
          <a:xfrm>
            <a:off x="379130" y="3685150"/>
            <a:ext cx="109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00056"/>
                </a:solidFill>
              </a:rPr>
              <a:t>Laser from roof</a:t>
            </a:r>
          </a:p>
        </p:txBody>
      </p:sp>
    </p:spTree>
    <p:extLst>
      <p:ext uri="{BB962C8B-B14F-4D97-AF65-F5344CB8AC3E}">
        <p14:creationId xmlns:p14="http://schemas.microsoft.com/office/powerpoint/2010/main" val="14530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Pacey_CILectures_Diagnostics_1</Template>
  <TotalTime>16408</TotalTime>
  <Words>1822</Words>
  <Application>Microsoft Office PowerPoint</Application>
  <PresentationFormat>Widescreen</PresentationFormat>
  <Paragraphs>350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Regular</vt:lpstr>
      <vt:lpstr>Calibri</vt:lpstr>
      <vt:lpstr>Calibri Light</vt:lpstr>
      <vt:lpstr>Times New Roman</vt:lpstr>
      <vt:lpstr>Wingdings</vt:lpstr>
      <vt:lpstr>Font and logo master</vt:lpstr>
      <vt:lpstr>Font WITHOUT logo master</vt:lpstr>
      <vt:lpstr>3_Font and logo master</vt:lpstr>
      <vt:lpstr>4_Font and logo master</vt:lpstr>
      <vt:lpstr>Office Theme</vt:lpstr>
      <vt:lpstr>1_Font WITHOUT logo master</vt:lpstr>
      <vt:lpstr>PowerPoint Presentation</vt:lpstr>
      <vt:lpstr>Outline</vt:lpstr>
      <vt:lpstr>PowerPoint Presentation</vt:lpstr>
      <vt:lpstr>PowerPoint Presentation</vt:lpstr>
      <vt:lpstr>PowerPoint Presentation</vt:lpstr>
      <vt:lpstr>CLARA Now</vt:lpstr>
      <vt:lpstr>Previous exploitation at CLARA</vt:lpstr>
      <vt:lpstr>FEBE Beamline &amp; Hutch </vt:lpstr>
      <vt:lpstr>FEBE Chambers</vt:lpstr>
      <vt:lpstr>PowerPoint Presentation</vt:lpstr>
      <vt:lpstr>PowerPoint Presentation</vt:lpstr>
      <vt:lpstr>PowerPoint Presentation</vt:lpstr>
      <vt:lpstr>Gas Management</vt:lpstr>
      <vt:lpstr>Beam driven acceleration</vt:lpstr>
      <vt:lpstr>Electron beam pulse shaping</vt:lpstr>
      <vt:lpstr>FEBE Laser</vt:lpstr>
      <vt:lpstr>Laser delivery to IP</vt:lpstr>
      <vt:lpstr>PowerPoint Presentation</vt:lpstr>
      <vt:lpstr>PowerPoint Presentation</vt:lpstr>
      <vt:lpstr>6D Diagnostics R&amp;D across FEBE beam line</vt:lpstr>
      <vt:lpstr>FEBE Chamber options</vt:lpstr>
      <vt:lpstr>PowerPoint Presentation</vt:lpstr>
      <vt:lpstr>PowerPoint Presentation</vt:lpstr>
      <vt:lpstr>External injection - LWFA</vt:lpstr>
      <vt:lpstr>External injection LWFA</vt:lpstr>
      <vt:lpstr>PWFA staging</vt:lpstr>
      <vt:lpstr>Plasma based beam manipulation &amp; instrumentation</vt:lpstr>
      <vt:lpstr>Summary</vt:lpstr>
      <vt:lpstr>Acknowledgements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Pacey, Thomas (STFC,DL,AST)</dc:creator>
  <cp:lastModifiedBy>Pacey, Thomas (STFC,DL,AST)</cp:lastModifiedBy>
  <cp:revision>52</cp:revision>
  <dcterms:created xsi:type="dcterms:W3CDTF">2023-04-14T16:00:06Z</dcterms:created>
  <dcterms:modified xsi:type="dcterms:W3CDTF">2023-09-19T12:33:11Z</dcterms:modified>
</cp:coreProperties>
</file>