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tags/tag29.xml" ContentType="application/vnd.openxmlformats-officedocument.presentationml.tags+xml"/>
  <Override PartName="/ppt/ink/ink161.xml" ContentType="application/inkml+xml"/>
  <Override PartName="/ppt/ink/ink162.xml" ContentType="application/inkml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ink/ink163.xml" ContentType="application/inkml+xml"/>
  <Override PartName="/ppt/ink/ink164.xml" ContentType="application/inkml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ink/ink165.xml" ContentType="application/inkml+xml"/>
  <Override PartName="/ppt/ink/ink166.xml" ContentType="application/inkml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ink/ink186.xml" ContentType="application/inkml+xml"/>
  <Override PartName="/ppt/ink/ink187.xml" ContentType="application/inkml+xml"/>
  <Override PartName="/ppt/ink/ink188.xml" ContentType="application/inkml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ink/ink189.xml" ContentType="application/inkml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ink/ink190.xml" ContentType="application/inkml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3" r:id="rId1"/>
  </p:sldMasterIdLst>
  <p:notesMasterIdLst>
    <p:notesMasterId r:id="rId30"/>
  </p:notesMasterIdLst>
  <p:sldIdLst>
    <p:sldId id="850" r:id="rId2"/>
    <p:sldId id="852" r:id="rId3"/>
    <p:sldId id="853" r:id="rId4"/>
    <p:sldId id="854" r:id="rId5"/>
    <p:sldId id="859" r:id="rId6"/>
    <p:sldId id="856" r:id="rId7"/>
    <p:sldId id="860" r:id="rId8"/>
    <p:sldId id="862" r:id="rId9"/>
    <p:sldId id="865" r:id="rId10"/>
    <p:sldId id="863" r:id="rId11"/>
    <p:sldId id="864" r:id="rId12"/>
    <p:sldId id="866" r:id="rId13"/>
    <p:sldId id="861" r:id="rId14"/>
    <p:sldId id="872" r:id="rId15"/>
    <p:sldId id="867" r:id="rId16"/>
    <p:sldId id="868" r:id="rId17"/>
    <p:sldId id="869" r:id="rId18"/>
    <p:sldId id="873" r:id="rId19"/>
    <p:sldId id="871" r:id="rId20"/>
    <p:sldId id="870" r:id="rId21"/>
    <p:sldId id="875" r:id="rId22"/>
    <p:sldId id="877" r:id="rId23"/>
    <p:sldId id="874" r:id="rId24"/>
    <p:sldId id="881" r:id="rId25"/>
    <p:sldId id="876" r:id="rId26"/>
    <p:sldId id="879" r:id="rId27"/>
    <p:sldId id="857" r:id="rId28"/>
    <p:sldId id="882" r:id="rId29"/>
  </p:sldIdLst>
  <p:sldSz cx="12192000" cy="6858000"/>
  <p:notesSz cx="6858000" cy="9144000"/>
  <p:defaultTextStyle>
    <a:defPPr>
      <a:defRPr lang="en-US"/>
    </a:defPPr>
    <a:lvl1pPr marL="0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7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36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02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69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34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09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70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37" algn="l" defTabSz="914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300"/>
    <a:srgbClr val="1201F5"/>
    <a:srgbClr val="FF0000"/>
    <a:srgbClr val="2D3A84"/>
    <a:srgbClr val="EFFFD0"/>
    <a:srgbClr val="9E6958"/>
    <a:srgbClr val="F3F303"/>
    <a:srgbClr val="C2348F"/>
    <a:srgbClr val="FEFBD0"/>
    <a:srgbClr val="FEF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1980" autoAdjust="0"/>
  </p:normalViewPr>
  <p:slideViewPr>
    <p:cSldViewPr>
      <p:cViewPr varScale="1">
        <p:scale>
          <a:sx n="76" d="100"/>
          <a:sy n="76" d="100"/>
        </p:scale>
        <p:origin x="67" y="41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62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09:58:18.60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261 333 2039 0 0,'0'0'13328'0'0,"-7"2"-12932"0"0,-47 17 502 0 0,44-15-874 0 0,1 0 0 0 0,-1 1 0 0 0,1 0 0 0 0,0 1 0 0 0,0 0 0 0 0,1 0 1 0 0,0 1-1 0 0,0 0 0 0 0,0 0 0 0 0,1 1 0 0 0,0 0 0 0 0,0 0 1 0 0,1 0-1 0 0,0 1 0 0 0,1 0 0 0 0,0 1 0 0 0,-6 15 0 0 0,-2 5-24 0 0,2-7 0 0 0,1 0 0 0 0,-12 47 0 0 0,22-68 1 0 0,-1-1 1 0 0,1 1-1 0 0,0 0 0 0 0,0-1 0 0 0,0 1 0 0 0,0-1 1 0 0,0 1-1 0 0,1 2 0 0 0,-1-3 1 0 0,0-1 1 0 0,0 1 0 0 0,0-1-1 0 0,1 1 1 0 0,-1 0-1 0 0,0-1 1 0 0,1 1-1 0 0,-1-1 1 0 0,0 1-1 0 0,1-1 1 0 0,-1 0-1 0 0,1 1 1 0 0,-1-1 0 0 0,1 1-1 0 0,-1-1 1 0 0,1 0-1 0 0,-1 1 1 0 0,1-1-1 0 0,-1 0 1 0 0,1 0-1 0 0,0 1 1 0 0,2-1 4 0 0,-1 1 0 0 0,1-1 0 0 0,-1 0 0 0 0,0 0 0 0 0,1 0 0 0 0,-1 0 1 0 0,1 0-1 0 0,-1-1 0 0 0,1 1 0 0 0,-1-1 0 0 0,0 1 0 0 0,1-1 0 0 0,3-2 0 0 0,34-18 45 0 0,-24 12-46 0 0,204-95 82 0 0,-1 2 32 0 0,-167 75-65 0 0,105-62 682 0 0,-126 69-49 0 0,-32 23-618 0 0,-2 3-56 0 0,-1 0 1 0 0,1 0-1 0 0,-1 0 1 0 0,0-1-1 0 0,-1 1 1 0 0,-6 6-1 0 0,-37 30-67 0 0,20-19-73 0 0,-36 37-805 0 0,-101 121 0 0 0,149-159 609 0 0,0 1 1 0 0,-21 44 0 0 0,36-64 191 0 0,0-2 119 0 0,1 0 0 0 0,0 0 0 0 0,0 0 0 0 0,-1 0 0 0 0,1 0 0 0 0,0 0 0 0 0,0 0 0 0 0,0 0 0 0 0,0 0 0 0 0,0 0 0 0 0,1 0 0 0 0,-1 0 0 0 0,0 0 0 0 0,0 0 0 0 0,1 1 0 0 0,0-1 7 0 0,-1-1 1 0 0,0 1-1 0 0,1-1 1 0 0,-1 1 0 0 0,1-1-1 0 0,-1 0 1 0 0,1 1-1 0 0,-1-1 1 0 0,1 0-1 0 0,-1 1 1 0 0,1-1-1 0 0,-1 0 1 0 0,1 0-1 0 0,-1 1 1 0 0,1-1-1 0 0,-1 0 1 0 0,1 0 0 0 0,0 0-1 0 0,0 0 1 0 0,3 0 3 0 0,0 0 1 0 0,-1 0-1 0 0,1-1 1 0 0,-1 1-1 0 0,1-1 1 0 0,0 0-1 0 0,4-2 1 0 0,28-11 21 0 0,-1-2-1 0 0,-1-1 1 0 0,38-26 0 0 0,90-72 134 0 0,-37 25 110 0 0,-89 66-189 0 0,1 3 0 0 0,1 1 0 0 0,1 2-1 0 0,45-15 1 0 0,168-68 2546 0 0,-255 104-2550 0 0,-29 25-17 0 0,-66 42 0 0 0,74-54-214 0 0,2 1 0 0 0,0 1 0 0 0,1 1 0 0 0,1 1 0 0 0,0 1 0 0 0,2 0 0 0 0,-21 32 0 0 0,25-31 33 0 0,0 0 1 0 0,2 1-1 0 0,1 0 0 0 0,-14 41 0 0 0,21-48 9 0 0,4-16 114 0 0,0 0 1 0 0,-1 0-1 0 0,1 0 0 0 0,0 0 0 0 0,0 0 1 0 0,0 0-1 0 0,0 1 0 0 0,0-1 0 0 0,0 0 0 0 0,0 0 1 0 0,0 0-1 0 0,0 0 0 0 0,0 0 0 0 0,0 0 0 0 0,0 0 1 0 0,0 0-1 0 0,0 0 0 0 0,0 1 0 0 0,0-1 1 0 0,0 0-1 0 0,0 0 0 0 0,0 0 0 0 0,0 0 0 0 0,0 0 1 0 0,0 0-1 0 0,0 0 0 0 0,0 0 0 0 0,0 0 0 0 0,0 1 1 0 0,0-1-1 0 0,0 0 0 0 0,1 0 0 0 0,-1 0 1 0 0,0 0-1 0 0,0 0 0 0 0,0 0 0 0 0,0 0 0 0 0,0 0 1 0 0,0 0-1 0 0,0 0 0 0 0,0 0 0 0 0,0 0 0 0 0,0 0 1 0 0,0 0-1 0 0,1 0 0 0 0,-1 1 0 0 0,0-1 1 0 0,0 0-1 0 0,0 0 0 0 0,0 0 0 0 0,0 0 0 0 0,0 0 1 0 0,0 0-1 0 0,0 0 0 0 0,1 0 0 0 0,2 0-19 0 0,0 1 0 0 0,0-1-1 0 0,1 0 1 0 0,-1 0 0 0 0,0 0-1 0 0,1 0 1 0 0,-1-1 0 0 0,0 1-1 0 0,5-3 1 0 0,33-12-118 0 0,-22 7 83 0 0,135-60-103 0 0,-84 36 132 0 0,213-120-37 0 0,-236 126 119 0 0,1 2 1 0 0,0 2 0 0 0,2 2 0 0 0,82-21-1 0 0,-45 24 639 0 0,-31 8-81 0 0,-56 9-605 0 0,0 0 0 0 0,0 0-1 0 0,1-1 1 0 0,-1 1 0 0 0,0 0 0 0 0,0 0 0 0 0,0 0 0 0 0,0 0 0 0 0,0 0-1 0 0,1 0 1 0 0,-1 0 0 0 0,0 0 0 0 0,0 0 0 0 0,0 0 0 0 0,0 0 0 0 0,0 0-1 0 0,1 0 1 0 0,-1 0 0 0 0,0 0 0 0 0,0 0 0 0 0,0 0 0 0 0,0 0 0 0 0,0 0-1 0 0,0 0 1 0 0,1 1 0 0 0,-1-1 0 0 0,0 0 0 0 0,0 0 0 0 0,0 0-1 0 0,0 0 1 0 0,0 0 0 0 0,0 0 0 0 0,1 0 0 0 0,-1 0 0 0 0,0 0 0 0 0,0 1-1 0 0,0-1 1 0 0,0 0 0 0 0,0 0 0 0 0,0 0 0 0 0,0 0 0 0 0,0 0 0 0 0,0 1-1 0 0,0-1 1 0 0,0 0 0 0 0,0 0 0 0 0,0 0 0 0 0,0 0 0 0 0,0 0 0 0 0,0 1-1 0 0,0-1 1 0 0,0 0 0 0 0,0 0 0 0 0,0 0 0 0 0,0 0 0 0 0,0 0 0 0 0,0 1-1 0 0,0-1 1 0 0,0 0 0 0 0,0 0 0 0 0,0 0 0 0 0,0 0 0 0 0,0 0 0 0 0,0 0-1 0 0,0 1 1 0 0,-1-1 0 0 0,1 0 0 0 0,0 0 0 0 0,0 0 0 0 0,-12 17 75 0 0,3-8-158 0 0,-18 15 0 0 0,10-12-30 0 0,0 1 1 0 0,1 1-1 0 0,1 0 1 0 0,0 1-1 0 0,-13 17 1 0 0,9-4-67 0 0,1 0 1 0 0,1 1-1 0 0,2 1 0 0 0,1 0 1 0 0,1 1-1 0 0,1 1 0 0 0,-10 48 1 0 0,19-68 116 0 0,0 0-67 0 0,-3 24-1 0 0,6-34 98 0 0,0 1-1 0 0,0 0 0 0 0,0-1 1 0 0,0 1-1 0 0,0-1 1 0 0,1 1-1 0 0,-1 0 0 0 0,1-1 1 0 0,-1 1-1 0 0,1-1 1 0 0,0 1-1 0 0,0-1 0 0 0,0 0 1 0 0,3 5-1 0 0,-4-7 22 0 0,0 0-1 0 0,0 0 1 0 0,0 0 0 0 0,1 0-1 0 0,-1 1 1 0 0,0-1-1 0 0,0 0 1 0 0,0 0 0 0 0,0 0-1 0 0,0 0 1 0 0,0 0 0 0 0,1 0-1 0 0,-1 0 1 0 0,0 0-1 0 0,0 0 1 0 0,0 0 0 0 0,0 0-1 0 0,0 0 1 0 0,1 1-1 0 0,-1-1 1 0 0,0 0 0 0 0,0 0-1 0 0,0 0 1 0 0,0 0-1 0 0,1 0 1 0 0,-1 0 0 0 0,0 0-1 0 0,0-1 1 0 0,0 1-1 0 0,0 0 1 0 0,0 0 0 0 0,1 0-1 0 0,12-2-60 0 0,0 0-1 0 0,1-2 1 0 0,-1 1-1 0 0,20-10 1 0 0,49-28-71 0 0,343-229 344 0 0,-226 137 223 0 0,-162 111-233 0 0,1 2 0 0 0,1 2 0 0 0,63-21 0 0 0,-60 26 74 0 0,-16 4 140 0 0,48-10 0 0 0,-70 18-346 0 0,1 1-1 0 0,-1 0 1 0 0,1 0 0 0 0,-1 0 0 0 0,1 1 0 0 0,-1 0-1 0 0,1-1 1 0 0,8 4 0 0 0,-9-3 9 0 0,-2 0 52 0 0,-2 2-37 0 0,-1 2-76 0 0,0 0 0 0 0,0 0 0 0 0,0 0 0 0 0,-1 0 0 0 0,1-1 0 0 0,-1 1 0 0 0,0 0 0 0 0,-1-1 0 0 0,-4 8 0 0 0,-3 1-52 0 0,-20 19-1 0 0,-1 3-61 0 0,-11 22-258 0 0,-52 96 1 0 0,65-101 236 0 0,3 0 1 0 0,-22 64 0 0 0,45-104 45 0 0,0 0 0 0 0,-3 20-1 0 0,6-27 42 0 0,-1-2-47 0 0,5-4-85 0 0,5 0 116 0 0,0-1 0 0 0,-1 0 1 0 0,1 0-1 0 0,-1-1 0 0 0,16-7 0 0 0,43-27-131 0 0,-22 12 100 0 0,441-272-162 0 0,-451 274 284 0 0,0 1-1 0 0,1 3 1 0 0,2 1-1 0 0,-1 1 1 0 0,2 2-1 0 0,57-14 1 0 0,-93 29-31 0 0,122-26 350 0 0,-109 24-246 0 0,1 1 0 0 0,-1 1 0 0 0,1 0-1 0 0,-1 1 1 0 0,27 5 0 0 0,-38-5-48 0 0,0 1-1 0 0,0-1 0 0 0,0 1 1 0 0,8 4-1 0 0,-9-1 42 0 0,-4-2-96 0 0,1-1 1 0 0,-1 1-1 0 0,0 0 0 0 0,0 0 1 0 0,0 0-1 0 0,0 0 0 0 0,0 0 0 0 0,-1 0 1 0 0,1-1-1 0 0,-1 1 0 0 0,0 0 1 0 0,0 0-1 0 0,0 0 0 0 0,0-1 0 0 0,0 1 1 0 0,-3 4-1 0 0,-5 7-19 0 0,-19 23 1 0 0,19-26 5 0 0,7-9-3 0 0,-58 73-347 0 0,-52 86-1 0 0,88-122 318 0 0,3-6-8 0 0,2 0 0 0 0,-16 39 0 0 0,31-66 45 0 0,3-4-5 0 0,0 1 1 0 0,1-1-1 0 0,-1 0 0 0 0,0 0 0 0 0,0 0 1 0 0,1 1-1 0 0,0-1 0 0 0,-1 0 1 0 0,1 1-1 0 0,0 2 0 0 0,0-5 1 0 0,0 0 0 0 0,0 1-1 0 0,0-1 1 0 0,0 0 0 0 0,0 0 0 0 0,0 0-1 0 0,0 0 1 0 0,0 0 0 0 0,0 0-1 0 0,0 0 1 0 0,0 1 0 0 0,0-1 0 0 0,0 0-1 0 0,0 0 1 0 0,0 0 0 0 0,0 0-1 0 0,0 0 1 0 0,0 0 0 0 0,0 0 0 0 0,0 1-1 0 0,0-1 1 0 0,0 0 0 0 0,0 0 0 0 0,0 0-1 0 0,0 0 1 0 0,0 0 0 0 0,1 0-1 0 0,-1 0 1 0 0,0 0 0 0 0,0 0 0 0 0,0 0-1 0 0,0 1 1 0 0,0-1 0 0 0,0 0-1 0 0,0 0 1 0 0,0 0 0 0 0,0 0 0 0 0,1 0-1 0 0,-1 0 1 0 0,0 0 0 0 0,0 0 0 0 0,0 0-1 0 0,0 0 1 0 0,0 0 0 0 0,0 0-1 0 0,1 0 1 0 0,-1 0 0 0 0,0 0 0 0 0,0 0-1 0 0,5 1-12 0 0,0 0-1 0 0,0-1 1 0 0,-1 1-1 0 0,1-1 0 0 0,0 0 1 0 0,0 0-1 0 0,0-1 1 0 0,0 0-1 0 0,0 1 1 0 0,0-2-1 0 0,-1 1 1 0 0,9-3-1 0 0,7-5-63 0 0,30-17 1 0 0,-30 15 45 0 0,6-3-3 0 0,196-117-92 0 0,-125 59 75 0 0,-45 31 52 0 0,2 3-1 0 0,69-37 0 0 0,-82 56 40 0 0,0 2-1 0 0,60-16 1 0 0,89-13 319 0 0,-154 38-240 0 0,-1 1 262 0 0,71-5 0 0 0,-90 11-180 0 0,-16 1-193 0 0,0 0 0 0 0,1 0 0 0 0,-1 0-1 0 0,0 0 1 0 0,0 0 0 0 0,0 0 0 0 0,1 0 0 0 0,-1 0 0 0 0,0 0-1 0 0,0 0 1 0 0,0 0 0 0 0,1 0 0 0 0,-1 0 0 0 0,0 0-1 0 0,0 0 1 0 0,0 0 0 0 0,1 0 0 0 0,-1 0 0 0 0,0 0 0 0 0,0 1-1 0 0,0-1 1 0 0,1 0 0 0 0,-1 0 0 0 0,0 0 0 0 0,0 0-1 0 0,0 1 1 0 0,2 0 7 0 0,-1 0-1 0 0,0 0 1 0 0,0 0 0 0 0,1 0-1 0 0,-1 1 1 0 0,0-1 0 0 0,0 0-1 0 0,0 1 1 0 0,0-1 0 0 0,-1 0-1 0 0,1 1 1 0 0,0-1 0 0 0,-1 1-1 0 0,1 0 1 0 0,-1-1-1 0 0,1 1 1 0 0,-1-1 0 0 0,0 1-1 0 0,0 0 1 0 0,1-1 0 0 0,-1 1-1 0 0,0 0 1 0 0,-1-1 0 0 0,1 1-1 0 0,-1 2 1 0 0,-1 9-12 0 0,-2-1-1 0 0,0 0 1 0 0,0 0-1 0 0,-1 0 1 0 0,-7 11 0 0 0,-36 54-141 0 0,15-26 9 0 0,-17 24 35 0 0,-11 20-28 0 0,57-88 119 0 0,0 0 1 0 0,0 0-1 0 0,1 0 1 0 0,1 1-1 0 0,-1-1 1 0 0,-2 15 0 0 0,5-21 2 0 0,0-1 0 0 0,0 0 0 0 0,0 0 0 0 0,0 0 0 0 0,0 0 0 0 0,0 0 0 0 0,0 0 0 0 0,0 0 0 0 0,0 1 0 0 0,0-1 0 0 0,0 0 0 0 0,0 0 0 0 0,0 0 0 0 0,0 0 0 0 0,0 0 0 0 0,0 0 0 0 0,0 0 0 0 0,0 1 0 0 0,0-1 0 0 0,0 0 0 0 0,0 0 0 0 0,0 0 0 0 0,0 0 0 0 0,0 0 0 0 0,0 0 0 0 0,0 0 0 0 0,0 0 0 0 0,0 0 0 0 0,1 1 0 0 0,-1-1 0 0 0,0 0 0 0 0,0 0 0 0 0,0 0 0 0 0,0 0 0 0 0,0 0 0 0 0,0 0 0 0 0,0 0 0 0 0,0 0 0 0 0,0 0 0 0 0,1 0 0 0 0,-1 0 0 0 0,0 0 0 0 0,0 0 0 0 0,0 0 0 0 0,0 0 0 0 0,0 0 0 0 0,0 0 0 0 0,0 0 0 0 0,1 0 0 0 0,-1 0 0 0 0,0 0 0 0 0,0 0 0 0 0,0 0 0 0 0,7 1-12 0 0,-1-1 0 0 0,1 0-1 0 0,-1 0 1 0 0,1-1 0 0 0,-1 1 0 0 0,0-2 0 0 0,1 1-1 0 0,-1-1 1 0 0,0 1 0 0 0,12-7 0 0 0,1 0-46 0 0,0-2 1 0 0,21-14 0 0 0,6-10-26 0 0,71-68 0 0 0,-81 68 33 0 0,1 1 1 0 0,83-54-1 0 0,-72 61 70 0 0,98-38 0 0 0,60-5 60 0 0,-77 27-29 0 0,-93 29 63 0 0,-12 4 65 0 0,0 1 0 0 0,0 1 0 0 0,37-5 560 0 0,-60 27-548 0 0,0-13-182 0 0,-1 0 1 0 0,0 0-1 0 0,1-1 0 0 0,-1 1 0 0 0,0 0 0 0 0,0 0 0 0 0,0 0 1 0 0,-1 0-1 0 0,1 0 0 0 0,-1 2 0 0 0,-6 15-7 0 0,-1-1 0 0 0,-1 0 1 0 0,-1 0-1 0 0,-16 22 0 0 0,10-16-20 0 0,-155 284-138 0 0,162-290 157 0 0,-19 44-66 0 0,27-60 1 0 0,5-2 29 0 0,0 0 1 0 0,0-1 0 0 0,0 0-1 0 0,1 0 1 0 0,-1 0-1 0 0,-1 0 1 0 0,1-1-1 0 0,0 1 1 0 0,0-1-1 0 0,6-4 1 0 0,2-2-38 0 0,18-17 0 0 0,-25 21 46 0 0,86-78-262 0 0,30-26 192 0 0,-92 85 78 0 0,2 0 0 0 0,43-23-1 0 0,-2 11 15 0 0,129-43-1 0 0,-137 56 5 0 0,-26 8 1 0 0,151-58 54 0 0,-73 24 57 0 0,-94 41-38 0 0,1 0-1 0 0,0 2 1 0 0,31-5 0 0 0,-48 10-41 0 0,-3-1-19 0 0,-1 1 0 0 0,1 0 0 0 0,-1 0 0 0 0,1 0 0 0 0,-1 0-1 0 0,1 0 1 0 0,-1 1 0 0 0,1-1 0 0 0,-1 1 0 0 0,1 0-1 0 0,-1-1 1 0 0,0 1 0 0 0,0 0 0 0 0,1 0 0 0 0,2 3 0 0 0,-5-4-12 0 0,1 0 1 0 0,-1 0-1 0 0,0 0 1 0 0,0 0-1 0 0,0 0 1 0 0,0 0-1 0 0,0 0 1 0 0,0 0-1 0 0,0 1 1 0 0,1-1 0 0 0,-1 0-1 0 0,0 0 1 0 0,0 0-1 0 0,0 0 1 0 0,0 0-1 0 0,0 0 1 0 0,0 0-1 0 0,0 1 1 0 0,0-1 0 0 0,0 0-1 0 0,0 0 1 0 0,0 0-1 0 0,0 0 1 0 0,0 0-1 0 0,0 0 1 0 0,0 1-1 0 0,0-1 1 0 0,0 0 0 0 0,0 0-1 0 0,0 0 1 0 0,0 0-1 0 0,0 0 1 0 0,0 1-1 0 0,0-1 1 0 0,0 0-1 0 0,0 0 1 0 0,0 0-1 0 0,0 0 1 0 0,0 0 0 0 0,0 0-1 0 0,0 1 1 0 0,0-1-1 0 0,-2 6 0 0 0,1 1 0 0 0,-1 0 0 0 0,-1-1 0 0 0,1 0-1 0 0,-1 1 1 0 0,-7 9 0 0 0,2-3-67 0 0,-1-1-1 0 0,-13 14 1 0 0,5-7-34 0 0,-3 2-79 0 0,0 2 1 0 0,-31 48-1 0 0,26-26 86 0 0,1 2 0 0 0,-23 70 0 0 0,38-84-3 0 0,9-30 28 0 0,5-5-33 0 0,0 1 65 0 0,0-1-1 0 0,0 1 0 0 0,0-1 0 0 0,0-1 0 0 0,-1 1 0 0 0,1-1 1 0 0,-1 1-1 0 0,6-6 0 0 0,-7 6 12 0 0,62-46-277 0 0,40-25 101 0 0,-56 46 138 0 0,82-32 0 0 0,57-5 61 0 0,26-20 5 0 0,-76 26 77 0 0,-93 41 75 0 0,54-11-1 0 0,-30 16 89 0 0,-59 11-151 0 0,-1 1-1 0 0,1 0 0 0 0,0 0 1 0 0,18 3-1 0 0,-25-2 41 0 0,-2 2-4 0 0,-1 0-115 0 0,1-1 0 0 0,0 1 0 0 0,-1-1-1 0 0,0 1 1 0 0,1-1 0 0 0,-1 1 0 0 0,0-1 0 0 0,0 1-1 0 0,-1-1 1 0 0,1 1 0 0 0,0-1 0 0 0,-1 1 0 0 0,0-1-1 0 0,1 1 1 0 0,-1-1 0 0 0,0 1 0 0 0,0-1 0 0 0,-1 0-1 0 0,-1 4 1 0 0,-8 7-14 0 0,-1 0 1 0 0,0-1-1 0 0,-25 20 0 0 0,24-22-30 0 0,0 1 0 0 0,2 0 1 0 0,-1 0-1 0 0,-19 26 0 0 0,1 12-6 0 0,-44 97-1 0 0,63-118 38 0 0,-8 31 0 0 0,18-58-1 0 0,1 1 0 0 0,-1-1 0 0 0,1 1-1 0 0,0-1 1 0 0,-1 1 0 0 0,1 0 0 0 0,0-1 0 0 0,0 3 0 0 0,1-3-1 0 0,-1-1 1 0 0,0 0-1 0 0,0 1 1 0 0,0-1-1 0 0,1 0 1 0 0,-1 1-1 0 0,0-1 1 0 0,0 0-1 0 0,1 1 1 0 0,-1-1-1 0 0,0 0 1 0 0,1 0 0 0 0,-1 1-1 0 0,0-1 1 0 0,1 0-1 0 0,-1 0 1 0 0,0 0-1 0 0,1 1 1 0 0,-1-1-1 0 0,0 0 1 0 0,1 0-1 0 0,-1 0 1 0 0,1 0-1 0 0,-1 0 1 0 0,0 0 0 0 0,1 0-1 0 0,-1 0 1 0 0,1 0-1 0 0,-1 0 1 0 0,1 0-1 0 0,13-3-23 0 0,-6-2 0 0 0,0 1 1 0 0,0-1 0 0 0,-1 0-1 0 0,0-1 1 0 0,12-12 0 0 0,7-5 5 0 0,12-6-8 0 0,1 2 0 0 0,68-36 1 0 0,94-28-32 0 0,24-9 56 0 0,-68 28 15 0 0,-89 45 122 0 0,1 3-1 0 0,99-20 1 0 0,-157 41-109 0 0,75-12 232 0 0,-78 14-218 0 0,0 1 0 0 0,1 0 1 0 0,-1 0-1 0 0,1 0 0 0 0,-1 1 1 0 0,0 0-1 0 0,0 1 0 0 0,10 3 1 0 0,-16-5-34 0 0,0 1 1 0 0,0 0 0 0 0,0 0-1 0 0,0 0 1 0 0,-1 0 0 0 0,1 0-1 0 0,0 0 1 0 0,0 0 0 0 0,-1 1-1 0 0,1-1 1 0 0,-1 1 0 0 0,1-1-1 0 0,-1 1 1 0 0,1-1 0 0 0,-1 1-1 0 0,0 0 1 0 0,0 0 0 0 0,0 0-1 0 0,0 0 1 0 0,0 0 0 0 0,0 0-1 0 0,-1 0 1 0 0,1 0 0 0 0,-1 0-1 0 0,1 0 1 0 0,-1 0 0 0 0,0 0-1 0 0,0 0 1 0 0,0 0 0 0 0,0 0-1 0 0,0 0 1 0 0,0 1 0 0 0,-1 2-1 0 0,-1 2 4 0 0,0 0 0 0 0,-1 0 0 0 0,1 0 0 0 0,-1 0 0 0 0,0-1 0 0 0,-1 0 1 0 0,0 1-1 0 0,-7 8 0 0 0,-16 16-80 0 0,-48 42 1 0 0,-1 0 27 0 0,68-62 35 0 0,-1 0 0 0 0,1 0 0 0 0,1 0 0 0 0,0 1 0 0 0,1 0 0 0 0,0 1 0 0 0,1-1 0 0 0,0 1 0 0 0,-4 19 0 0 0,6-14 6 0 0,3-17 0 0 0,0 0 0 0 0,0-1 0 0 0,0 1 0 0 0,1 0 0 0 0,-1-1 0 0 0,0 1 0 0 0,0 0 0 0 0,1 0 0 0 0,-1-1 0 0 0,0 1 0 0 0,1-1 0 0 0,-1 1 0 0 0,0 0 0 0 0,1-1 0 0 0,-1 1 0 0 0,1 0 0 0 0,0-1 0 0 0,-1 1 0 0 0,1-1 0 0 0,-1 0 0 0 0,1 1 0 0 0,0-1 0 0 0,-1 0 0 0 0,1 0 0 0 0,-1 1 0 0 0,1-1 0 0 0,0 0 0 0 0,-1 0 0 0 0,1 0 0 0 0,0 0 0 0 0,-1 0 0 0 0,1 0 0 0 0,-1 0 0 0 0,1 0 0 0 0,0 0 0 0 0,-1 0 0 0 0,2 0 0 0 0,10-4-6 0 0,0 0-1 0 0,-1-1 0 0 0,0 0 1 0 0,21-12-1 0 0,0-1-13 0 0,124-66-81 0 0,117-55 31 0 0,-189 107 70 0 0,126-30 0 0 0,-129 40 0 0 0,-24 6 15 0 0,91-23-46 0 0,-117 33 94 0 0,0 1 1 0 0,57-2 0 0 0,-81 6-41 0 0,-1 2-6 0 0,18 7 86 0 0,-24-8-100 0 0,0 0 1 0 0,1 0 0 0 0,-1 0-1 0 0,0 0 1 0 0,0 0 0 0 0,1 0 0 0 0,-1 0-1 0 0,0 1 1 0 0,0-1 0 0 0,1 0-1 0 0,-1 0 1 0 0,0 0 0 0 0,0 0-1 0 0,0 1 1 0 0,1-1 0 0 0,-1 0 0 0 0,0 0-1 0 0,0 1 1 0 0,0-1 0 0 0,0 0-1 0 0,1 0 1 0 0,-1 1 0 0 0,2 3-1 0 0,0-1 0 0 0,0 1 0 0 0,-1 0-1 0 0,1 0 1 0 0,-1 0 0 0 0,0 0 0 0 0,0 0 0 0 0,0 0 0 0 0,-1 0 0 0 0,1 1 0 0 0,-1-1 0 0 0,0 0-1 0 0,0 0 1 0 0,0 0 0 0 0,-1 1 0 0 0,0-1 0 0 0,0 0 0 0 0,0 0 0 0 0,0 0 0 0 0,0 0 0 0 0,-1 0-1 0 0,0 0 1 0 0,-3 5 0 0 0,-6 11-46 0 0,-1 0-1 0 0,-1-1 1 0 0,-1 0-1 0 0,-1-1 0 0 0,-18 18 1 0 0,-11 5-28 0 0,11-11 48 0 0,1 2 0 0 0,2 0 0 0 0,-47 66 0 0 0,77-96-11 0 0,2-3-13 0 0,39-22-121 0 0,-2-2-1 0 0,39-33 1 0 0,22-13-6 0 0,43-14 86 0 0,-111 69 67 0 0,0 2 0 0 0,59-18-1 0 0,-13 10 31 0 0,338-96 118 0 0,-311 89 23 0 0,-86 25-103 0 0,0 1 0 0 0,1 1 1 0 0,31-1-1 0 0,-45 4-4 0 0,1 0 1 0 0,0 0-1 0 0,12 4 0 0 0,-16-4 45 0 0,-2 1-80 0 0,-1-1 0 0 0,0 0-1 0 0,0 0 1 0 0,0 0-1 0 0,1 0 1 0 0,-1 0 0 0 0,1 0-1 0 0,-1 0 1 0 0,1 0 0 0 0,-1 0-1 0 0,2 1 1 0 0,1 4 2 0 0,-2-2-3 0 0,0 1 0 0 0,0-1 1 0 0,-1 0-1 0 0,0 0 0 0 0,0 0 0 0 0,0 1 1 0 0,0-1-1 0 0,-1 0 0 0 0,1 0 1 0 0,-1 0-1 0 0,0 1 0 0 0,0-1 1 0 0,-1 0-1 0 0,1 0 0 0 0,-1-1 1 0 0,0 1-1 0 0,-2 4 0 0 0,-6 6-27 0 0,1 0 0 0 0,-22 24 0 0 0,22-29-5 0 0,-79 102-338 0 0,78-97 338 0 0,1 0 1 0 0,1 1 0 0 0,0 0 0 0 0,1 1 0 0 0,1 0 0 0 0,-6 20 0 0 0,10-20 38 0 0,2-16-13 0 0,-1 0 0 0 0,1 0 0 0 0,0 0 0 0 0,0 0 0 0 0,0 1 1 0 0,0-1-1 0 0,0 0 0 0 0,0 0 0 0 0,0 0 0 0 0,0 0 1 0 0,0 0-1 0 0,0 0 0 0 0,0 0 0 0 0,0 1 0 0 0,0-1 1 0 0,0 0-1 0 0,0 0 0 0 0,0 0 0 0 0,0 0 0 0 0,0 0 0 0 0,0 0 1 0 0,0 0-1 0 0,1 1 0 0 0,-1-1 0 0 0,0 0 0 0 0,0 0 1 0 0,0 0-1 0 0,0 0 0 0 0,0 0 0 0 0,0 0 0 0 0,0 0 0 0 0,0 0 1 0 0,0 0-1 0 0,0 0 0 0 0,0 1 0 0 0,1-1 0 0 0,-1 0 1 0 0,0 0-1 0 0,0 0 0 0 0,0 0 0 0 0,0 0 0 0 0,0 0 1 0 0,0 0-1 0 0,1 0 0 0 0,1 1-3 0 0,1-1 1 0 0,-1 1-1 0 0,1-1 0 0 0,-1 1 0 0 0,1-1 1 0 0,-1 0-1 0 0,1 0 0 0 0,0 0 1 0 0,-1 0-1 0 0,1 0 0 0 0,-1-1 1 0 0,1 1-1 0 0,-1-1 0 0 0,1 0 1 0 0,-1 0-1 0 0,1 0 0 0 0,3-2 1 0 0,5-3-28 0 0,1-1 0 0 0,13-11 0 0 0,-5 4-18 0 0,34-19-9 0 0,1 3 1 0 0,1 2-1 0 0,116-40 0 0 0,204-76 56 0 0,-200 75 0 0 0,-72 31 28 0 0,-84 32 21 0 0,0 1 1 0 0,1 1-1 0 0,23-2 1 0 0,-38 5-6 0 0,0 1 1 0 0,0 0 0 0 0,-1 0 0 0 0,1 0-1 0 0,0 0 1 0 0,0 1 0 0 0,0 0 0 0 0,-1 1 0 0 0,1-1-1 0 0,-1 1 1 0 0,10 4 0 0 0,-15-6-43 0 0,0 0 0 0 0,0 0 1 0 0,0 0-1 0 0,0 0 0 0 0,1 1 1 0 0,-1-1-1 0 0,0 0 0 0 0,0 0 1 0 0,0 0-1 0 0,0 0 0 0 0,0 0 0 0 0,0 0 1 0 0,0 1-1 0 0,1-1 0 0 0,-1 0 1 0 0,0 0-1 0 0,0 0 0 0 0,0 0 1 0 0,0 1-1 0 0,0-1 0 0 0,0 0 0 0 0,0 0 1 0 0,0 0-1 0 0,0 1 0 0 0,0-1 1 0 0,0 0-1 0 0,0 0 0 0 0,0 1 1 0 0,0 3 2 0 0,0 1 1 0 0,-1-1 0 0 0,0 1-1 0 0,1-1 1 0 0,-2 1 0 0 0,1-1 0 0 0,0 0-1 0 0,-1 1 1 0 0,0-1 0 0 0,0 0-1 0 0,0 0 1 0 0,0 0 0 0 0,-1-1 0 0 0,1 1-1 0 0,-5 3 1 0 0,-7 10-38 0 0,-30 27 1 0 0,39-40 19 0 0,-29 27 35 0 0,-79 79-155 0 0,100-96 131 0 0,1 1 1 0 0,1 0 0 0 0,0 1 0 0 0,1 0-1 0 0,1 1 1 0 0,-8 20 0 0 0,12-23 40 0 0,5-14-41 0 0,1 0 0 0 0,-1 0 0 0 0,0 0 1 0 0,0 0-1 0 0,0 0 0 0 0,0 0 0 0 0,0 0 0 0 0,0 0 0 0 0,0 0 0 0 0,0 0 1 0 0,0 0-1 0 0,0 0 0 0 0,0 0 0 0 0,0 0 0 0 0,0 0 0 0 0,0 0 1 0 0,1 0-1 0 0,-1 0 0 0 0,0 0 0 0 0,0 0 0 0 0,0 0 0 0 0,0 0 1 0 0,0 0-1 0 0,0 0 0 0 0,0 0 0 0 0,0 0 0 0 0,0 0 0 0 0,0 0 0 0 0,0 0 1 0 0,0 0-1 0 0,0 0 0 0 0,0 0 0 0 0,0 0 0 0 0,1 0 0 0 0,-1 0 1 0 0,0 0-1 0 0,0 0 0 0 0,0 0 0 0 0,0 1 0 0 0,0-1 0 0 0,0 0 1 0 0,0 0-1 0 0,0 0 0 0 0,0 0 0 0 0,0 0 0 0 0,0 0 0 0 0,0 0 0 0 0,0 0 1 0 0,0 0-1 0 0,0 0 0 0 0,0 0 0 0 0,0 0 0 0 0,0 0 0 0 0,0 0 1 0 0,0 1-1 0 0,0-1 0 0 0,13-6-52 0 0,0-1 0 0 0,0 1 0 0 0,0-2 0 0 0,-1 0 0 0 0,13-12 0 0 0,-9 8-25 0 0,0 1-1 0 0,26-14 1 0 0,-11 11-85 0 0,49-12 0 0 0,-16 5 38 0 0,230-94 97 0 0,-97 35 29 0 0,-160 66 20 0 0,1 2 0 0 0,1 1-1 0 0,0 1 1 0 0,0 3 0 0 0,43-3-1 0 0,-75 10-11 0 0,0 0-1 0 0,0 0 1 0 0,0 1 0 0 0,0 0-1 0 0,0 0 1 0 0,0 0 0 0 0,0 1-1 0 0,12 5 1 0 0,-17-6-7 0 0,0 0 0 0 0,0 0 0 0 0,0 0 0 0 0,0 0 0 0 0,0 0 0 0 0,-1 0-1 0 0,1 1 1 0 0,0-1 0 0 0,0 1 0 0 0,-1-1 0 0 0,1 1 0 0 0,-1 0 0 0 0,0 0 0 0 0,1-1 0 0 0,-1 1 0 0 0,0 0 0 0 0,0 0 0 0 0,0 0 0 0 0,0 0 0 0 0,-1 0 0 0 0,1 1 0 0 0,0-1 0 0 0,-1 0 0 0 0,0 0 0 0 0,1 0 0 0 0,-1 1-1 0 0,0-1 1 0 0,0 0 0 0 0,0 0 0 0 0,-1 0 0 0 0,0 5 0 0 0,0-3-3 0 0,-1 1-1 0 0,1-1 1 0 0,-1 0 0 0 0,0 0-1 0 0,-1 0 1 0 0,1 0-1 0 0,-1 0 1 0 0,-5 6 0 0 0,-30 29-39 0 0,21-23 11 0 0,-41 33-179 0 0,42-37 189 0 0,0 1 1 0 0,-25 26 0 0 0,36-32 18 0 0,-1-1 0 0 0,1 1 0 0 0,0 0 0 0 0,0 0 0 0 0,1 1 0 0 0,-5 11 0 0 0,8-19 0 0 0,1 1 0 0 0,0-1 0 0 0,-1 1 0 0 0,1-1 0 0 0,0 1 0 0 0,0 0 0 0 0,-1-1 0 0 0,1 1 0 0 0,0 0 0 0 0,0-1 0 0 0,0 1 0 0 0,0-1 0 0 0,0 1 0 0 0,0 0 0 0 0,0-1 0 0 0,0 1 0 0 0,0 0 0 0 0,0-1 0 0 0,0 1 0 0 0,1 0 0 0 0,-1-1 0 0 0,0 1 0 0 0,1 0 0 0 0,0 0 0 0 0,1-1 0 0 0,-1 0 0 0 0,1 1 0 0 0,0-1 0 0 0,-1 0 0 0 0,1 0 0 0 0,-1 0 0 0 0,1 0 0 0 0,-1 0 0 0 0,1 0 0 0 0,0-1 0 0 0,-1 1 0 0 0,1-1 0 0 0,1 0 0 0 0,27-9 0 0 0,187-62-54 0 0,29-12-20 0 0,-180 57 79 0 0,154-59 37 0 0,3 13 39 0 0,-208 69-46 0 0,-1 1-1 0 0,1 0 0 0 0,0 1 0 0 0,0 0 1 0 0,0 2-1 0 0,22 0 0 0 0,-35 0-25 0 0,0 0-1 0 0,-1 1 0 0 0,1-1 1 0 0,-1 0-1 0 0,1 1 0 0 0,-1-1 1 0 0,1 1-1 0 0,-1-1 0 0 0,1 1 1 0 0,-1 0-1 0 0,1 0 0 0 0,-1-1 1 0 0,0 1-1 0 0,1 0 0 0 0,-1 0 1 0 0,0 0-1 0 0,0 1 0 0 0,0-1 1 0 0,0 0-1 0 0,0 0 0 0 0,1 2 1 0 0,-1-1-1 0 0,-1 0 0 0 0,1-1 0 0 0,-1 1-1 0 0,0-1 1 0 0,0 1 0 0 0,0 0 0 0 0,0-1 0 0 0,0 1 0 0 0,0 0 0 0 0,0-1 0 0 0,0 1 0 0 0,-1-1 0 0 0,1 1 0 0 0,-1-1 0 0 0,1 1 0 0 0,-1-1 0 0 0,0 1 0 0 0,1-1 0 0 0,-1 1 0 0 0,0-1 0 0 0,-1 2 0 0 0,-12 15 37 0 0,0-1 1 0 0,-2-1-1 0 0,1 0 1 0 0,-31 22-1 0 0,33-27-47 0 0,-48 37-12 0 0,-21 19-27 0 0,69-55 34 0 0,0 1 1 0 0,1 0 0 0 0,-20 28 0 0 0,19-19 6 0 0,1 0 0 0 0,0 1 0 0 0,-9 29 0 0 0,21-52 0 0 0,0 1 0 0 0,-1-1 0 0 0,1 0 0 0 0,0 1 0 0 0,0-1 0 0 0,-1 1 0 0 0,1-1 0 0 0,0 1 0 0 0,0-1 0 0 0,0 1 0 0 0,0-1 0 0 0,-1 1 0 0 0,1-1 0 0 0,0 1 0 0 0,0-1 0 0 0,0 1 0 0 0,0-1 0 0 0,0 1 0 0 0,0-1 0 0 0,0 1 0 0 0,1-1 0 0 0,-1 1 0 0 0,0-1 0 0 0,0 1 0 0 0,0-1 0 0 0,1 1 0 0 0,0-1 1 0 0,0 0 0 0 0,0 0 0 0 0,0 0 1 0 0,0 0-1 0 0,0 0 0 0 0,1 0 0 0 0,-1 0 0 0 0,0-1 0 0 0,0 1 0 0 0,0 0 0 0 0,0-1 0 0 0,0 1 0 0 0,0-1 0 0 0,0 1 0 0 0,1-2 1 0 0,22-13 44 0 0,-18 11-26 0 0,46-31 3 0 0,1 3 0 0 0,97-44-1 0 0,213-80-11 0 0,-218 93 117 0 0,177-50 0 0 0,-285 102-58 0 0,0 2-1 0 0,1 1 1 0 0,40-3 0 0 0,-73 10-46 0 0,0 1 1 0 0,0 1 0 0 0,-1-1 0 0 0,1 1 0 0 0,0-1 0 0 0,0 1 0 0 0,-1 0 0 0 0,1 1 0 0 0,5 2 0 0 0,-8-3-18 0 0,0-1 0 0 0,0 1 0 0 0,-1 0 0 0 0,1 1-1 0 0,0-1 1 0 0,0 0 0 0 0,-1 0 0 0 0,1 1 0 0 0,-1-1 0 0 0,1 1 0 0 0,-1 0 0 0 0,1-1 0 0 0,-1 1-1 0 0,0 0 1 0 0,0 0 0 0 0,0 0 0 0 0,0 0 0 0 0,0-1 0 0 0,-1 1 0 0 0,1 1 0 0 0,0-1 0 0 0,0 3 0 0 0,-1 1 0 0 0,-1 0-1 0 0,1 0 1 0 0,-1-1 0 0 0,0 1 0 0 0,0 0 0 0 0,0 0 0 0 0,-1-1 0 0 0,0 1 0 0 0,0-1 0 0 0,-1 1 0 0 0,1-1 0 0 0,-1 0 0 0 0,-6 9 0 0 0,-6 5-16 0 0,-32 34 0 0 0,46-52 8 0 0,-81 71-130 0 0,6-7 102 0 0,67-57 30 0 0,-4 5 0 0 0,0 1 0 0 0,0 0 1 0 0,1 1-1 0 0,1 0 0 0 0,0 1 0 0 0,1 0 1 0 0,-8 19-1 0 0,17-33 20 0 0,5-2 1 0 0,14-5-6 0 0,1-1 1 0 0,-1-1-1 0 0,33-17 1 0 0,-16 8-9 0 0,190-98-8 0 0,19-2 0 0 0,7 17 0 0 0,-44 19 0 0 0,-194 75 1 0 0,19-9 24 0 0,0 2 0 0 0,0 1 0 0 0,52-10 1 0 0,-55 19 38 0 0,-28 2-62 0 0,1 0 0 0 0,-1 0 0 0 0,1 0 0 0 0,-1 1 0 0 0,1-1 0 0 0,-1 1 0 0 0,1-1 0 0 0,-1 1 0 0 0,1-1 0 0 0,-1 1 1 0 0,0 0-1 0 0,1-1 0 0 0,-1 1 0 0 0,0 0 0 0 0,0 0 0 0 0,0 0 0 0 0,1 0 0 0 0,-1 0 0 0 0,0 1 0 0 0,0-1 1 0 0,-1 0-1 0 0,1 0 0 0 0,0 1 0 0 0,0-1 0 0 0,0 0 0 0 0,-1 1 0 0 0,1-1 0 0 0,-1 1 0 0 0,1-1 0 0 0,-1 1 0 0 0,0-1 1 0 0,0 1-1 0 0,1 2 0 0 0,-1 1-3 0 0,0 0 1 0 0,0 0-1 0 0,-1 0 1 0 0,0 0-1 0 0,0 0 1 0 0,0 0 0 0 0,0-1-1 0 0,-1 1 1 0 0,-2 5-1 0 0,-11 22-56 0 0,-2-1 0 0 0,-1 0 0 0 0,-2-1 0 0 0,-1-1-1 0 0,-1-1 1 0 0,-41 40 0 0 0,31-35 57 0 0,2 1 0 0 0,1 1 0 0 0,-48 77 0 0 0,71-102 2 0 0,1 0-1 0 0,0 0 1 0 0,1 1-1 0 0,0-1 1 0 0,1 1-1 0 0,-3 12 1 0 0,6-23-1 0 0,0 1 0 0 0,0-1-1 0 0,0 0 1 0 0,0 0 0 0 0,0 0 0 0 0,0 0 0 0 0,0 0 0 0 0,0 0 0 0 0,0 0 0 0 0,0 0-1 0 0,0 0 1 0 0,0 0 0 0 0,0 0 0 0 0,0 0 0 0 0,0 1 0 0 0,0-1 0 0 0,0 0-1 0 0,0 0 1 0 0,0 0 0 0 0,0 0 0 0 0,0 0 0 0 0,0 0 0 0 0,0 0 0 0 0,0 0-1 0 0,0 0 1 0 0,1 0 0 0 0,-1 0 0 0 0,0 0 0 0 0,0 0 0 0 0,0 0 0 0 0,0 1-1 0 0,0-1 1 0 0,0 0 0 0 0,0 0 0 0 0,0 0 0 0 0,0 0 0 0 0,0 0 0 0 0,0 0 0 0 0,0 0-1 0 0,0 0 1 0 0,0 0 0 0 0,1 0 0 0 0,-1 0 0 0 0,0 0 0 0 0,0 0 0 0 0,0 0-1 0 0,0 0 1 0 0,0 0 0 0 0,0 0 0 0 0,0 0 0 0 0,0 0 0 0 0,0 0 0 0 0,0 0-1 0 0,0 0 1 0 0,1 0 0 0 0,-1 0 0 0 0,0 0 0 0 0,0 0 0 0 0,0 0 0 0 0,0 0 0 0 0,0-1-1 0 0,0 1 1 0 0,0 0 0 0 0,0 0 0 0 0,0 0 0 0 0,0 0 0 0 0,0 0 0 0 0,9-1 24 0 0,-1-1 0 0 0,0 0 0 0 0,0 0 0 0 0,0-1 0 0 0,0 0 0 0 0,0-1 1 0 0,9-5-1 0 0,52-36 21 0 0,-47 29-15 0 0,62-44 37 0 0,41-29-42 0 0,-88 66-27 0 0,60-29 0 0 0,-24 21 49 0 0,0 3-1 0 0,2 3 0 0 0,136-26 1 0 0,-198 49-38 0 0,0 0 1 0 0,24 0-1 0 0,-32 2-5 0 0,0 0-1 0 0,-1 1 0 0 0,1 0 0 0 0,0 0 0 0 0,-1 0 1 0 0,1 0-1 0 0,-1 1 0 0 0,1-1 0 0 0,-1 1 1 0 0,0 0-1 0 0,6 4 0 0 0,6 6-4 0 0,-13-6 0 0 0,0-2 0 0 0,7 12 0 0 0,-1-3 0 0 0,-8-12 0 0 0,0 0 0 0 0,0 0 0 0 0,0 0 0 0 0,0 0 0 0 0,0-1 0 0 0,0 1 0 0 0,0 0 0 0 0,1-1 0 0 0,1 2 0 0 0,0-1 0 0 0,0 0 0 0 0,1-1 0 0 0,-1 1 0 0 0,0-1 0 0 0,1 1 0 0 0,-1-1 0 0 0,1 0 0 0 0,-1 0 0 0 0,0-1 0 0 0,1 1 0 0 0,-1-1 0 0 0,1 0 0 0 0,-1 0 0 0 0,0 0 0 0 0,4-1 0 0 0,5-4-11 0 0,1 0 0 0 0,16-12 0 0 0,-1 1-28 0 0,-7 6 39 0 0,0 0 0 0 0,25-8 0 0 0,-37 16 0 0 0,1 1 0 0 0,0-1 0 0 0,-1 2 0 0 0,1-1 0 0 0,0 2 0 0 0,0-1 0 0 0,17 2 0 0 0,-15 1 9 0 0,0 0-1 0 0,0 1 0 0 0,0 0 1 0 0,-1 1-1 0 0,1 0 1 0 0,17 10-1 0 0,61 41 176 0 0,-89-54-180 0 0,19 12 77 0 0,0 1 0 0 0,-1 1 0 0 0,17 17 0 0 0,-31-26-219 0 0,0-1 1 0 0,0 1 0 0 0,0 0 0 0 0,-1 1-1 0 0,0-1 1 0 0,0 1 0 0 0,-1 0 0 0 0,0 0 0 0 0,0 0-1 0 0,0 0 1 0 0,-1 0 0 0 0,0 1 0 0 0,1 11 0 0 0,-2 11-929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22:07.5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449 1355 4231 0 0,'284'-409'408'0'0,"-119"197"-517"0"0,-19 27 1598 0 0,-103 122 142 0 0,-2-3 0 0 0,-3-1 0 0 0,52-127 0 0 0,-69 133-1093 0 0,-19 55-498 0 0,0 0-1 0 0,-1-1 1 0 0,0 1-1 0 0,-1 0 0 0 0,0-1 1 0 0,1 1-1 0 0,-3-12 1 0 0,2 16-31 0 0,-1 0 1 0 0,1 0-1 0 0,-1 0 1 0 0,0 1-1 0 0,1-1 1 0 0,-1 0 0 0 0,0 0-1 0 0,0 1 1 0 0,0-1-1 0 0,0 1 1 0 0,-1-1-1 0 0,1 1 1 0 0,0-1-1 0 0,-1 1 1 0 0,1 0 0 0 0,-1 0-1 0 0,1 0 1 0 0,-1 0-1 0 0,1 0 1 0 0,-1 0-1 0 0,0 0 1 0 0,0 0-1 0 0,1 0 1 0 0,-1 1 0 0 0,0-1-1 0 0,0 1 1 0 0,0 0-1 0 0,0-1 1 0 0,0 1-1 0 0,1 0 1 0 0,-3 0-1 0 0,-4 0 15 0 0,1 0-1 0 0,0 1 0 0 0,0 0 0 0 0,0 0 0 0 0,-1 1 0 0 0,1-1 0 0 0,-7 5 0 0 0,-12 4 31 0 0,1 2 0 0 0,1 1-1 0 0,1 1 1 0 0,-24 17 0 0 0,-84 76 80 0 0,81-65-89 0 0,-107 82 19 0 0,-9 7-186 0 0,-173 182-3902 0 0,156-124-382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44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1 164 0 0,'0'-147'0'0,"0"131"0"0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4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2 10039 0 0,'-4'-1'8696'0'0,"7"10"-8476"0"0,1 1 0 0 0,0 0 0 0 0,1-1-1 0 0,0 0 1 0 0,0 0 0 0 0,1 0 0 0 0,7 8 0 0 0,5 9 181 0 0,119 173 1375 0 0,-53-79-1613 0 0,-46-70-7332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202 25 1247 0 0,'9'-2'20969'0'0,"-33"5"-20418"0"0,6-3-562 0 0,1 0-72 0 0,-30 3 1 0 0,40-2 62 0 0,-1 1 0 0 0,1 0 0 0 0,0 0 0 0 0,-1 0 0 0 0,1 1 0 0 0,0 0 0 0 0,-7 5 0 0 0,12-6-23 0 0,0-1-1 0 0,0 1 1 0 0,0-1 0 0 0,0 1-1 0 0,1 0 1 0 0,-1 0 0 0 0,-2 3-1 0 0,4-4-15 0 0,-4 19-387 0 0,0 5 438 0 0,1-1-140 0 0,-8 34 148 0 0,12-56 0 0 0,3-6 0 0 0,5-7 0 0 0,-8 10 0 0 0,-1 1 1 0 0,88-110-1330 0 0,-74 95 889 0 0,-1 0 0 0 0,11-18 0 0 0,-22 28 360 0 0,0 2 52 0 0,-1 2-30 0 0,-18 14-264 0 0,-36 30-6002 0 0,46-36 5604 0 0,0-1-1 0 0,1 1 0 0 0,0 0 1 0 0,0 0-1 0 0,-5 9 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0 969 3039 0 0,'2'-1'1779'0'0,"1"-2"-1041"0"0,1 0-1 0 0,-1-1 0 0 0,0 0 1 0 0,0 1-1 0 0,0-1 1 0 0,-1 0-1 0 0,1-1 0 0 0,-1 1 1 0 0,0 0-1 0 0,0-1 1 0 0,2-8-1 0 0,2-9 85 0 0,4-28 0 0 0,-6 25 273 0 0,10-74-333 0 0,2-136 1 0 0,-10 107-491 0 0,10-20-85 0 0,-13 129-96 0 0,2 0 0 0 0,0 0 0 0 0,1 1-1 0 0,1-1 1 0 0,15-28 0 0 0,-19 42-68 0 0,0 1 0 0 0,0-1-1 0 0,0 1 1 0 0,1 0 0 0 0,0 0-1 0 0,0 0 1 0 0,0 0 0 0 0,0 1-1 0 0,1 0 1 0 0,-1 0 0 0 0,1 0-1 0 0,0 0 1 0 0,0 1 0 0 0,0-1-1 0 0,0 1 1 0 0,0 1 0 0 0,0-1-1 0 0,1 1 1 0 0,-1 0 0 0 0,1 0-1 0 0,-1 0 1 0 0,1 1 0 0 0,-1 0-1 0 0,1 0 1 0 0,-1 0 0 0 0,1 1-1 0 0,-1 0 1 0 0,0 0 0 0 0,1 0-1 0 0,-1 0 1 0 0,0 1 0 0 0,0 0-1 0 0,8 4 1 0 0,-5-1-7 0 0,0 0 0 0 0,-1 1 1 0 0,1 0-1 0 0,-1 0 0 0 0,0 0 0 0 0,-1 1 0 0 0,0 0 1 0 0,0 1-1 0 0,0-1 0 0 0,-1 1 0 0 0,0 0 1 0 0,0 1-1 0 0,-1-1 0 0 0,0 1 0 0 0,-1 0 1 0 0,0 0-1 0 0,0 0 0 0 0,-1 0 0 0 0,0 0 1 0 0,0 1-1 0 0,-1-1 0 0 0,0 11 0 0 0,-2-16-7 0 0,1 1 1 0 0,-1-1-1 0 0,0 1 0 0 0,0-1 0 0 0,0 1 1 0 0,0-1-1 0 0,-1 0 0 0 0,0 0 0 0 0,0 0 1 0 0,0 0-1 0 0,0 0 0 0 0,-1 0 0 0 0,0-1 1 0 0,1 1-1 0 0,-1-1 0 0 0,0 1 0 0 0,-1-1 1 0 0,1 0-1 0 0,-1 0 0 0 0,1-1 0 0 0,-1 1 1 0 0,0-1-1 0 0,0 0 0 0 0,-7 3 0 0 0,-8 3 139 0 0,0-2 0 0 0,-1 0 0 0 0,0-1 0 0 0,-25 2-1 0 0,9 0 27 0 0,-13 4-1579 0 0,35-8 578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134 77 13471 0 0,'0'0'355'0'0,"-2"-1"10"0"0,2 1-347 0 0,-1-1 0 0 0,1 1 0 0 0,-1 0-1 0 0,1-1 1 0 0,-1 1 0 0 0,1 0 0 0 0,-1-1 0 0 0,1 1-1 0 0,0-1 1 0 0,-1 1 0 0 0,1-1 0 0 0,0 1 0 0 0,-1-1-1 0 0,1 1 1 0 0,0-1 0 0 0,-1 1 0 0 0,1-1 0 0 0,0 0-1 0 0,0 1 1 0 0,0-1 0 0 0,0 1 0 0 0,0-1 0 0 0,-1 0-1 0 0,1 1 1 0 0,0-1 0 0 0,0 1 0 0 0,1-1 0 0 0,-1 0-1 0 0,0 0 1 0 0,-1-11 582 0 0,1 10-351 0 0,0 0 0 0 0,-1-1 0 0 0,1 1 0 0 0,-1 0 0 0 0,1 0 0 0 0,-1 0 0 0 0,0-1 0 0 0,0 1 0 0 0,0 0 0 0 0,0 0 0 0 0,0 0 0 0 0,0 0 0 0 0,-1 1 0 0 0,1-1 0 0 0,0 0 1 0 0,-1 0-1 0 0,0 1 0 0 0,1-1 0 0 0,-1 1 0 0 0,0 0 0 0 0,0-1 0 0 0,-4-1 0 0 0,5 2-179 0 0,-1 1 1 0 0,0-1-1 0 0,0 1 0 0 0,0-1 0 0 0,0 1 1 0 0,0 0-1 0 0,0 0 0 0 0,0 0 1 0 0,0 0-1 0 0,0 0 0 0 0,0 1 1 0 0,0-1-1 0 0,0 0 0 0 0,0 1 1 0 0,0 0-1 0 0,0-1 0 0 0,0 1 0 0 0,0 0 1 0 0,1 0-1 0 0,-1 0 0 0 0,0 0 1 0 0,1 0-1 0 0,-1 0 0 0 0,1 1 1 0 0,-1-1-1 0 0,-1 2 0 0 0,-2 3-34 0 0,0 1 0 0 0,1 0 0 0 0,0 0 0 0 0,0 0 0 0 0,1 0 0 0 0,-1 0 0 0 0,2 1 0 0 0,-1-1 0 0 0,-2 11 0 0 0,4-10-37 0 0,0 0 0 0 0,0 0 0 0 0,1-1 0 0 0,0 1 1 0 0,2 15-1 0 0,-2-20 3 0 0,1 1-1 0 0,-1-1 1 0 0,1 1 0 0 0,0-1 0 0 0,0 1 0 0 0,0-1 0 0 0,1 1 0 0 0,-1-1 0 0 0,1 0-1 0 0,0 0 1 0 0,0 0 0 0 0,0 0 0 0 0,0 0 0 0 0,4 4 0 0 0,-5-6 13 0 0,1 0 0 0 0,0 0 0 0 0,0 0 0 0 0,0 0 0 0 0,0 0 0 0 0,0 0 0 0 0,0 0 0 0 0,0-1 0 0 0,0 1 0 0 0,1-1 0 0 0,-1 1 0 0 0,0-1 0 0 0,0 0 0 0 0,0 0 0 0 0,1 0 1 0 0,-1 0-1 0 0,0-1 0 0 0,0 1 0 0 0,0 0 0 0 0,0-1 0 0 0,1 0 0 0 0,-1 1 0 0 0,0-1 0 0 0,0 0 0 0 0,3-2 0 0 0,0 0-17 0 0,0 0 0 0 0,-1 0 0 0 0,1-1 0 0 0,-1 1 0 0 0,0-1 0 0 0,0 0 0 0 0,0 0 0 0 0,6-8 0 0 0,-5 2 85 0 0,1 1-1 0 0,-1 0 0 0 0,6-19 1 0 0,-3-3-1242 0 0,-8 27 92 0 0,0 0 0 0 0,0 0 0 0 0,0 0 0 0 0,0 0 0 0 0,-1-6 1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4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1 136 0 0,'0'-130'0'0,"0"124"0"0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5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2 0 0,'0'-1'0'0,"0"24"0"0,0-16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5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311 0 0 0,'-288'0'0'0,"265"0"0"0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5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289 0 0 0,'-276'0'0'0,"264"0"0"0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5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260 0 0 0,'-248'0'0'0,"236"0"0"0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22:07.5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947 1815 1351 0 0,'1'0'1'0'0,"48"-36"59"0"0,78-71-1 0 0,-29 3-59 0 0,-19 19 123 0 0,299-311 1760 0 0,-307 328-1155 0 0,52-55 796 0 0,57-105 1337 0 0,-16-13 239 0 0,-157 231-2980 0 0,133-229 2313 0 0,-125 212-2193 0 0,-2 0 0 0 0,13-38 0 0 0,-25 60-190 0 0,0 1 0 0 0,0-1 0 0 0,0 0 0 0 0,0 0 0 0 0,0-8-1 0 0,-1 12-39 0 0,0 0-1 0 0,0 0 0 0 0,0 0 1 0 0,0 1-1 0 0,-1-1 1 0 0,1 0-1 0 0,0 0 0 0 0,0 0 1 0 0,0 1-1 0 0,-1-1 0 0 0,1 0 1 0 0,0 0-1 0 0,-1 1 0 0 0,1-1 1 0 0,-1 0-1 0 0,1 0 0 0 0,-1 1 1 0 0,1-1-1 0 0,-1 0 1 0 0,1 1-1 0 0,-1-1 0 0 0,0 1 1 0 0,1-1-1 0 0,-1 1 0 0 0,0-1 1 0 0,0 1-1 0 0,1 0 0 0 0,-1-1 1 0 0,0 1-1 0 0,0 0 0 0 0,1-1 1 0 0,-1 1-1 0 0,0 0 0 0 0,0 0 1 0 0,0 0-1 0 0,0 0 1 0 0,1 0-1 0 0,-1 0 0 0 0,-1 0 1 0 0,-5 1 22 0 0,1 1 0 0 0,0-1 0 0 0,0 1 1 0 0,0 1-1 0 0,0-1 0 0 0,0 1 0 0 0,-7 5 1 0 0,6-5-9 0 0,-60 37 148 0 0,-71 55 0 0 0,-90 96-294 0 0,13 19-354 0 0,199-194 432 0 0,-288 302-2867 0 0,20-14 1462 0 0,142-151 1177 0 0,15-16 7 0 0,-52 59-429 0 0,131-138 341 0 0,-26 26-349 0 0,71-80 438 0 0,4-7 12 0 0,2-6 195 0 0,0 1-1 0 0,1-1 0 0 0,0 1 1 0 0,1 1-1 0 0,-1-1 0 0 0,2 0 1 0 0,-1 1-1 0 0,8-8 0 0 0,-4 5 13 0 0,228-252 189 0 0,-170 191-64 0 0,105-105 118 0 0,103-114 84 0 0,18-65 2042 0 0,-124 146 202 0 0,-23 8-210 0 0,-145 200-2313 0 0,9-14 104 0 0,0-1-1 0 0,-2 0 1 0 0,1 0 0 0 0,6-21 0 0 0,-15 36-98 0 0,1 0 0 0 0,-1 0 1 0 0,0-1-1 0 0,1 1 0 0 0,-1 0 0 0 0,0 0 0 0 0,0 0 1 0 0,0-1-1 0 0,0 1 0 0 0,0 0 0 0 0,0 0 0 0 0,0 0 0 0 0,-1 0 1 0 0,1-1-1 0 0,0 1 0 0 0,-1 0 0 0 0,1 0 0 0 0,-1 0 1 0 0,1 0-1 0 0,-1 0 0 0 0,1 0 0 0 0,-1 0 0 0 0,0 0 1 0 0,1 0-1 0 0,-1 0 0 0 0,0 0 0 0 0,0 0 0 0 0,0 0 1 0 0,0 1-1 0 0,0-1 0 0 0,0 0 0 0 0,0 1 0 0 0,0-1 1 0 0,0 1-1 0 0,0-1 0 0 0,0 1 0 0 0,0-1 0 0 0,0 1 1 0 0,0 0-1 0 0,-2-1 0 0 0,-3 0 5 0 0,-1 0 0 0 0,0 0-1 0 0,0 1 1 0 0,1 0 0 0 0,-1 0 0 0 0,-8 2-1 0 0,-19 4 32 0 0,1 3 0 0 0,0 0 0 0 0,0 2-1 0 0,-47 23 1 0 0,58-23-10 0 0,0 1 1 0 0,0 2-1 0 0,-22 17 0 0 0,-50 51-14 0 0,32-27-11 0 0,-56 44 75 0 0,-193 178-2102 0 0,65-2-697 0 0,6-3 502 0 0,102-129 1440 0 0,23-27 360 0 0,61-63 147 0 0,-3-2 1 0 0,-90 62-1 0 0,152-127 248 0 0,4 0 227 0 0,1 1 1 0 0,0 0-1 0 0,1 0 0 0 0,25-21 0 0 0,-4 3 86 0 0,83-92 939 0 0,111-156 0 0 0,-54 59-304 0 0,36-47-271 0 0,-69 71-239 0 0,9-37 47 0 0,-144 225-433 0 0,0 0-1 0 0,0 0 0 0 0,-1-1 0 0 0,0 1 1 0 0,0-1-1 0 0,1-9 0 0 0,-4 17-23 0 0,0 0 0 0 0,0 0 0 0 0,1-1 0 0 0,-1 1 0 0 0,0 0 0 0 0,0 0 0 0 0,-1 0-1 0 0,1-1 1 0 0,0 1 0 0 0,0 0 0 0 0,0 0 0 0 0,-1 0 0 0 0,1 0 0 0 0,-1 0 0 0 0,1-1 0 0 0,-1 1 0 0 0,1 0-1 0 0,-1 0 1 0 0,0 0 0 0 0,1 0 0 0 0,-1 0 0 0 0,0 1 0 0 0,0-1 0 0 0,0 0 0 0 0,0 0 0 0 0,0 0 0 0 0,0 1 0 0 0,0-1-1 0 0,0 1 1 0 0,0-1 0 0 0,0 0 0 0 0,0 1 0 0 0,0 0 0 0 0,0-1 0 0 0,-2 1 0 0 0,-2-1 38 0 0,1 0 0 0 0,-1 1 1 0 0,0 0-1 0 0,0 0 0 0 0,1 0 0 0 0,-9 2 1 0 0,6-1 11 0 0,1 0 0 0 0,-1 1 1 0 0,0 1-1 0 0,1-1 1 0 0,-1 1-1 0 0,1 0 1 0 0,0 0-1 0 0,-7 5 1 0 0,-3 4 44 0 0,-21 21 1 0 0,28-25-91 0 0,-43 45-108 0 0,2 3-1 0 0,-43 63 0 0 0,67-85-349 0 0,-32 42-614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54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273 0 0 0,'-261'0'0'0,"250"0"0"0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5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295 0 0 0,'-280'0'0'0,"266"0"0"0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5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241 0 0 0,'-232'0'0'0,"224"0"0"0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5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179 0 0 0,'-26'0'0'0,"-117"0"0"0,133 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5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114 0 0 0,'-107'0'0'0,"101"0"0"0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5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59 0 0 0,'14'0'0'0,"-12"0"0"0,-3 0 0 0,-47 0 0 0,138 0 0 0,-193 0 0 0,190 0 0 0,-186 0 0 0,205 0 0 0,-182 0 0 0,70 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6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1632 762 5783 0 0,'0'0'750'0'0,"-12"3"2182"0"0,3 0-2211 0 0,-1 0 0 0 0,1 0 1 0 0,-13 8-1 0 0,-47 33-524 0 0,41-24-65 0 0,-19 11-162 0 0,-130 81 43 0 0,150-97 4 0 0,-1-2-1 0 0,-1-1 0 0 0,0-1 0 0 0,-52 13 0 0 0,-161 17-163 0 0,200-37 171 0 0,-1-1-1 0 0,1-3 1 0 0,-75-8-1 0 0,97 5 6 0 0,-18-2-17 0 0,-69-19 0 0 0,92 19-21 0 0,1-1 0 0 0,0 0 0 0 0,0-1 1 0 0,0 0-1 0 0,1-1 0 0 0,1 0 0 0 0,-1-1 0 0 0,1-1 0 0 0,1 0 0 0 0,0-1 0 0 0,0 0 0 0 0,1 0 0 0 0,0-1 0 0 0,1-1 0 0 0,1 1 0 0 0,-11-22 0 0 0,4 2 60 0 0,1 0 0 0 0,-16-59 0 0 0,26 71-53 0 0,0-1 0 0 0,1 1 0 0 0,1 0 0 0 0,0-1 0 0 0,2 0 0 0 0,2-21 0 0 0,3-4 48 0 0,3-33 118 0 0,26-113-1 0 0,-24 149 110 0 0,-3 15 197 0 0,0 0 0 0 0,2 1 0 0 0,16-37-1 0 0,-23 61-254 0 0,-1 2-148 0 0,-1 0 0 0 0,1 0 0 0 0,-1 0 0 0 0,1-1 0 0 0,-1 1 0 0 0,1 0 0 0 0,-1 0 0 0 0,0-1 0 0 0,0 1 0 0 0,1 0 0 0 0,-1-1 0 0 0,-1-2 470 0 0,-2 6-444 0 0,0 1-1 0 0,-1 0 1 0 0,1 0-1 0 0,0 0 0 0 0,0 0 1 0 0,1 0-1 0 0,-1 0 1 0 0,1 1-1 0 0,-1 0 1 0 0,-3 7-1 0 0,-9 13 231 0 0,-13 10 437 0 0,-44 39 0 0 0,41-42-480 0 0,25-25-138 0 0,-17 16 1781 0 0,27-32-1013 0 0,5-5 47 0 0,17-24 0 0 0,-4 8-102 0 0,-21 30-822 0 0,54-92 1374 0 0,-43 68-1051 0 0,11-34 0 0 0,-21 54 187 0 0,6 20-318 0 0,-7-12-219 0 0,0 1-1 0 0,1-1 0 0 0,-1 1 1 0 0,1-1-1 0 0,0 1 1 0 0,0-1-1 0 0,3 4 1 0 0,19 22 17 0 0,-23-28-26 0 0,9 9 37 0 0,19 16-1 0 0,-18-18-21 0 0,0 2 1 0 0,-1-1-1 0 0,0 2 0 0 0,8 11 0 0 0,-15-18 1 0 0,0-1 0 0 0,0 1 0 0 0,-1 0 0 0 0,0 0-1 0 0,0 0 1 0 0,0 1 0 0 0,-1-1 0 0 0,1 0 0 0 0,-1 1 0 0 0,0-1 0 0 0,1 8-1 0 0,-2-10-17 0 0,0 1-1 0 0,0-1 1 0 0,-1 0-1 0 0,1 1 0 0 0,0-1 1 0 0,-1 1-1 0 0,0-1 1 0 0,1 0-1 0 0,-1 0 0 0 0,0 1 1 0 0,0-1-1 0 0,-1 0 1 0 0,1 0-1 0 0,0 0 0 0 0,-1 0 1 0 0,1 0-1 0 0,-1 0 1 0 0,0-1-1 0 0,1 1 0 0 0,-1 0 1 0 0,0-1-1 0 0,0 1 1 0 0,-3 1-1 0 0,-18 10-28 0 0,0-1 0 0 0,-1 0-1 0 0,0-2 1 0 0,-1-1 0 0 0,0-1-1 0 0,0-1 1 0 0,-1-1 0 0 0,0-1 0 0 0,-36 2-1 0 0,58-7 54 0 0,2 0-36 0 0,0 1-1 0 0,0-1 1 0 0,0 0 0 0 0,-1 0-1 0 0,1 0 1 0 0,0 0 0 0 0,0 0-1 0 0,0-1 1 0 0,0 1 0 0 0,0-1-1 0 0,0 1 1 0 0,-3-2 0 0 0,5 2 18 0 0,0-1 1 0 0,-1 1-1 0 0,1 0 1 0 0,0-1 0 0 0,0 1-1 0 0,0 0 1 0 0,-1-1-1 0 0,1 1 1 0 0,0-1 0 0 0,0 1-1 0 0,0 0 1 0 0,0-1-1 0 0,0 1 1 0 0,0-1-1 0 0,0 1 1 0 0,0 0 0 0 0,0-1-1 0 0,0 1 1 0 0,0-1-1 0 0,0 1 1 0 0,0-1 0 0 0,0 1-1 0 0,0 0 1 0 0,0-1-1 0 0,1 1 1 0 0,-1 0-1 0 0,0-1 1 0 0,0 1 0 0 0,1-1-1 0 0,7-9-85 0 0,-7 9 90 0 0,3-3-5 0 0,1-1-1 0 0,0 1 1 0 0,0 0-1 0 0,0 0 1 0 0,1 1-1 0 0,8-5 1 0 0,38-14-70 0 0,-10 5 26 0 0,46-29-29 0 0,-84 44 12 0 0,-21-3-76 0 0,-85-6-427 0 0,73 11 182 0 0,38 7-27 0 0,-4-5 386 0 0,0 0 0 0 0,0 0-1 0 0,0 0 1 0 0,0-1 0 0 0,0 0 0 0 0,0 0-1 0 0,0-1 1 0 0,0 1 0 0 0,1-1-1 0 0,-1 0 1 0 0,0-1 0 0 0,0 1 0 0 0,1-1-1 0 0,-1 0 1 0 0,0 0 0 0 0,0 0 0 0 0,0-1-1 0 0,0 0 1 0 0,0 0 0 0 0,-1 0 0 0 0,1-1-1 0 0,7-5 1 0 0,-11 7 21 0 0,0 1 1 0 0,-1 0-1 0 0,1-1 1 0 0,-1 1-1 0 0,1 0 1 0 0,-1-1-1 0 0,0 1 1 0 0,1-1-1 0 0,-1 1 1 0 0,0-1-1 0 0,1 1 1 0 0,-1 0 0 0 0,0-1-1 0 0,0 0 1 0 0,1 1-1 0 0,-1-1 1 0 0,0 1-1 0 0,0-1 1 0 0,0 1-1 0 0,0-1 1 0 0,0 1-1 0 0,0-1 1 0 0,0 1 0 0 0,0-2-1 0 0,0-2-78 0 0,-1 4-85 0 0,-11 3-474 0 0,10-3 520 0 0,1 0 0 0 0,0 0 0 0 0,-1 1 0 0 0,1-1 0 0 0,-1 0 0 0 0,1 1 0 0 0,0-1-1 0 0,-1 1 1 0 0,1 0 0 0 0,-2 1 0 0 0,-15 12-3770 0 0,11-10 2048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262 231 4319 0 0,'0'0'332'0'0,"7"-11"14"0"0,-6 2 852 0 0,1 1-1 0 0,-1 0 1 0 0,0 0 0 0 0,0-1 0 0 0,-2-14 0 0 0,0 13-820 0 0,0-1 1 0 0,-1 1-1 0 0,0-1 1 0 0,-1 1 0 0 0,0-1-1 0 0,-1 1 1 0 0,-5-11 0 0 0,5 16-278 0 0,1 0 1 0 0,-1 0-1 0 0,0 0 1 0 0,-5-4 0 0 0,1 0-36 0 0,5 7-62 0 0,0-1 1 0 0,1 1-1 0 0,-1 0 0 0 0,0 1 0 0 0,0-1 0 0 0,0 0 1 0 0,0 1-1 0 0,0-1 0 0 0,-1 1 0 0 0,1 0 0 0 0,0 0 1 0 0,-1 1-1 0 0,1-1 0 0 0,-6 0 0 0 0,3 1 2 0 0,0-1 0 0 0,0 2-1 0 0,0-1 1 0 0,0 0-1 0 0,0 1 1 0 0,1 0 0 0 0,-10 3-1 0 0,9-2-247 0 0,1 1 0 0 0,-1 0 0 0 0,1 0 0 0 0,0 1 0 0 0,0-1 0 0 0,0 1 1 0 0,0 0-1 0 0,1 0 0 0 0,-1 1 0 0 0,1-1 0 0 0,0 1 0 0 0,0 0 0 0 0,1 0 0 0 0,0 1 0 0 0,0-1 0 0 0,0 1 0 0 0,0-1 0 0 0,-1 7 0 0 0,-2 7-804 0 0,0-1 0 0 0,2 1 0 0 0,0-1 1 0 0,-2 33-1 0 0,5-36-208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0 224 3191 0 0,'0'0'143'0'0,"2"0"-3"0"0,-1 0-139 0 0,1 0-1 0 0,0 0 1 0 0,0 0 0 0 0,0 0 0 0 0,0 1-1 0 0,0-1 1 0 0,0 1 0 0 0,0 0-1 0 0,0-1 1 0 0,0 1 0 0 0,2 2-1 0 0,-3-3 79 0 0,0 1 1 0 0,1 0-1 0 0,-1 0 0 0 0,0-1 0 0 0,1 1 1 0 0,-1 0-1 0 0,0-1 0 0 0,1 0 0 0 0,-1 1 0 0 0,1-1 1 0 0,-1 0-1 0 0,1 0 0 0 0,-1 1 0 0 0,1-1 0 0 0,-1 0 1 0 0,1-1-1 0 0,-1 1 0 0 0,0 0 0 0 0,1 0 0 0 0,-1-1 1 0 0,1 1-1 0 0,-1-1 0 0 0,1 1 0 0 0,-1-1 0 0 0,0 1 1 0 0,3-2-1 0 0,6-6 725 0 0,0-1 1 0 0,0 1-1 0 0,-1-2 0 0 0,0 1 1 0 0,9-13-1 0 0,-10 9-501 0 0,1 0 0 0 0,-2-1 0 0 0,0 0 0 0 0,-1 0-1 0 0,0 0 1 0 0,-1-1 0 0 0,4-15 0 0 0,-5 10-240 0 0,1 2-53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2527 0 0,'10'-1'27364'0'0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2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31 3711 0 0,'0'0'720'0'0,"-1"1"-350"0"0,-6 5 848 0 0,-8-1 665 0 0,13-4-1561 0 0,1 0 0 0 0,-1 0 0 0 0,0 0 0 0 0,1-1-1 0 0,-1 1 1 0 0,-14 0 6351 0 0,18-2-6341 0 0,15-6 17 0 0,0 0 0 0 0,0 1-1 0 0,0 1 1 0 0,25-5 0 0 0,4 4-182 0 0,-35 4-133 0 0,-5 1-28 0 0,-1 0-1 0 0,0 1 0 0 0,0 0 1 0 0,0 0-1 0 0,8 1 0 0 0,8 0-1029 0 0,0-1 0 0 0,24-3 0 0 0,-32 1-408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170 150 11863 0 0,'0'0'267'0'0,"1"-7"365"0"0,0-4-262 0 0,-1 0 0 0 0,0-1 0 0 0,-1 1 0 0 0,-4-18 0 0 0,5 25-185 0 0,-1 0-1 0 0,0 0 0 0 0,-1 0 0 0 0,1 0 0 0 0,-1 0 0 0 0,0 0 1 0 0,0 0-1 0 0,0 1 0 0 0,0-1 0 0 0,-1 1 0 0 0,1-1 1 0 0,-1 1-1 0 0,0 0 0 0 0,0 0 0 0 0,-4-3 0 0 0,5 5-174 0 0,-1 0 0 0 0,1 0 0 0 0,0 0 0 0 0,0 0 0 0 0,0 0 0 0 0,0 1 0 0 0,-1-1 0 0 0,1 1 0 0 0,0 0 0 0 0,-1 0 0 0 0,1 0 0 0 0,0 0 0 0 0,-1 0 0 0 0,1 0 0 0 0,0 0 0 0 0,0 1 0 0 0,-1-1 0 0 0,1 1 0 0 0,0 0 0 0 0,0-1 0 0 0,0 1 0 0 0,0 0 0 0 0,0 0 0 0 0,-3 2 0 0 0,0 0-3 0 0,1 0 0 0 0,0 0 0 0 0,-1 1 0 0 0,1 0 0 0 0,1-1 0 0 0,-1 1 0 0 0,0 0 0 0 0,1 1 0 0 0,-4 5 0 0 0,2-1-77 0 0,1 1 1 0 0,0-1-1 0 0,1 1 0 0 0,0 0 0 0 0,1 0 1 0 0,0 0-1 0 0,-1 13 0 0 0,1-9-57 0 0,2 0 1 0 0,0 0-1 0 0,1 0 0 0 0,4 25 0 0 0,-4-31 139 0 0,2 0 0 0 0,-1 0 0 0 0,1 0 0 0 0,0-1 0 0 0,0 1-1 0 0,1-1 1 0 0,5 8 0 0 0,-7-13 61 0 0,-1 0 0 0 0,0 0 1 0 0,1 0-1 0 0,-1-1 0 0 0,1 1 0 0 0,-1 0 0 0 0,1-1 0 0 0,0 1 0 0 0,0-1 1 0 0,0 0-1 0 0,0 1 0 0 0,0-1 0 0 0,0 0 0 0 0,0 0 0 0 0,0 0 0 0 0,0-1 1 0 0,0 1-1 0 0,1 0 0 0 0,-1-1 0 0 0,0 1 0 0 0,0-1 0 0 0,1 0 1 0 0,-1 0-1 0 0,0 0 0 0 0,1 0 0 0 0,-1 0 0 0 0,0-1 0 0 0,1 1 0 0 0,3-2 1 0 0,-3 1 26 0 0,0-1 1 0 0,0 1 0 0 0,0-1 0 0 0,0 0 0 0 0,0 0-1 0 0,0-1 1 0 0,0 1 0 0 0,-1-1 0 0 0,1 1-1 0 0,-1-1 1 0 0,0 0 0 0 0,1 0 0 0 0,-1 0 0 0 0,-1 0-1 0 0,1 0 1 0 0,0 0 0 0 0,1-6 0 0 0,1-2-72 0 0,0-1 1 0 0,-2 1-1 0 0,4-24 1 0 0,-5 18-1426 0 0,0-22 0 0 0,-2 22-5202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24 38 775 0 0,'-23'-1'19763'0'0,"27"-5"-17621"0"0,7-5-1059 0 0,-7 8-808 0 0,1 1-1 0 0,-1-1 1 0 0,1 1-1 0 0,0 0 1 0 0,-1 0-1 0 0,1 0 1 0 0,8-1-1 0 0,-11 3-268 0 0,-1 0 0 0 0,0-1 0 0 0,1 1 0 0 0,-1 0 0 0 0,0 0 0 0 0,1 0 0 0 0,-1 0 0 0 0,1 1 0 0 0,-1-1 0 0 0,0 0 0 0 0,1 0 0 0 0,-1 1 0 0 0,0-1 0 0 0,1 1-1 0 0,-1-1 1 0 0,0 1 0 0 0,0 0 0 0 0,1-1 0 0 0,-1 1 0 0 0,0 0 0 0 0,0 0 0 0 0,0 0 0 0 0,0 0 0 0 0,0 0 0 0 0,0 0 0 0 0,0 0 0 0 0,-1 0 0 0 0,1 1 0 0 0,0-1 0 0 0,0 0 0 0 0,0 2 0 0 0,1 2-16 0 0,-1 1-1 0 0,1-1 1 0 0,-1 0 0 0 0,0 0 0 0 0,0 1-1 0 0,-1-1 1 0 0,0 0 0 0 0,0 1 0 0 0,-1 6-1 0 0,-1 4 23 0 0,-9 27 0 0 0,2-5-55 0 0,9-37 36 0 0,0-1-1 0 0,0 1 1 0 0,0-1-1 0 0,0 1 1 0 0,0-1-1 0 0,0 1 1 0 0,0 0-1 0 0,0-1 1 0 0,1 1-1 0 0,-1-1 1 0 0,0 1-1 0 0,0-1 1 0 0,0 1-1 0 0,1-1 1 0 0,-1 1-1 0 0,0-1 1 0 0,1 1-1 0 0,-1-1 1 0 0,1 0-1 0 0,-1 1 1 0 0,0-1-1 0 0,1 0 1 0 0,-1 1-1 0 0,1-1 1 0 0,-1 0-1 0 0,1 1 1 0 0,-1-1-1 0 0,1 0 1 0 0,-1 0-1 0 0,1 1 1 0 0,-1-1-1 0 0,1 0 1 0 0,0 0-1 0 0,-1 0 1 0 0,2 0-1 0 0,26 3 76 0 0,-18-2-235 0 0,-3-1 93 0 0,0 2 0 0 0,-1-1 0 0 0,1 0 1 0 0,-1 1-1 0 0,9 4 0 0 0,-13-5 11 0 0,0 0 0 0 0,0 0 1 0 0,0 1-1 0 0,-1-1 0 0 0,1 0 1 0 0,0 1-1 0 0,-1 0 0 0 0,1-1 0 0 0,-1 1 1 0 0,0 0-1 0 0,0-1 0 0 0,1 1 1 0 0,-1 0-1 0 0,0 0 0 0 0,-1 0 1 0 0,1 0-1 0 0,0 0 0 0 0,0 0 1 0 0,-1 1-1 0 0,1 2 0 0 0,0 1-117 0 0,-1 1 1 0 0,1 0-1 0 0,-1 0 1 0 0,-1-1-1 0 0,1 1 0 0 0,-1 0 1 0 0,0 0-1 0 0,-1-1 0 0 0,1 1 1 0 0,-1-1-1 0 0,-1 1 0 0 0,1-1 1 0 0,-1 0-1 0 0,0 0 0 0 0,-5 7 1 0 0,1-3 49 0 0,-1 0-1 0 0,0-1 1 0 0,0 0 0 0 0,0 0 0 0 0,-1-1 0 0 0,-1 0-1 0 0,-16 11 1 0 0,21-16 134 0 0,1 0-706 0 0,-1 0-1 0 0,0 0 0 0 0,-9 3 1 0 0,6-3-764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6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62 1351 0 0,'2'-2'14548'0'0,"7"-5"-13248"0"0,7-7 753 0 0,-9 8-1497 0 0,0 0-1 0 0,1 0 1 0 0,0 1-1 0 0,13-8 1 0 0,-19 13-525 0 0,-1-1 0 0 0,0 1 0 0 0,1 0-1 0 0,-1-1 1 0 0,0 1 0 0 0,1 0 0 0 0,-1 0 0 0 0,0 0 0 0 0,1 0 0 0 0,-1 0 0 0 0,1 0 0 0 0,-1 0 0 0 0,0 0 0 0 0,1 1-1 0 0,-1-1 1 0 0,0 0 0 0 0,0 1 0 0 0,1-1 0 0 0,-1 1 0 0 0,0-1 0 0 0,0 1 0 0 0,1 0 0 0 0,-1 0 0 0 0,0-1-1 0 0,0 1 1 0 0,0 0 0 0 0,0 0 0 0 0,0 0 0 0 0,0 0 0 0 0,-1 0 0 0 0,1 1 0 0 0,0-1 0 0 0,0 0 0 0 0,0 3 0 0 0,2 1-37 0 0,0 1 1 0 0,0 1-1 0 0,-1-1 1 0 0,0 0 0 0 0,1 10-1 0 0,2 26-484 0 0,-1 0-1 0 0,-3 0 1 0 0,-6 80 0 0 0,-15 67-2851 0 0,16-170 2023 0 0,0-2-4102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6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215 1 12151 0 0,'0'0'1367'0'0,"-11"9"90"0"0,1-4-1132 0 0,-1 1 0 0 0,-1-2-1 0 0,1 1 1 0 0,-15 3-1 0 0,14-5-227 0 0,-18 5-102 0 0,17-5-280 0 0,-1 1 0 0 0,1 1 1 0 0,1-1-1 0 0,-21 12 0 0 0,26-12-638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155 59 3679 0 0,'0'0'563'0'0,"1"-13"4236"0"0,-2 11-4471 0 0,1-1 0 0 0,-1 1 0 0 0,0 0 0 0 0,0 0 1 0 0,0 0-1 0 0,0 0 0 0 0,0 0 0 0 0,0 0 0 0 0,0 0 0 0 0,-1 0 0 0 0,1 1 1 0 0,-1-1-1 0 0,1 0 0 0 0,-1 1 0 0 0,1-1 0 0 0,-1 1 0 0 0,-4-3 1 0 0,3 3-173 0 0,0-1 0 0 0,0 1 1 0 0,0 0-1 0 0,0 0 0 0 0,-1 0 0 0 0,1 0 1 0 0,0 1-1 0 0,-1-1 0 0 0,1 1 1 0 0,0 0-1 0 0,-6 0 0 0 0,5 0-131 0 0,1 1 0 0 0,-1-1-1 0 0,0 1 1 0 0,1 0 0 0 0,-1 0-1 0 0,1 0 1 0 0,-1 1 0 0 0,1-1 0 0 0,0 1-1 0 0,0-1 1 0 0,0 1 0 0 0,0 0-1 0 0,0 1 1 0 0,0-1 0 0 0,0 0 0 0 0,-2 4-1 0 0,2-3 0 0 0,0 1-1 0 0,0 0 0 0 0,1 0 0 0 0,-1 1 1 0 0,1-1-1 0 0,0 0 0 0 0,0 1 1 0 0,1-1-1 0 0,-1 1 0 0 0,1 0 1 0 0,-1 5-1 0 0,1-4-15 0 0,1 0 0 0 0,-1 0 0 0 0,1 1-1 0 0,0-1 1 0 0,1 0 0 0 0,-1 0 0 0 0,1 0 0 0 0,1-1 0 0 0,-1 1 0 0 0,1 0 0 0 0,0 0 0 0 0,0-1-1 0 0,0 1 1 0 0,1-1 0 0 0,0 1 0 0 0,0-1 0 0 0,1 0 0 0 0,-1 0 0 0 0,1-1 0 0 0,5 6 0 0 0,-8-9-27 0 0,0 0 0 0 0,1 0 0 0 0,-1 0 0 0 0,1 0 0 0 0,-1 0 0 0 0,1 0 0 0 0,-1 0 0 0 0,1 0 0 0 0,0 0 0 0 0,-1-1 0 0 0,1 1 1 0 0,0-1-1 0 0,0 1 0 0 0,-1-1 0 0 0,1 0 0 0 0,0 0 0 0 0,0 0 0 0 0,0 0 0 0 0,-1 0 0 0 0,1 0 0 0 0,0 0 0 0 0,0 0 0 0 0,3-2 1 0 0,-2 1-98 0 0,0-1 0 0 0,0 1 0 0 0,-1-1 1 0 0,1 0-1 0 0,0 0 0 0 0,-1 0 1 0 0,1-1-1 0 0,-1 1 0 0 0,0 0 0 0 0,1-1 1 0 0,2-5-1 0 0,13-20-2880 0 0,-15 17 1585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137 0 975 0 0,'1'2'14859'0'0,"4"8"-14527"0"0,0 0 1 0 0,0 0-1 0 0,-1 0 1 0 0,-1 1-1 0 0,0 0 0 0 0,0 0 1 0 0,1 14-1 0 0,4 84-14 0 0,-8-90-134 0 0,0 26 93 0 0,-2 1 0 0 0,-3-1 1 0 0,-1 0-1 0 0,-2 0 0 0 0,-2-1 0 0 0,-29 79 0 0 0,33-108-518 0 0,-1 0-1 0 0,0-1 1 0 0,-1 0-1 0 0,-1 0 1 0 0,0-1-1 0 0,-1 0 1 0 0,-18 20-1 0 0,5-11-762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 0 1807 0 0,'0'0'10402'0'0,"0"2"-9874"0"0,-6 41 1162 0 0,3-29-1544 0 0,1 0 0 0 0,0 0 0 0 0,1 0 0 0 0,0 1 0 0 0,2-1 0 0 0,-1 0 0 0 0,4 15 0 0 0,-3-25-124 0 0,12 42 76 0 0,-12-41-98 0 0,1-1 1 0 0,0 1-1 0 0,0 0 1 0 0,1-1 0 0 0,0 0-1 0 0,-1 1 1 0 0,5 3-1 0 0,7 5-28 0 0,-14-13-12 0 0,0 0 0 0 0,1 1 0 0 0,-1-1 1 0 0,0 0-1 0 0,1 0 0 0 0,-1 1 0 0 0,0-1 0 0 0,0 0 0 0 0,1 0 0 0 0,-1 1 0 0 0,0-1 1 0 0,0 0-1 0 0,0 1 0 0 0,1-1 0 0 0,-1 0 0 0 0,0 1 0 0 0,0-1 0 0 0,0 0 0 0 0,0 1 1 0 0,0-1-1 0 0,0 1 0 0 0,1-1 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7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1123 84 12295 0 0,'-2'2'3414'0'0,"-15"10"-2461"0"0,-1-1 0 0 0,-1 0-1 0 0,-25 10 1 0 0,23-11-594 0 0,-24 13-200 0 0,0 1 0 0 0,2 2-1 0 0,-67 53 1 0 0,-106 133-108 0 0,203-199-49 0 0,-130 144-3 0 0,-79 80-78 0 0,218-233 77 0 0,-85 89 12 0 0,79-81-26 0 0,0 1 0 0 0,1 1 0 0 0,0-1-1 0 0,1 1 1 0 0,-12 28 0 0 0,19-39-5 0 0,0 0 1 0 0,0 0-1 0 0,0 0 0 0 0,1 0 1 0 0,-1 0-1 0 0,1 0 1 0 0,0 5-1 0 0,0-7 14 0 0,0 0 0 0 0,0-1 1 0 0,0 1-1 0 0,0 0 0 0 0,1-1 0 0 0,-1 1 1 0 0,0 0-1 0 0,1 0 0 0 0,-1-1 0 0 0,0 1 1 0 0,1 0-1 0 0,-1-1 0 0 0,0 1 0 0 0,1-1 1 0 0,-1 1-1 0 0,1-1 0 0 0,-1 1 0 0 0,1 0 1 0 0,0-1-1 0 0,-1 0 0 0 0,1 1 0 0 0,0-1 1 0 0,-1 1-1 0 0,1-1 0 0 0,0 0 0 0 0,-1 1 1 0 0,1-1-1 0 0,0 0 0 0 0,-1 0 0 0 0,1 0 1 0 0,0 0-1 0 0,0 0 0 0 0,-1 1 0 0 0,1-1 1 0 0,0 0-1 0 0,1-1 0 0 0,5 1-47 0 0,1-1-1 0 0,-1 0 1 0 0,0-1-1 0 0,0 1 1 0 0,0-1 0 0 0,12-5-1 0 0,41-24-177 0 0,71-54-37 0 0,11-5 159 0 0,-58 44 91 0 0,48-28-34 0 0,-67 32 53 0 0,-2-2 0 0 0,-2-3 0 0 0,-3-2 0 0 0,78-84 0 0 0,-27 12 150 0 0,22-22 550 0 0,-131 143-697 0 0,7-7 127 0 0,-1 0 0 0 0,9-12 333 0 0,-25 22-145 0 0,3-2-266 0 0,1 2 1 0 0,0-1 0 0 0,0 1 0 0 0,0 0 0 0 0,0 0 0 0 0,0 1 0 0 0,-9 6 0 0 0,-35 36 112 0 0,40-36-146 0 0,-205 208 68 0 0,55-55-91 0 0,-27 17-186 0 0,162-154 6 0 0,1 1 0 0 0,2 2 0 0 0,0 0 0 0 0,-19 36 0 0 0,31-47 62 0 0,10-18 119 0 0,0 1 0 0 0,0-1 1 0 0,0 0-1 0 0,-1 1 0 0 0,1-1 0 0 0,0 0 0 0 0,0 1 0 0 0,0-1 0 0 0,0 0 1 0 0,-1 1-1 0 0,1-1 0 0 0,0 0 0 0 0,0 1 0 0 0,0-1 0 0 0,0 0 0 0 0,0 1 1 0 0,0-1-1 0 0,0 0 0 0 0,0 1 0 0 0,0-1 0 0 0,0 1 0 0 0,0-1 0 0 0,0 0 1 0 0,1 1-1 0 0,-1-1 0 0 0,0 0 0 0 0,0 1 0 0 0,0-1 0 0 0,0 0 0 0 0,1 1 1 0 0,-1-1-1 0 0,0 0 0 0 0,0 0 0 0 0,1 1 0 0 0,0-1 0 0 0,1 1 0 0 0,0-1 1 0 0,0 0-1 0 0,-1 0 0 0 0,1 0 0 0 0,0 0 0 0 0,0 0 0 0 0,-1-1 0 0 0,1 1 0 0 0,0 0 1 0 0,2-2-1 0 0,25-7-32 0 0,-26 8 31 0 0,142-61-164 0 0,-71 35 160 0 0,170-72 27 0 0,-28-20 260 0 0,-156 85-204 0 0,28-17 173 0 0,-3-3 0 0 0,85-71 0 0 0,5-33 430 0 0,-42 36-188 0 0,-114 106-330 0 0,29-33 0 0 0,-45 44-78 0 0,-5 3-53 0 0,-7 3-15 0 0,9 0-7 0 0,-9 2 23 0 0,-1 0-1 0 0,2 1 0 0 0,-1 0 1 0 0,0 0-1 0 0,-14 11 0 0 0,-38 34 101 0 0,54-44-124 0 0,-224 210 13 0 0,-69 109-2399 0 0,265-282 1932 0 0,-46 59-487 0 0,71-86 868 0 0,1-1 1 0 0,0 1 0 0 0,1 1-1 0 0,1 0 1 0 0,-8 21 0 0 0,15-37 64 0 0,-2 7-31 0 0,1 0-1 0 0,-1 0 1 0 0,0 9-1 0 0,2-15 28 0 0,-1 0-1 0 0,1 0 1 0 0,0 0-1 0 0,0 0 1 0 0,0 0-1 0 0,0 0 0 0 0,0 0 1 0 0,0 0-1 0 0,1 0 1 0 0,-1 0-1 0 0,0 0 1 0 0,0 0-1 0 0,1 0 0 0 0,-1 0 1 0 0,1 0-1 0 0,-1 0 1 0 0,1 0-1 0 0,-1 0 1 0 0,1 0-1 0 0,-1-1 0 0 0,1 1 1 0 0,0 0-1 0 0,-1 0 1 0 0,1-1-1 0 0,0 1 1 0 0,0 0-1 0 0,0-1 0 0 0,-1 1 1 0 0,1-1-1 0 0,0 1 1 0 0,0-1-1 0 0,1 1 1 0 0,1 0-10 0 0,0-1-1 0 0,0 0 1 0 0,0 0 0 0 0,0 0 0 0 0,0 0 0 0 0,0 0 0 0 0,-1-1 0 0 0,1 1 0 0 0,0-1 0 0 0,4-1 0 0 0,29-14-105 0 0,-28 12 93 0 0,173-76 87 0 0,55-28 481 0 0,-148 59-15 0 0,93-69 1 0 0,310-274 951 0 0,-380 292-1288 0 0,76-66 178 0 0,-119 115 66 0 0,-66 50-342 0 0,-2 2-75 0 0,-1 1 1 0 0,0 0-1 0 0,1-1 0 0 0,-1 1 1 0 0,0-1-1 0 0,0 1 1 0 0,0-1-1 0 0,0 1 1 0 0,0-1-1 0 0,0 0 0 0 0,0 0 1 0 0,-2 2-1 0 0,0 0 11 0 0,-85 84 219 0 0,26-29-203 0 0,-291 347-355 0 0,340-389 288 0 0,-25 32-32 0 0,-103 131-473 0 0,109-135 359 0 0,3 2 0 0 0,-27 55-1 0 0,52-92 156 0 0,-4 6-6 0 0,1 0 1 0 0,0 1-1 0 0,1-1 0 0 0,1 1 0 0 0,-5 25 0 0 0,10-40 18 0 0,0 0 1 0 0,0 0-1 0 0,0 0 0 0 0,0-1 0 0 0,0 1 0 0 0,0 0 0 0 0,0 0 1 0 0,0 0-1 0 0,0-1 0 0 0,0 1 0 0 0,1 0 0 0 0,-1 0 0 0 0,0-1 1 0 0,0 1-1 0 0,1 0 0 0 0,0 1 0 0 0,0-2 3 0 0,-1 1-1 0 0,1-1 0 0 0,0 1 1 0 0,0-1-1 0 0,0 0 0 0 0,0 1 1 0 0,-1-1-1 0 0,1 0 0 0 0,0 0 1 0 0,0 0-1 0 0,0 1 0 0 0,0-1 1 0 0,0 0-1 0 0,0 0 1 0 0,0 0-1 0 0,0-1 0 0 0,0 1 1 0 0,0 0-1 0 0,0 0 0 0 0,21-8 2 0 0,11-8-1 0 0,39-28 0 0 0,7-4 0 0 0,34-11-1 0 0,112-65 105 0 0,96-106 315 0 0,-18-22 28 0 0,-212 175-344 0 0,147-109-11 0 0,-231 180-48 0 0,1 1-1 0 0,0 0 1 0 0,0 0-1 0 0,0 1 1 0 0,1 0-1 0 0,0 1 1 0 0,17-6-1 0 0,-24 9 29 0 0,-2 2-56 0 0,0 0 1 0 0,-1-1-1 0 0,1 1 0 0 0,-1 0 0 0 0,1 0 0 0 0,-1-1 0 0 0,0 1 1 0 0,0 0-1 0 0,0-1 0 0 0,0 1 0 0 0,0-1 0 0 0,-1 2 0 0 0,-16 17 59 0 0,18-20-72 0 0,-35 35 108 0 0,-86 90 474 0 0,13-1-562 0 0,-135 159-779 0 0,46-75-39 0 0,187-197 723 0 0,5-6 15 0 0,1 0-1 0 0,0 0 1 0 0,-6 11 0 0 0,8-13-18 0 0,6-3-141 0 0,21-3 156 0 0,0-1 0 0 0,-1-1 0 0 0,40-14 0 0 0,71-35-9 0 0,-88 33 47 0 0,-2-3-1 0 0,78-53 1 0 0,114-106 36 0 0,-46 34 52 0 0,-155 122-44 0 0,258-209 175 0 0,-283 224-185 0 0,-6 6 7 0 0,1 0 0 0 0,-1 1 1 0 0,8-6-1 0 0,-11 10 69 0 0,-10 9 60 0 0,-132 119 100 0 0,79-75-173 0 0,3 3-1 0 0,-60 74 1 0 0,41-37-73 0 0,4 4 0 0 0,-67 117-1 0 0,130-194-137 0 0,0-1-1 0 0,1 2 0 0 0,1-1 1 0 0,0 1-1 0 0,2 0 1 0 0,0 1-1 0 0,-2 21 0 0 0,8-40 137 0 0,-1 0 0 0 0,1-1 0 0 0,0 1 0 0 0,0-1 0 0 0,0 1 0 0 0,0-1 0 0 0,1 1 0 0 0,-1-1 0 0 0,1 3 0 0 0,-1-4 0 0 0,1 1 0 0 0,-1 0 0 0 0,1-1 0 0 0,-1 1 0 0 0,1 0 0 0 0,0-1 0 0 0,-1 1 0 0 0,1-1 0 0 0,0 1 0 0 0,-1-1 0 0 0,1 1 0 0 0,0-1 0 0 0,0 1 0 0 0,-1-1 0 0 0,1 0 0 0 0,0 1 0 0 0,0-1 0 0 0,0 0 0 0 0,0 0 0 0 0,-1 0 0 0 0,1 0 0 0 0,0 0 0 0 0,0 0 0 0 0,0 0 0 0 0,0 0 0 0 0,0 0 0 0 0,-1 0 0 0 0,1 0 0 0 0,0 0 0 0 0,1-1 0 0 0,3 0 0 0 0,0-1 0 0 0,0 1 0 0 0,8-5 0 0 0,14-8 75 0 0,30-21-1 0 0,17-10 67 0 0,54-14-125 0 0,4-3-18 0 0,27-31-259 0 0,-93 49-5434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1151 0 0,'0'0'23936'0'0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19087 0 0,'4'8'416'0'0,"0"2"96"0"0,-2 2 8 0 0,0-2 24 0 0,0-2-440 0 0,0 0-104 0 0,-2 0 672 0 0,-2 2 64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2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0 348 2991 0 0,'0'0'288'0'0,"9"-11"-288"0"0,-5 2 0 0 0,1 1 160 0 0,2-5 0 0 0,-2 2 0 0 0,1-1-2360 0 0</inkml:trace>
  <inkml:trace contextRef="#ctx0" brushRef="#br0" timeOffset="1">116 56 1807 0 0,'0'0'160'0'0,"7"-8"1376"0"0,-2 0-696 0 0,1-2 8 0 0,1 2-664 0 0,-2-4-120 0 0,-1 3-2240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7919 371 7455 0 0,'2'0'340'0'0,"2"-1"-270"0"0,-1 0-1 0 0,1 0 0 0 0,-1-1 1 0 0,0 1-1 0 0,1-1 0 0 0,-1 0 0 0 0,0 1 1 0 0,0-2-1 0 0,0 1 0 0 0,0 0 1 0 0,0 0-1 0 0,-1-1 0 0 0,1 0 0 0 0,-1 1 1 0 0,0-1-1 0 0,1 0 0 0 0,-1 0 1 0 0,0 0-1 0 0,-1-1 0 0 0,1 1 0 0 0,-1 0 1 0 0,1-1-1 0 0,-1 1 0 0 0,0-1 1 0 0,0 1-1 0 0,-1-1 0 0 0,1 1 0 0 0,0-5 1 0 0,-1 3 87 0 0,0 1 0 0 0,0-1 0 0 0,-1 1 0 0 0,1-1 0 0 0,-1 1 0 0 0,0 0 0 0 0,0-1 0 0 0,0 1 0 0 0,-1 0 0 0 0,0 0 0 0 0,0 0 0 0 0,0 0 0 0 0,0 0 0 0 0,0 0 0 0 0,-1 0 0 0 0,1 1 0 0 0,-1-1 0 0 0,0 1 0 0 0,-1 0 0 0 0,-4-5 0 0 0,-2 1-2 0 0,-1-1 1 0 0,1 1 0 0 0,-1 1-1 0 0,0 0 1 0 0,-1 1 0 0 0,-12-5-1 0 0,-10-1 167 0 0,-2 1-1 0 0,1 2 1 0 0,-58-6-1 0 0,-111 2 883 0 0,37 3-326 0 0,132 6-687 0 0,-152-10 572 0 0,-186 2-375 0 0,265 8-369 0 0,-164 1 47 0 0,38 25 41 0 0,175-16-97 0 0,40-5-6 0 0,0 1 0 0 0,0 1 0 0 0,1 0 0 0 0,0 2 0 0 0,0 0 0 0 0,0 1 0 0 0,1 1 0 0 0,-24 14 0 0 0,33-17-2 0 0,0 0 0 0 0,0 1 0 0 0,1 0 0 0 0,0 1 0 0 0,0 0 0 0 0,0 0-1 0 0,1 0 1 0 0,0 1 0 0 0,0 0 0 0 0,1 0 0 0 0,0 0 0 0 0,1 1 0 0 0,0 0 0 0 0,0 0 0 0 0,1 0 0 0 0,0 0-1 0 0,0 0 1 0 0,-1 13 0 0 0,2-13-7 0 0,1 0 0 0 0,1 1 1 0 0,0-1-1 0 0,0 0 0 0 0,0 0 0 0 0,2 1 0 0 0,-1-1 0 0 0,1 0 0 0 0,0 0 1 0 0,1 0-1 0 0,0 0 0 0 0,0 0 0 0 0,1-1 0 0 0,0 0 0 0 0,1 1 0 0 0,-1-1 1 0 0,2-1-1 0 0,-1 1 0 0 0,1-1 0 0 0,0 0 0 0 0,1 0 0 0 0,-1-1 0 0 0,1 0 1 0 0,1 0-1 0 0,-1 0 0 0 0,1-1 0 0 0,10 5 0 0 0,3 0 5 0 0,0-1 0 0 0,0-1 0 0 0,1 0 0 0 0,44 7 0 0 0,93 4 0 0 0,-40-14 132 0 0,-1-5-1 0 0,234-30 1 0 0,563-108 1176 0 0,-787 121-1199 0 0,139-23 135 0 0,-253 37-183 0 0,0 0-1 0 0,26-10 1 0 0,-28 6-39 0 0,-12 6-19 0 0,0 1 0 0 0,1 0-1 0 0,-1-1 1 0 0,1 1 0 0 0,-1-1-1 0 0,0 1 1 0 0,1-1 0 0 0,-1 1-1 0 0,0-1 1 0 0,1 1 0 0 0,-1-1-1 0 0,0 1 1 0 0,0-1-1 0 0,0 0 1 0 0,0 1 0 0 0,1-1-1 0 0,-1 0 1 0 0,-1-1 1 0 0,1 0 0 0 0,0 0-1 0 0,-1 1 1 0 0,1-1 0 0 0,-1 0 0 0 0,0 0 0 0 0,1 1-1 0 0,-1-1 1 0 0,0 1 0 0 0,0-1 0 0 0,0 1-1 0 0,0-1 1 0 0,-1 1 0 0 0,0-2 0 0 0,-3-1 3 0 0,1-1-1 0 0,-1 1 1 0 0,-6-4 0 0 0,-14-7 49 0 0,-1 1 1 0 0,-1 2-1 0 0,-37-13 0 0 0,47 18-41 0 0,-53-17 40 0 0,-80-17-1 0 0,-76-4 33 0 0,21 5-83 0 0,-49-9 40 0 0,171 37-24 0 0,-92-2 0 0 0,165 14-13 0 0,-84-3 82 0 0,-131 14 0 0 0,197-7-55 0 0,-44 12-1 0 0,57-12-28 0 0,1 1 0 0 0,0 1 0 0 0,0 0-1 0 0,-21 13 1 0 0,33-17 8 0 0,0-1 0 0 0,0 1 0 0 0,0-1-1 0 0,0 1 1 0 0,1 0 0 0 0,-1-1 0 0 0,1 1 0 0 0,-1 0-1 0 0,1 0 1 0 0,0 0 0 0 0,0 0 0 0 0,0 0 0 0 0,0 1-1 0 0,-1 3 1 0 0,2-6-11 0 0,-1 0 0 0 0,1 0-1 0 0,0 1 1 0 0,0-1 0 0 0,0 0-1 0 0,0 0 1 0 0,0 0 0 0 0,0 0-1 0 0,0 0 1 0 0,0 1 0 0 0,0-1-1 0 0,0 0 1 0 0,0 0 0 0 0,0 0-1 0 0,0 0 1 0 0,0 0 0 0 0,0 1-1 0 0,1-1 1 0 0,-1 0 0 0 0,0 0 0 0 0,0 0-1 0 0,0 0 1 0 0,0 0 0 0 0,0 0-1 0 0,0 1 1 0 0,0-1 0 0 0,0 0-1 0 0,0 0 1 0 0,1 0 0 0 0,-1 0-1 0 0,0 0 1 0 0,0 0 0 0 0,0 0-1 0 0,0 0 1 0 0,0 0 0 0 0,0 1-1 0 0,1-1 1 0 0,9 6 15 0 0,0 1 0 0 0,0-1-1 0 0,1-1 1 0 0,0 0 0 0 0,0-1 0 0 0,16 5-1 0 0,74 15 46 0 0,164 13 203 0 0,4-20-325 0 0,-64-4-76 0 0,153 14 304 0 0,-326-25-49 0 0,0-2-1 0 0,46-5 1 0 0,-63 2-107 0 0,-3-3-12 0 0,-12 6 0 0 0,1-1 0 0 0,-1 1 0 0 0,1 0 0 0 0,-1-1 0 0 0,0 1 0 0 0,1-1 0 0 0,-1 1 0 0 0,0-1 0 0 0,1 1 0 0 0,-1-1 0 0 0,0 1 0 0 0,1-1 0 0 0,-1 1 0 0 0,0-1 0 0 0,0 1 0 0 0,0-1 0 0 0,0 1 0 0 0,0-1 0 0 0,0 0 0 0 0,0 1 0 0 0,0-1 0 0 0,0 1 0 0 0,0-1 0 0 0,0 1 0 0 0,0-1 0 0 0,0 0 0 0 0,0 1 0 0 0,0-1 0 0 0,-1 0 0 0 0,0 0 0 0 0,1 0 0 0 0,-1 0 0 0 0,0 0 0 0 0,0 0 0 0 0,0 0 0 0 0,0 0 0 0 0,0 1 0 0 0,0-1 0 0 0,0 0 0 0 0,0 1 0 0 0,-2-2 0 0 0,-3 0 0 0 0,-1-1 0 0 0,0 1 0 0 0,-9-2 0 0 0,-23-2 42 0 0,0 1-1 0 0,-45 2 1 0 0,-2-1 25 0 0,-53-10 83 0 0,-50-3 25 0 0,-2 15 123 0 0,-38 2 478 0 0,0-19 222 0 0,95 13-606 0 0,-2 0-157 0 0,117 4-205 0 0,-244-33 95 0 0,50 4-66 0 0,0 16-21 0 0,107 8-10 0 0,-32-5-29 0 0,-95-5 55 0 0,23 19-42 0 0,-132-2-13 0 0,66 18 1 0 0,78-2 0 0 0,41-6 0 0 0,-142 20 65 0 0,276-27-66 0 0,-123 11 1 0 0,-39-10 0 0 0,116-4 0 0 0,-202 11 0 0 0,267-11 0 0 0,-1 0 0 0 0,-32 3 0 0 0,-53-4 0 0 0,-46-4 0 0 0,-9 1 0 0 0,46 3 0 0 0,72 2 0 0 0,1 1 0 0 0,-38 7 0 0 0,16-2 0 0 0,10-1 0 0 0,7-1 0 0 0,-47 1 0 0 0,-55-13 0 0 0,41 1 0 0 0,-9 4 0 0 0,76 3 0 0 0,-1 1 0 0 0,-41 8 0 0 0,33-5 0 0 0,-2 0 0 0 0,-57 11 0 0 0,68-12 0 0 0,0-1 0 0 0,-1-1 0 0 0,-49-3 0 0 0,21-2 0 0 0,43 2 0 0 0,1 0 0 0 0,-19-5 0 0 0,-7-1 0 0 0,-19 0 0 0 0,-28-2 0 0 0,74 10 0 0 0,1-1 0 0 0,-18 4 0 0 0,0 0 0 0 0,8-2 0 0 0,-21 7 0 0 0,-11 1 0 0 0,8-1 0 0 0,31-6 0 0 0,-1 0 0 0 0,-15 1 0 0 0,-52 9 0 0 0,25-3 0 0 0,30-7 0 0 0,-45-2 0 0 0,37-2 0 0 0,23 2 0 0 0,0-1 0 0 0,1 1 0 0 0,-1 1 0 0 0,1 0 0 0 0,-10 3 0 0 0,-41 19 0 0 0,35-15 0 0 0,2 1 38 0 0,9-4-29 0 0,-1 0-1 0 0,-15 3 1 0 0,-14 4-9 0 0,19-6 0 0 0,0-1 0 0 0,-40 6 0 0 0,49-9 5 0 0,12-1-24 0 0,-2-1 225 0 0,6 0-163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6461 442 3367 0 0,'-1'2'1384'0'0,"-2"1"-1007"0"0,1 0-1 0 0,0 1 0 0 0,-1-2 1 0 0,0 1-1 0 0,0 0 0 0 0,0-1 1 0 0,0 1-1 0 0,0-1 0 0 0,0 0 1 0 0,-1 0-1 0 0,-4 2 0 0 0,-8 3 420 0 0,-21 7-1 0 0,18-8-380 0 0,-3 1-78 0 0,0-1 0 0 0,0-1 0 0 0,-33 4 0 0 0,-68-2 25 0 0,46-4-55 0 0,-52 11 498 0 0,93-9-525 0 0,-26 4 69 0 0,-121 10 198 0 0,-56-12-408 0 0,176-4-66 0 0,-26 1-17 0 0,-245-15 540 0 0,285 10-557 0 0,1 1-1 0 0,0 3 0 0 0,1 2 1 0 0,-76 17-1 0 0,-60 18 86 0 0,141-33-69 0 0,-1-3 0 0 0,-58 0-1 0 0,-73-18 527 0 0,32 1-204 0 0,106 11-339 0 0,1 2-1 0 0,-37 5 1 0 0,-159 18 83 0 0,-21 3-9 0 0,233-23-109 0 0,-138 14 207 0 0,104-13-80 0 0,-53-4-1 0 0,37-2 161 0 0,-54-4 51 0 0,69 3-261 0 0,-72 5-1 0 0,75-1-85 0 0,-76 8 6 0 0,-125-12 128 0 0,117-2-128 0 0,5 4 0 0 0,27 1 0 0 0,22 4 0 0 0,12-1 0 0 0,-135-1 0 0 0,169 0 0 0 0,-1 1 0 0 0,-53 13 0 0 0,13-2 0 0 0,51-10 0 0 0,-6 1 0 0 0,-55 3 0 0 0,-114-12 94 0 0,78-9-107 0 0,69 5 12 0 0,-23 2 1 0 0,10 5 0 0 0,38 2 0 0 0,-44 2 0 0 0,43-3 0 0 0,-31 4 0 0 0,-14 0 0 0 0,44-4 0 0 0,13 1 0 0 0,1-1 0 0 0,-1 0 0 0 0,1-1 0 0 0,0-1 0 0 0,-23-6 0 0 0,31 5-3 0 0,0 0-1 0 0,1-1 0 0 0,-1 0 1 0 0,1 0-1 0 0,0-1 0 0 0,0 0 1 0 0,-10-9-1 0 0,6 3-8 0 0,9 6 14 0 0,2 1-3 0 0,-3-2 1 0 0,0-1 0 0 0,1 1 0 0 0,0-1-1 0 0,0 0 1 0 0,1 0 0 0 0,-1-12 0 0 0,2 1 25 0 0,1 0 0 0 0,3-22 1 0 0,24-137 91 0 0,-20 124-117 0 0,20-111 0 0 0,-21 138 0 0 0,12-29 0 0 0,-16 47 0 0 0,1-2 12 0 0,-3 8 11 0 0,7-9 6 0 0,-6 9-24 0 0,-1 0-1 0 0,1 0 1 0 0,0-1-1 0 0,0 1 1 0 0,0 0-1 0 0,0 1 1 0 0,0-1-1 0 0,1 0 1 0 0,-1 1-1 0 0,0-1 1 0 0,1 1-1 0 0,-1-1 1 0 0,1 1-1 0 0,0 0 1 0 0,2-1-1 0 0,5-1 11 0 0,1 0 0 0 0,-1 0 1 0 0,1 1-1 0 0,-1 0 0 0 0,1 1 0 0 0,0 0 0 0 0,-1 0 0 0 0,17 3 0 0 0,55 5 75 0 0,25 1-33 0 0,-81-8-102 0 0,81 3-1150 0 0,-84 0-280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208 137 775 0 0,'1'-1'54'0'0,"72"-133"17636"0"0,-81 138-17592 0 0,0 1 0 0 0,0-1-1 0 0,1 1 1 0 0,0 1 0 0 0,0-1-1 0 0,0 1 1 0 0,-10 12 0 0 0,0 1-53 0 0,-21 33 0 0 0,16-18-209 0 0,1 0-1 0 0,1 1 1 0 0,2 1-1 0 0,2 1 0 0 0,2 1 1 0 0,-15 55-1 0 0,27-86 127 0 0,1 0 0 0 0,0 1-1 0 0,0-1 1 0 0,1 0-1 0 0,0 9 1 0 0,0-14 33 0 0,0 0 0 0 0,0 0 1 0 0,1 0-1 0 0,-1 0 0 0 0,1 0 0 0 0,-1 0 0 0 0,1 0 0 0 0,0 0 0 0 0,0-1 1 0 0,0 1-1 0 0,0 0 0 0 0,0 0 0 0 0,0-1 0 0 0,0 1 0 0 0,0-1 0 0 0,1 1 1 0 0,-1-1-1 0 0,1 0 0 0 0,-1 1 0 0 0,1-1 0 0 0,-1 0 0 0 0,1 0 0 0 0,2 1 1 0 0,2 0-4 0 0,1 0 0 0 0,-1 0 0 0 0,1 0 1 0 0,0-1-1 0 0,-1 0 0 0 0,1-1 1 0 0,0 0-1 0 0,0 0 0 0 0,-1 0 1 0 0,1-1-1 0 0,0 0 0 0 0,8-2 0 0 0,3-2-16 0 0,0 0-1 0 0,0-1 1 0 0,20-11-1 0 0,-20 8 10 0 0,0-1 1 0 0,-1-1 0 0 0,-1 0-1 0 0,0-1 1 0 0,23-22-1 0 0,-18 11 22 0 0,0 0 0 0 0,33-49 1 0 0,-34 39 111 0 0,27-58 0 0 0,-45 87-100 0 0,0-1 0 0 0,0 0 0 0 0,-1 1 0 0 0,1-1 0 0 0,-1 0 0 0 0,0 0 0 0 0,-1 0 0 0 0,1 1 0 0 0,-1-1 0 0 0,0-9 0 0 0,0 11-6 0 0,-1 1 0 0 0,1 0 1 0 0,-1 0-1 0 0,0 0 1 0 0,1-1-1 0 0,-1 1 0 0 0,0 0 1 0 0,0 0-1 0 0,0 0 0 0 0,-1 0 1 0 0,1 1-1 0 0,0-1 0 0 0,-1 0 1 0 0,1 0-1 0 0,-1 1 1 0 0,0-1-1 0 0,1 1 0 0 0,-1-1 1 0 0,0 1-1 0 0,0 0 0 0 0,0 0 1 0 0,0 0-1 0 0,0 0 0 0 0,0 0 1 0 0,-3-1-1 0 0,-1 0 0 0 0,-1 0-1 0 0,0 1 1 0 0,0-1 0 0 0,1 1-1 0 0,-1 1 1 0 0,0-1 0 0 0,0 1-1 0 0,0 1 1 0 0,0-1-1 0 0,0 1 1 0 0,1 0 0 0 0,-1 1-1 0 0,0-1 1 0 0,0 1 0 0 0,-8 4-1 0 0,6-1 5 0 0,-1 0-1 0 0,1 1 1 0 0,0 0 0 0 0,1 0-1 0 0,-1 1 1 0 0,1 0-1 0 0,1 1 1 0 0,-1 0 0 0 0,-7 10-1 0 0,-5 9-75 0 0,2 1 0 0 0,0 0 0 0 0,-19 46 0 0 0,18-31-99 0 0,-23 87 0 0 0,38-116 38 0 0,1 0 1 0 0,0 0-1 0 0,1 0 0 0 0,0 29 0 0 0,2-39 76 0 0,0 0 0 0 0,1 0-1 0 0,0 0 1 0 0,0 0 0 0 0,0 0-1 0 0,0 0 1 0 0,0 0 0 0 0,1-1-1 0 0,3 7 1 0 0,-3-7 30 0 0,0-1-1 0 0,0 0 1 0 0,0 0-1 0 0,0 0 0 0 0,0 0 1 0 0,0 0-1 0 0,0 0 1 0 0,1 0-1 0 0,-1-1 1 0 0,1 1-1 0 0,-1-1 1 0 0,1 1-1 0 0,0-1 1 0 0,-1 0-1 0 0,4 0 1 0 0,2 1 9 0 0,0-1 1 0 0,1 0-1 0 0,-1 0 0 0 0,0-1 1 0 0,0 0-1 0 0,0-1 1 0 0,0 1-1 0 0,0-2 1 0 0,0 1-1 0 0,0-1 1 0 0,0 0-1 0 0,0-1 1 0 0,13-6-1 0 0,-6 2 17 0 0,0-1 0 0 0,-1-1-1 0 0,0 0 1 0 0,0-1 0 0 0,21-21-1 0 0,-15 13 167 0 0,-2-2 0 0 0,0-1-1 0 0,29-42 1 0 0,-33 40 5 0 0,-1 0 1 0 0,-1-1-1 0 0,-1 0 1 0 0,15-51-1 0 0,-8-10 284 0 0,-16 73-394 0 0,-1 0 0 0 0,0 0 0 0 0,-1-1-1 0 0,0 1 1 0 0,-3-13 0 0 0,2 20-60 0 0,0 1-1 0 0,0 0 0 0 0,-1 0 1 0 0,0-1-1 0 0,0 1 1 0 0,0 0-1 0 0,0 1 1 0 0,0-1-1 0 0,-1 0 0 0 0,0 1 1 0 0,0-1-1 0 0,0 1 1 0 0,0 0-1 0 0,0 0 0 0 0,-1 0 1 0 0,1 0-1 0 0,-1 1 1 0 0,0-1-1 0 0,0 1 1 0 0,0 0-1 0 0,0 0 0 0 0,-7-2 1 0 0,0 0-4 0 0,0 1 1 0 0,0 1 0 0 0,0-1-1 0 0,-1 1 1 0 0,1 1 0 0 0,-1 0-1 0 0,-20 2 1 0 0,15 0-4 0 0,1 1 0 0 0,0 1-1 0 0,0 0 1 0 0,0 1 0 0 0,0 1 0 0 0,0 0 0 0 0,1 1 0 0 0,0 1 0 0 0,0 0 0 0 0,1 1-1 0 0,0 1 1 0 0,0 0 0 0 0,1 1 0 0 0,0 1 0 0 0,1 0 0 0 0,0 0 0 0 0,1 1-1 0 0,0 0 1 0 0,-10 17 0 0 0,4-2-30 0 0,0 2 0 0 0,3 0 0 0 0,0 0 0 0 0,2 1 0 0 0,0 1 0 0 0,3 0 0 0 0,-12 61 0 0 0,20-82 1 0 0,0 0-1 0 0,1 0 0 0 0,-1 1 1 0 0,2-1-1 0 0,0 0 1 0 0,2 10-1 0 0,-2-16 19 0 0,0 1 0 0 0,0-1 0 0 0,0 0 0 0 0,1 0-1 0 0,0 0 1 0 0,0-1 0 0 0,0 1 0 0 0,0 0 0 0 0,1-1 0 0 0,-1 1 0 0 0,1-1 0 0 0,0 0 0 0 0,0 0 0 0 0,0 0-1 0 0,1 0 1 0 0,5 4 0 0 0,-2-3 4 0 0,-1-1 0 0 0,1 0 0 0 0,0 0 0 0 0,0 0 0 0 0,0-1 1 0 0,1 0-1 0 0,-1 0 0 0 0,0-1 0 0 0,1 0 0 0 0,13 1 0 0 0,-9-3 0 0 0,0 0 1 0 0,0 0-1 0 0,0-1 1 0 0,0-1-1 0 0,0 0 0 0 0,12-5 1 0 0,2-3 3 0 0,-1-1 0 0 0,-1-1 0 0 0,0-1 0 0 0,-1-1 0 0 0,23-20 0 0 0,-26 19 117 0 0,-1-1 0 0 0,0-1 0 0 0,-2 0 0 0 0,28-37 0 0 0,-37 42-58 0 0,0 0 0 0 0,-1 0 0 0 0,0 0 1 0 0,-1-1-1 0 0,-1 0 0 0 0,0 0 0 0 0,-1 0 0 0 0,0-1 0 0 0,2-20 1 0 0,-6 32-61 0 0,1 0 1 0 0,-1 0 0 0 0,0 0 0 0 0,0-1 0 0 0,0 1-1 0 0,0 0 1 0 0,-1 0 0 0 0,1 0 0 0 0,-1-1 0 0 0,0 1-1 0 0,0 0 1 0 0,0 0 0 0 0,0 0 0 0 0,-1 0 0 0 0,1 1-1 0 0,-1-1 1 0 0,1 0 0 0 0,-1 0 0 0 0,0 1 0 0 0,0-1 0 0 0,0 1-1 0 0,-1 0 1 0 0,1 0 0 0 0,-1-1 0 0 0,1 1 0 0 0,-1 1-1 0 0,1-1 1 0 0,-1 0 0 0 0,0 1 0 0 0,0-1 0 0 0,0 1-1 0 0,0 0 1 0 0,0 0 0 0 0,0 0 0 0 0,0 1 0 0 0,-4-1 0 0 0,1 0-101 0 0,1 0 1 0 0,-1 1 0 0 0,0 0-1 0 0,1 1 1 0 0,-1-1 0 0 0,0 1 0 0 0,1 0-1 0 0,-1 0 1 0 0,-9 4 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476 482 6191 0 0,'2'0'47'0'0,"1"1"-1"0"0,-1-1 0 0 0,0 0 0 0 0,0 0 0 0 0,0 0 1 0 0,1 0-1 0 0,-1 0 0 0 0,0-1 0 0 0,0 1 0 0 0,1 0 0 0 0,-1-1 1 0 0,0 0-1 0 0,0 0 0 0 0,0 1 0 0 0,3-3 0 0 0,-2 1 188 0 0,0 0 1 0 0,0 0-1 0 0,0-1 0 0 0,0 1 0 0 0,-1-1 0 0 0,1 0 0 0 0,-1 0 0 0 0,4-5 1 0 0,-2 1 223 0 0,0-1 0 0 0,0 0 0 0 0,0 1 0 0 0,-1-2 0 0 0,0 1 0 0 0,-1 0 0 0 0,2-13 0 0 0,-2 11-132 0 0,-1-1 0 0 0,-1 1-1 0 0,0-1 1 0 0,0 1 0 0 0,-1-1 0 0 0,-3-12 0 0 0,3 17-217 0 0,-1 1 0 0 0,1-1 0 0 0,-1 1 0 0 0,0 0 0 0 0,-1-1 0 0 0,1 1 0 0 0,-1 0 0 0 0,0 1 0 0 0,0-1 1 0 0,-1 0-1 0 0,1 1 0 0 0,-1 0 0 0 0,-5-4 0 0 0,2 2-43 0 0,0 1 0 0 0,0 1 0 0 0,-1-1 0 0 0,1 1 0 0 0,-1 0 0 0 0,-1 1-1 0 0,1 0 1 0 0,0 0 0 0 0,-1 1 0 0 0,1 0 0 0 0,-1 1 0 0 0,1-1 0 0 0,-14 1 0 0 0,11 1-45 0 0,1 1 0 0 0,0-1-1 0 0,0 2 1 0 0,0 0 0 0 0,-1 0-1 0 0,2 0 1 0 0,-1 1 0 0 0,0 1 0 0 0,0 0-1 0 0,1 0 1 0 0,-11 7 0 0 0,2 1 11 0 0,0 1 1 0 0,1 0-1 0 0,0 1 1 0 0,1 1-1 0 0,1 1 1 0 0,0 0-1 0 0,1 1 0 0 0,-21 35 1 0 0,19-28 2 0 0,2 1 0 0 0,1 1-1 0 0,1 0 1 0 0,2 1 0 0 0,0 0 0 0 0,-6 31 0 0 0,14-50-31 0 0,1 0 1 0 0,0 0-1 0 0,0 0 0 0 0,1 1 1 0 0,0-1-1 0 0,0 0 0 0 0,3 11 1 0 0,-2-15-4 0 0,0 0 0 0 0,0-1 0 0 0,0 1 0 0 0,1 0 0 0 0,-1-1 0 0 0,1 1 0 0 0,0-1 0 0 0,0 0 0 0 0,0 0 0 0 0,1 0 0 0 0,-1 0 0 0 0,1 0 0 0 0,0 0 0 0 0,0 0 0 0 0,0-1 0 0 0,0 0 0 0 0,5 4 0 0 0,0-2-1 0 0,-1-1 0 0 0,1 0 0 0 0,0 0 0 0 0,0-1 0 0 0,0 0 0 0 0,0-1 0 0 0,0 1 0 0 0,0-1 0 0 0,0-1 0 0 0,1 0 0 0 0,-1 0 0 0 0,0-1 0 0 0,1 1 0 0 0,9-4 0 0 0,8-2 0 0 0,-1-1 0 0 0,1-1 0 0 0,28-13 0 0 0,-29 8 14 0 0,0 0 1 0 0,-1-1-1 0 0,-1-2 0 0 0,0 0 0 0 0,-1-1 1 0 0,0-2-1 0 0,-2 0 0 0 0,26-31 0 0 0,-20 18 12 0 0,-1-2-1 0 0,-2-1 0 0 0,-1 0 1 0 0,-2-2-1 0 0,15-39 0 0 0,-32 70-1 0 0,0-1 0 0 0,-1 1 0 0 0,0-1 0 0 0,0 0 0 0 0,-1 0 0 0 0,0 0 0 0 0,0-12 0 0 0,-1 15-18 0 0,0 1 1 0 0,0 0 0 0 0,-1-1 0 0 0,0 1 0 0 0,0-1 0 0 0,0 1 0 0 0,0 0 0 0 0,0-1 0 0 0,-1 1 0 0 0,1 0 0 0 0,-1 0 0 0 0,0 0 0 0 0,0 0 0 0 0,0 1-1 0 0,0-1 1 0 0,-1 0 0 0 0,-3-3 0 0 0,-3 0 16 0 0,1 0 0 0 0,-2 0 0 0 0,1 0-1 0 0,0 1 1 0 0,-1 1 0 0 0,0-1 0 0 0,0 2 0 0 0,-1-1-1 0 0,1 1 1 0 0,-19-2 0 0 0,-7 1 64 0 0,-67-1 1 0 0,84 6-66 0 0,0 0 1 0 0,1 1-1 0 0,-1 1 1 0 0,0 1-1 0 0,1 0 1 0 0,0 2 0 0 0,-28 11-1 0 0,32-11-10 0 0,1 1 0 0 0,0 1 0 0 0,0 0 0 0 0,1 0 1 0 0,-1 2-1 0 0,2-1 0 0 0,0 2 0 0 0,0-1 0 0 0,-18 24 0 0 0,15-12-2 0 0,1-1 1 0 0,0 1-1 0 0,2 1 1 0 0,1 0-1 0 0,1 1 1 0 0,0 0-1 0 0,2 1 0 0 0,1-1 1 0 0,1 1-1 0 0,1 0 1 0 0,-1 44-1 0 0,5-62-8 0 0,1-1 0 0 0,-1 1-1 0 0,1 0 1 0 0,0 0 0 0 0,1-1 0 0 0,-1 1-1 0 0,1-1 1 0 0,1 0 0 0 0,-1 1 0 0 0,1-1-1 0 0,0 0 1 0 0,0 0 0 0 0,6 6-1 0 0,-6-8 5 0 0,1 0 0 0 0,0 0-1 0 0,0 0 1 0 0,0-1-1 0 0,0 0 1 0 0,0 0-1 0 0,1 0 1 0 0,-1 0-1 0 0,1-1 1 0 0,0 1-1 0 0,-1-1 1 0 0,1-1 0 0 0,0 1-1 0 0,1-1 1 0 0,-1 1-1 0 0,0-1 1 0 0,8 0-1 0 0,-1-1-4 0 0,0 0 1 0 0,0-1-1 0 0,0 0 0 0 0,0-1 0 0 0,0-1 0 0 0,0 1 1 0 0,0-2-1 0 0,-1 0 0 0 0,1 0 0 0 0,12-8 0 0 0,4-3-1 0 0,-1-2 0 0 0,44-33-1 0 0,-24 9 131 0 0,-2-2-1 0 0,-1-1 1 0 0,-3-2 0 0 0,66-96-1 0 0,-101 133-82 0 0,7-9 89 0 0,-2 0 1 0 0,13-26-1 0 0,-22 39-104 0 0,1 0-1 0 0,-2 0 1 0 0,1 0-1 0 0,0 0 1 0 0,-1 0-1 0 0,0 0 1 0 0,0 0 0 0 0,-1-1-1 0 0,0 1 1 0 0,1 0-1 0 0,-2 0 1 0 0,1-1-1 0 0,-1 1 1 0 0,-2-10 0 0 0,2 11-21 0 0,-1 0 0 0 0,0 0 1 0 0,-1 0-1 0 0,1 0 1 0 0,-1 1-1 0 0,1-1 1 0 0,-1 1-1 0 0,0 0 1 0 0,0 0-1 0 0,0 0 1 0 0,-1 0-1 0 0,1 1 1 0 0,-1-1-1 0 0,0 1 0 0 0,1 0 1 0 0,-9-3-1 0 0,-3-2 62 0 0,-1 2 0 0 0,0 0 0 0 0,-17-3 0 0 0,14 5-52 0 0,0 0 0 0 0,0 1 0 0 0,0 0 1 0 0,-1 2-1 0 0,1 0 0 0 0,-33 6 0 0 0,40-4-13 0 0,-1 1 1 0 0,1 0-1 0 0,0 1 0 0 0,0 0 1 0 0,0 1-1 0 0,0 0 0 0 0,1 1 1 0 0,0 1-1 0 0,0 0 0 0 0,1 0 1 0 0,-12 10-1 0 0,10-5 35 0 0,0 0-1 0 0,1 0 0 0 0,0 2 1 0 0,1-1-1 0 0,1 1 1 0 0,0 0-1 0 0,-13 30 0 0 0,19-37-19 0 0,0 1 0 0 0,1 0-1 0 0,0 0 1 0 0,0 0-1 0 0,1 0 1 0 0,0 0-1 0 0,1 16 1 0 0,0-18-17 0 0,1 0 0 0 0,0 0 0 0 0,0 0 0 0 0,1 0 0 0 0,-1-1 0 0 0,1 1 0 0 0,1 0 0 0 0,-1-1 0 0 0,1 0 0 0 0,0 1 0 0 0,7 8 0 0 0,-7-10 10 0 0,0 0 0 0 0,1-1 0 0 0,-1 0 0 0 0,1 1 0 0 0,0-1 0 0 0,0 0 0 0 0,0-1 0 0 0,0 1 0 0 0,1-1 0 0 0,-1 0 0 0 0,1 0 0 0 0,-1 0 0 0 0,1-1 0 0 0,0 1-1 0 0,6 0 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16 15055 0 0,'11'-5'1296'0'0,"6"-3"-841"0"0,-6 6 3653 0 0,-10 2-3964 0 0,0 0-1 0 0,-1 1 1 0 0,1-1 0 0 0,0 0 0 0 0,-1 1 0 0 0,1-1-1 0 0,-1 1 1 0 0,1-1 0 0 0,-1 1 0 0 0,1-1-1 0 0,-1 1 1 0 0,1-1 0 0 0,-1 1 0 0 0,0-1-1 0 0,1 1 1 0 0,-1-1 0 0 0,0 1 0 0 0,1 0 0 0 0,-1-1-1 0 0,0 1 1 0 0,0 0 0 0 0,0-1 0 0 0,1 1-1 0 0,-1 0 1 0 0,0-1 0 0 0,0 1 0 0 0,0 0 0 0 0,0 0-1 0 0,1 21 522 0 0,-22 147-14 0 0,1-11-1243 0 0,17-86-3353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7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43 1 5039 0 0,'1'1'5358'0'0,"1"7"-3626"0"0,0-1 0 0 0,-1 0 0 0 0,2 12 0 0 0,-4 24 1133 0 0,-14 44-2907 0 0,4-32 797 0 0,5-15-327 0 0,-10 68-2750 0 0,14-95 1032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1521 0 9903 0 0,'-2'1'1359'0'0,"-67"32"7778"0"0,4 8-6251 0 0,-60 53-1642 0 0,120-89-998 0 0,-47 34 183 0 0,-78 44 0 0 0,-63 22-531 0 0,72-41-167 0 0,2 0 211 0 0,-386 229-1124 0 0,396-222-1950 0 0,83-54 977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1498 1 12671 0 0,'19'15'1346'0'0,"-16"-8"-1324"0"0,-4-5 220 0 0,1 0-1 0 0,-1 0 0 0 0,1 1 0 0 0,-1-1 1 0 0,0 0-1 0 0,0 0 0 0 0,0 0 1 0 0,0 0-1 0 0,-1 0 0 0 0,1 0 1 0 0,0 0-1 0 0,-1 0 0 0 0,1 0 0 0 0,-4 2 1 0 0,-27 23 4448 0 0,31-26-4579 0 0,-199 150 4740 0 0,129-97-4216 0 0,-2-3-1 0 0,-107 56 1 0 0,93-62-342 0 0,-244 134 246 0 0,63-29-470 0 0,197-111-74 0 0,-63 29-1699 0 0,117-59 1099 0 0,-19 7-670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370 1 5039 0 0,'0'0'388'0'0,"0"8"-240"0"0,0-2 968 0 0,0 0-1 0 0,-1 0 0 0 0,0 0 0 0 0,-1 0 0 0 0,1 0 0 0 0,-1 0 0 0 0,-4 9 1 0 0,-23 37 500 0 0,26-47-1670 0 0,-79 123-264 0 0,-25 41-623 0 0,86-130 856 0 0,1 1-1 0 0,-22 63 0 0 0,25-50 86 0 0,-10 31 0 0 0,24-79 1 0 0,2-3-1 0 0,0 0 1 0 0,0-1 0 0 0,1 1 0 0 0,-1 0 0 0 0,1 0 0 0 0,-1 0 0 0 0,1 0 0 0 0,0 0 0 0 0,-1-1 0 0 0,1 4 0 0 0,13-10 52 0 0,4-7 50 0 0,-1 0-1 0 0,0-1 0 0 0,-2-1 1 0 0,20-22-1 0 0,-12 13 228 0 0,-2 2 188 0 0,1 1 0 0 0,0 1 0 0 0,2 1 0 0 0,47-30 0 0 0,-12 19 304 0 0,-57 29-628 0 0,-1 1-230 0 0,1 9-39 0 0,-1-1-1 0 0,-1 0 0 0 0,1 0 1 0 0,-2 0-1 0 0,1 1 1 0 0,-1-1-1 0 0,-3 9 1 0 0,-6 32-389 0 0,9-33 355 0 0,0 24 0 0 0,2-37 108 0 0,0-1-1 0 0,1 1 1 0 0,-1 0-1 0 0,1 0 1 0 0,-1 0-1 0 0,1-1 1 0 0,0 1-1 0 0,1 0 1 0 0,-1-1-1 0 0,1 1 1 0 0,-1-1-1 0 0,4 6 1 0 0,-4-8 14 0 0,1 1-1 0 0,-1-1 1 0 0,0 0-1 0 0,0 0 1 0 0,0 0 0 0 0,1 0-1 0 0,-1 0 1 0 0,1 0 0 0 0,-1 0-1 0 0,1-1 1 0 0,-1 1 0 0 0,1-1-1 0 0,-1 1 1 0 0,1-1 0 0 0,-1 1-1 0 0,4-1 1 0 0,-2 0 19 0 0,-1 0 1 0 0,1 0-1 0 0,0 0 0 0 0,0-1 1 0 0,-1 1-1 0 0,1-1 0 0 0,0 0 1 0 0,-1 0-1 0 0,4-1 0 0 0,4-3 129 0 0,0-1-1 0 0,-1 0 1 0 0,17-15-1 0 0,-22 18-108 0 0,15-14-601 0 0,31-33-1 0 0,-28 24-5810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269 114 6191 0 0,'0'0'556'0'0,"2"-1"-458"0"0,0 0 312 0 0,-1 0 0 0 0,1 0 1 0 0,-1 0-1 0 0,1-1 0 0 0,-1 1 1 0 0,0 0-1 0 0,1-1 0 0 0,-1 1 1 0 0,0-1-1 0 0,0 0 0 0 0,0 1 0 0 0,0-1 1 0 0,0 0-1 0 0,0 1 0 0 0,-1-1 1 0 0,1 0-1 0 0,-1 0 0 0 0,1 0 1 0 0,-1 0-1 0 0,1 0 0 0 0,-1 1 1 0 0,0-5-1 0 0,0 4-114 0 0,0-1 0 0 0,-1 1 1 0 0,1 0-1 0 0,-1-1 0 0 0,0 1 0 0 0,1 0 0 0 0,-1 0 1 0 0,0-1-1 0 0,0 1 0 0 0,0 0 0 0 0,-1 0 0 0 0,1 0 0 0 0,-1 0 1 0 0,1 0-1 0 0,-1 0 0 0 0,1 1 0 0 0,-1-1 0 0 0,0 0 1 0 0,-2 0-1 0 0,-1-2-176 0 0,0 0 0 0 0,0 1 0 0 0,0 0 1 0 0,-1 0-1 0 0,0 1 0 0 0,1-1 0 0 0,-1 1 0 0 0,0 0 1 0 0,0 1-1 0 0,0 0 0 0 0,0-1 0 0 0,0 2 0 0 0,0-1 0 0 0,-1 1 1 0 0,1 0-1 0 0,0 0 0 0 0,0 1 0 0 0,0 0 0 0 0,0 0 1 0 0,0 0-1 0 0,0 1 0 0 0,0 0 0 0 0,0 0 0 0 0,0 0 1 0 0,1 1-1 0 0,-1 0 0 0 0,-6 5 0 0 0,3-2-41 0 0,1 2-1 0 0,0-1 1 0 0,0 1 0 0 0,1 0-1 0 0,-1 1 1 0 0,2-1 0 0 0,-1 1-1 0 0,2 1 1 0 0,-8 12 0 0 0,10-14-101 0 0,0-1 0 0 0,0 0 1 0 0,0 1-1 0 0,1-1 0 0 0,0 1 0 0 0,0 0 1 0 0,1 0-1 0 0,0 0 0 0 0,1 0 1 0 0,0 0-1 0 0,0 0 0 0 0,0 0 0 0 0,3 12 1 0 0,-3-19 11 0 0,1 0 0 0 0,-1 0 0 0 0,0 0 0 0 0,1 0 0 0 0,-1 0 0 0 0,0 0 0 0 0,1 0 0 0 0,-1 0 0 0 0,1 0 0 0 0,0-1 0 0 0,-1 1 1 0 0,1 0-1 0 0,0 0 0 0 0,-1 0 0 0 0,1-1 0 0 0,0 1 0 0 0,0-1 0 0 0,0 1 0 0 0,0 0 0 0 0,-1-1 0 0 0,1 1 0 0 0,0-1 0 0 0,0 0 0 0 0,0 1 0 0 0,0-1 0 0 0,0 0 0 0 0,0 1 1 0 0,0-1-1 0 0,0 0 0 0 0,0 0 0 0 0,0 0 0 0 0,2 0 0 0 0,1-1-65 0 0,0 1-1 0 0,0-1 1 0 0,0 0 0 0 0,1 0 0 0 0,-1 0-1 0 0,7-4 1 0 0,4-3-468 0 0,-1-1 1 0 0,0-1-1 0 0,0 0 0 0 0,-1-1 1 0 0,0 0-1 0 0,11-13 0 0 0,-1 1-2442 0 0,-8 10 993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2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61 7631 0 0,'0'0'360'0'0,"9"-7"-152"0"0,-3-1 16 0 0,1-3-224 0 0,-1 2 0 0 0,-3 0 0 0 0,4-8-3352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70 1 3679 0 0,'0'0'11796'0'0,"-1"1"-11408"0"0,-6 6-215 0 0,1 0 0 0 0,-1 0 1 0 0,1 1-1 0 0,1 0 0 0 0,0 0 0 0 0,0 0 0 0 0,0 1 0 0 0,1 0 0 0 0,0-1 0 0 0,1 1 0 0 0,-4 14 1 0 0,5-14 173 0 0,1 0 1 0 0,0-1 0 0 0,0 1-1 0 0,1 0 1 0 0,0 0 0 0 0,1-1-1 0 0,2 16 1 0 0,-2-21-221 0 0,-1 0 0 0 0,1-1 0 0 0,0 1-1 0 0,0 0 1 0 0,1-1 0 0 0,-1 1 0 0 0,0-1 0 0 0,1 1 0 0 0,-1-1 0 0 0,1 0 0 0 0,0 0 0 0 0,2 3 0 0 0,-2-4-51 0 0,0 0 0 0 0,0 1 0 0 0,0-1 1 0 0,0 0-1 0 0,0 0 0 0 0,0 0 1 0 0,0-1-1 0 0,0 1 0 0 0,0 0 0 0 0,0-1 1 0 0,0 0-1 0 0,1 1 0 0 0,-1-1 0 0 0,0 0 1 0 0,0 0-1 0 0,1 0 0 0 0,2-1 0 0 0,0 0-29 0 0,0 0 0 0 0,-1 0 0 0 0,1 0 0 0 0,-1-1 0 0 0,1 0 0 0 0,-1 0 0 0 0,1 0 0 0 0,-1 0 0 0 0,0-1 0 0 0,0 0 0 0 0,0 0 0 0 0,3-3 0 0 0,17-19-1213 0 0,-4-2-4886 0 0,-5 4-1318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86 2791 0 0,'2'-1'207'0'0,"24"-8"-243"0"0,14-9 4829 0 0,3-2 1791 0 0,-23 12-5195 0 0,1-1-75 0 0,21-6 0 0 0,-36 14-1155 0 0,-1 0 1 0 0,1-1-1 0 0,-1 1 1 0 0,1 1-1 0 0,-1-1 1 0 0,1 1 0 0 0,-1 0-1 0 0,1 1 1 0 0,8 1-1 0 0,-13-2-143 0 0,0 0-1 0 0,0 0 1 0 0,0 0-1 0 0,0 1 0 0 0,0-1 1 0 0,0 0-1 0 0,0 1 1 0 0,0-1-1 0 0,0 1 1 0 0,0-1-1 0 0,0 1 0 0 0,0-1 1 0 0,0 1-1 0 0,-1 0 1 0 0,1-1-1 0 0,0 1 1 0 0,0 0-1 0 0,-1 0 1 0 0,1 0-1 0 0,0 0 0 0 0,-1 0 1 0 0,1-1-1 0 0,-1 1 1 0 0,1 0-1 0 0,-1 0 1 0 0,0 0-1 0 0,1 0 1 0 0,-1 0-1 0 0,0 1 0 0 0,0-1 1 0 0,1 2-1 0 0,-2 0-6 0 0,1 1 0 0 0,-1 0-1 0 0,0 0 1 0 0,0-1 0 0 0,0 1-1 0 0,-1-1 1 0 0,1 1 0 0 0,-3 3-1 0 0,-24 40-164 0 0,20-35 119 0 0,1 0 0 0 0,0 0 1 0 0,1 1-1 0 0,-6 16 0 0 0,8-22 38 0 0,3-4 0 0 0,0-1 0 0 0,0 0 1 0 0,1 1-1 0 0,-1-1 1 0 0,1 0-1 0 0,-1 1 1 0 0,1-1-1 0 0,-1 1 0 0 0,1 3 1 0 0,0-5 28 0 0,0 0 0 0 0,0 0 1 0 0,0 0-1 0 0,0 0 0 0 0,0 0 0 0 0,0 0 0 0 0,0 0 1 0 0,1 0-1 0 0,-1 0 0 0 0,0 0 0 0 0,0 0 1 0 0,1 0-1 0 0,-1 0 0 0 0,1 0 0 0 0,-1 0 1 0 0,1 0-1 0 0,-1 0 0 0 0,1-1 0 0 0,0 1 0 0 0,-1 0 1 0 0,1 0-1 0 0,0 0 0 0 0,0-1 0 0 0,0 1 1 0 0,-1 0-1 0 0,1-1 0 0 0,2 1 0 0 0,-1 1 51 0 0,1-2 0 0 0,0 1 0 0 0,0 0 0 0 0,-1 0-1 0 0,1-1 1 0 0,0 0 0 0 0,0 1 0 0 0,0-1 0 0 0,4-1 0 0 0,6 0 20 0 0,-1-1 0 0 0,1 0 0 0 0,-1-1 1 0 0,1-1-1 0 0,20-8 0 0 0,-13 3-757 0 0,0-2 0 0 0,29-19 1 0 0,-22 12-1359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8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0 229 5783 0 0,'2'0'444'0'0,"3"-3"-176"0"0,0 1-1 0 0,0-1 0 0 0,0 1 0 0 0,0-1 0 0 0,0-1 0 0 0,-1 1 0 0 0,6-6 0 0 0,30-33 4574 0 0,-13 13-3248 0 0,44-52 1770 0 0,-34 38-1885 0 0,-36 42-1222 0 0,-1-2 486 0 0,-3 11-644 0 0,-2 1-407 0 0,0 1 0 0 0,0 0-1 0 0,1 1 1 0 0,1-1 0 0 0,0 1-1 0 0,0-1 1 0 0,1 1 0 0 0,0 0-1 0 0,1 0 1 0 0,0 0 0 0 0,2 18-1 0 0,-1-26 120 0 0,6 6 4 0 0,4 0 186 0 0,-6-7 38 0 0,-1-1-1 0 0,1 0 0 0 0,0 0 0 0 0,0 0 1 0 0,0 0-1 0 0,-1 0 0 0 0,1-1 0 0 0,0 0 1 0 0,0 0-1 0 0,0 0 0 0 0,0 0 0 0 0,0-1 1 0 0,-1 1-1 0 0,1-1 0 0 0,0 0 0 0 0,0 0 1 0 0,-1-1-1 0 0,1 1 0 0 0,5-4 0 0 0,8-4 540 0 0,-2 0 0 0 0,29-23 0 0 0,-31 22-203 0 0,13-10 175 0 0,43-30 1508 0 0,-37 33 2611 0 0,-40 37-4584 0 0,3-4 12 0 0,-8 27 0 0 0,12-35-96 0 0,3 0 0 0 0,-1-8 0 0 0,0 1 0 0 0,-1 0 0 0 0,1 0 0 0 0,0 0 0 0 0,0-1 0 0 0,0 1 0 0 0,0 0 0 0 0,0-1 0 0 0,0 1 0 0 0,0-1 0 0 0,0 1 0 0 0,0-1 0 0 0,0 1 0 0 0,0-1 0 0 0,1 0 0 0 0,-1 0 0 0 0,0 1 0 0 0,0-1 0 0 0,0 0 0 0 0,0 0 0 0 0,1 0 0 0 0,0-1 0 0 0,32-4 0 0 0,-20 1 0 0 0,3 2 63 0 0,1 0 1 0 0,-1 0-1 0 0,26 2 0 0 0,-35 1-40 0 0,-1 0-1 0 0,0 0 1 0 0,0 1-1 0 0,0-1 1 0 0,0 2 0 0 0,0-1-1 0 0,0 1 1 0 0,-1 0-1 0 0,1 0 1 0 0,-1 1-1 0 0,7 4 1 0 0,2 3-764 0 0,17 17 1 0 0,-24-19-143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637 46 7055 0 0,'13'-1'1360'0'0,"24"-2"-1"0"0,-4-6 11137 0 0,-34 6-11616 0 0,0 2-750 0 0,0-1 1 0 0,0 0-1 0 0,0 0 1 0 0,-1 1-1 0 0,1-1 1 0 0,0 1-1 0 0,-1-1 1 0 0,1 1-1 0 0,-1 0 0 0 0,0 0 1 0 0,1-1-1 0 0,-1 1 1 0 0,0 0-1 0 0,0 0 1 0 0,0 1-1 0 0,0-1 1 0 0,0 0-1 0 0,0 1 1 0 0,0-1-1 0 0,-3 0 1 0 0,-7-1 243 0 0,-1 1 0 0 0,-16-1 0 0 0,21 2-115 0 0,-110 2 1112 0 0,73 0-1089 0 0,-14 2-140 0 0,-66 14 0 0 0,13-2-39 0 0,80-12-283 0 0,-1-1-879 0 0,-62 14 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8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951 1 1151 0 0,'-15'11'15167'0'0,"10"-8"-13994"0"0,-19 5 2387 0 0,-27-1-2164 0 0,40-5-739 0 0,-216 9 2230 0 0,-69 7-1489 0 0,176-7-1196 0 0,86-8-250 0 0,-55 14 0 0 0,38-4-7530 0 0,23-5-980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74 0 13391 0 0,'0'0'612'0'0,"0"3"-14"0"0,0 11-213 0 0,-1 0 1 0 0,-1 0 0 0 0,-6 24 0 0 0,-17 42 2358 0 0,-2 5-2633 0 0,21-65-111 0 0,6-17 0 0 0,-2 15 11 0 0,0 13-133 0 0,2-27-49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9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33 0 10855 0 0,'0'0'496'0'0,"2"2"-12"0"0,-1-1-472 0 0,-1 0 0 0 0,1 0 0 0 0,0 1 0 0 0,0-1 0 0 0,0 0-1 0 0,-1 1 1 0 0,1-1 0 0 0,-1 0 0 0 0,1 1 0 0 0,-1-1 0 0 0,1 1-1 0 0,-1-1 1 0 0,0 1 0 0 0,0-1 0 0 0,1 1 0 0 0,-1-1 0 0 0,-1 3-1 0 0,1 1 119 0 0,0 12 862 0 0,-1 0-1 0 0,-1 0 1 0 0,-1 0 0 0 0,0 0-1 0 0,-9 27 1 0 0,6-26-701 0 0,2 0 0 0 0,0 0 0 0 0,1 0 0 0 0,-1 22 0 0 0,4-38-204 0 0,0-1 0 0 0,0 0 0 0 0,0 1 1 0 0,0-1-1 0 0,0 0 0 0 0,0 1 0 0 0,1-1 0 0 0,-1 0 0 0 0,1 0 0 0 0,-1 1 0 0 0,1-1 0 0 0,-1 0 0 0 0,1 0 0 0 0,0 0 1 0 0,-1 0-1 0 0,1 0 0 0 0,0 1 0 0 0,0-1 0 0 0,0-1 0 0 0,0 1 0 0 0,0 0 0 0 0,0 0 0 0 0,0 0 0 0 0,0 0 0 0 0,0-1 1 0 0,0 1-1 0 0,0 0 0 0 0,1-1 0 0 0,-1 1 0 0 0,0-1 0 0 0,0 0 0 0 0,1 1 0 0 0,-1-1 0 0 0,0 0 0 0 0,1 0 0 0 0,1 0 1 0 0,1 1 130 0 0,1-2 0 0 0,0 1 0 0 0,0 0 1 0 0,-1-1-1 0 0,1 0 0 0 0,0 0 0 0 0,-1 0 1 0 0,8-3-1 0 0,8-7 87 0 0,-1 0-1 0 0,0-1 1 0 0,0-1 0 0 0,25-23 0 0 0,-23 16-253 0 0,0-1 1 0 0,-1 0 0 0 0,23-33-1 0 0,-3-2-7426 0 0,-22 29-853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9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1584 1 8407 0 0,'0'0'382'0'0,"1"1"-6"0"0,-1 0-331 0 0,1 0 1 0 0,-1 0-1 0 0,0 0 0 0 0,0-1 1 0 0,1 1-1 0 0,-1 0 1 0 0,0 0-1 0 0,0 0 0 0 0,0 0 1 0 0,0 0-1 0 0,0 0 1 0 0,0 0-1 0 0,0 0 1 0 0,0-1-1 0 0,0 1 0 0 0,-1 0 1 0 0,1 0-1 0 0,0 0 1 0 0,-1 0-1 0 0,1 0 0 0 0,0-1 1 0 0,-1 1-1 0 0,1 0 1 0 0,-1 0-1 0 0,1-1 1 0 0,-1 1-1 0 0,0 0 0 0 0,1-1 1 0 0,-1 1-1 0 0,0 0 1 0 0,1-1-1 0 0,-1 1 0 0 0,0-1 1 0 0,1 1-1 0 0,-2-1 1 0 0,-1 2 817 0 0,-4 3 1668 0 0,-1 0 1 0 0,-15 7-1 0 0,-42 13 286 0 0,30-13-2083 0 0,-37 18-166 0 0,-117 68-1 0 0,144-73-519 0 0,-467 291-75 0 0,404-250-251 0 0,-147 67-1 0 0,246-129 181 0 0,-110 55 163 0 0,92-44-1081 0 0,1 1 1 0 0,-30 24-1 0 0,40-27-432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9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1516 0 17191 0 0,'0'0'1558'0'0,"-2"3"-1282"0"0,-10 6-58 0 0,0-1 0 0 0,0 0 1 0 0,-1 0-1 0 0,0-1 1 0 0,-22 8-1 0 0,-77 22 2150 0 0,-40 4-896 0 0,-171 51-88 0 0,-366 161-1496 0 0,636-232-89 0 0,7-4-174 0 0,5-2-9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9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457 0 10047 0 0,'0'0'768'0'0,"-1"2"-444"0"0,-6 15 267 0 0,-2-1 0 0 0,0-1 0 0 0,0 0 0 0 0,-21 24 0 0 0,-15 24-518 0 0,-89 156-550 0 0,116-189 355 0 0,-60 90-417 0 0,49-84 514 0 0,13-16 27 0 0,0 0 0 0 0,1 1 1 0 0,1 1-1 0 0,-12 24 0 0 0,26-44 544 0 0,3-3-378 0 0,7-1-63 0 0,0-1 1 0 0,0 0 0 0 0,0-1-1 0 0,0-1 1 0 0,16-9 0 0 0,49-35 263 0 0,-38 22-131 0 0,87-61 695 0 0,-123 88-918 0 0,0-1-1 0 0,-1 1 1 0 0,1-1-1 0 0,0 1 1 0 0,0-1-1 0 0,0 1 1 0 0,0 0-1 0 0,0-1 0 0 0,-1 1 1 0 0,1 0-1 0 0,0 0 1 0 0,0-1-1 0 0,0 1 1 0 0,0 0-1 0 0,0 0 1 0 0,1 0-1 0 0,1 0 172 0 0,7 3 14 0 0,-8-2-160 0 0,1 0 88 0 0,-3 1 0 0 0,5 16 4 0 0,-6-12-142 0 0,0-3 16 0 0,-2 7-8 0 0,1-1 0 0 0,-1 1 0 0 0,-8 17 0 0 0,-1 4-86 0 0,8-19 8 0 0,2 2 0 0 0,2-14 81 0 0,0 1-1 0 0,0 0 0 0 0,0-1 1 0 0,1 1-1 0 0,-1 0 0 0 0,0 0 1 0 0,0-1-1 0 0,0 1 0 0 0,1 0 1 0 0,-1-1-1 0 0,0 1 0 0 0,1-1 1 0 0,-1 1-1 0 0,1 0 0 0 0,0 0 1 0 0,0 0 13 0 0,1 0 1 0 0,-1 0 0 0 0,1 0 0 0 0,0 0-1 0 0,0 0 1 0 0,-1 0 0 0 0,1-1 0 0 0,0 1 0 0 0,0-1-1 0 0,0 1 1 0 0,0-1 0 0 0,0 0 0 0 0,0 1-1 0 0,0-1 1 0 0,0 0 0 0 0,0-1 0 0 0,2 1 0 0 0,7-1 89 0 0,20-6 1 0 0,-22 5-74 0 0,12-4-208 0 0,-1-1 0 0 0,0-1-1 0 0,0-1 1 0 0,-1-1 0 0 0,36-24-1 0 0,-26 13-5622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2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1 109 4663 0 0,'0'0'7430'0'0,"1"-2"-7297"0"0,4-6-194 0 0,-1 0-1 0 0,1 0 1 0 0,-2 0-1 0 0,6-15 1 0 0,1-18-5341 0 0,-8 31 2564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9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229 81 9215 0 0,'0'0'831'0'0,"0"-2"-686"0"0,2-3 417 0 0,-1 0 0 0 0,0 0-1 0 0,0 0 1 0 0,0-11-1 0 0,-1 14-267 0 0,0-1 0 0 0,0 1-1 0 0,-1-1 1 0 0,0 0 0 0 0,1 1-1 0 0,-1-1 1 0 0,-1-2 0 0 0,1 3-156 0 0,0 1-1 0 0,0 0 1 0 0,0 0 0 0 0,1 0 0 0 0,-1 0 0 0 0,0 0 0 0 0,0 0 0 0 0,-1 0 0 0 0,1 0 0 0 0,0 1 0 0 0,0-1 0 0 0,0 0 0 0 0,0 1 0 0 0,-1-1 0 0 0,1 0 0 0 0,-3 0 0 0 0,1 0-28 0 0,-1 0 1 0 0,0 1-1 0 0,1-1 0 0 0,-7 0 1 0 0,1 2-38 0 0,0 0 1 0 0,1 0 0 0 0,-1 1-1 0 0,1-1 1 0 0,-1 2-1 0 0,1 0 1 0 0,0 0-1 0 0,0 0 1 0 0,0 1-1 0 0,0 0 1 0 0,1 0-1 0 0,-1 1 1 0 0,1 0 0 0 0,0 1-1 0 0,1-1 1 0 0,-1 1-1 0 0,1 1 1 0 0,0-1-1 0 0,1 1 1 0 0,0 0-1 0 0,0 0 1 0 0,0 1-1 0 0,1-1 1 0 0,-7 17 0 0 0,10-22-33 0 0,1-1 0 0 0,-1 1 1 0 0,1 0-1 0 0,-1 0 0 0 0,1 0 1 0 0,0 0-1 0 0,0 0 0 0 0,0 0 1 0 0,0 0-1 0 0,0 0 1 0 0,0 0-1 0 0,1 0 0 0 0,-1 0 1 0 0,1 0-1 0 0,-1 0 0 0 0,1 0 1 0 0,0 0-1 0 0,-1 0 1 0 0,1 0-1 0 0,0 0 0 0 0,0-1 1 0 0,0 1-1 0 0,1 0 0 0 0,-1-1 1 0 0,0 1-1 0 0,1-1 0 0 0,-1 0 1 0 0,1 1-1 0 0,-1-1 1 0 0,1 0-1 0 0,0 0 0 0 0,-1 0 1 0 0,1 0-1 0 0,0 0 0 0 0,0 0 1 0 0,3 1-1 0 0,1-1-11 0 0,1 1-1 0 0,-1-1 1 0 0,1 0 0 0 0,-1 0-1 0 0,1-1 1 0 0,-1 0 0 0 0,1 0-1 0 0,-1-1 1 0 0,1 0 0 0 0,-1 0-1 0 0,1 0 1 0 0,-1-1-1 0 0,11-4 1 0 0,-8 2-520 0 0,0 1 1 0 0,0-2-1 0 0,-1 1 0 0 0,0-1 0 0 0,0-1 0 0 0,0 1 1 0 0,-1-1-1 0 0,13-13 0 0 0,-10 6-1573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9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40 210 1583 0 0,'0'0'10444'0'0,"-2"1"-10264"0"0,-2 5-34 0 0,1-1 0 0 0,-1 1 0 0 0,1-1 0 0 0,0 1 0 0 0,0 0 0 0 0,-3 11 0 0 0,3-3 289 0 0,-1-1 0 0 0,0 17 0 0 0,4-19-193 0 0,1-8-195 0 0,-1-1 96 0 0,1 1-6 0 0,1 5-1 0 0,-2-6 272 0 0,3 0-272 0 0,18 10 135 0 0,-19-11-142 0 0,1-1-1 0 0,2 0-70 0 0,0 0-1 0 0,0 0 1 0 0,0 0-1 0 0,1-1 1 0 0,-1 0-1 0 0,0 0 1 0 0,0 0-1 0 0,0-1 1 0 0,-1 0-1 0 0,1 0 1 0 0,0 0-1 0 0,-1 0 1 0 0,1-1-1 0 0,-1 0 1 0 0,7-5-1 0 0,1-3-51 0 0,0 0 0 0 0,-1-1 0 0 0,0-1-1 0 0,0 1 1 0 0,-2-2 0 0 0,1 0 0 0 0,-2 0-1 0 0,0 0 1 0 0,-1-1 0 0 0,0-1 0 0 0,8-25 0 0 0,1-20-60 0 0,-14 56 50 0 0,0 0 0 0 0,0 0 0 0 0,0 0-1 0 0,0 0 1 0 0,1 1 0 0 0,0-1 0 0 0,0 1 0 0 0,0-1-1 0 0,1 1 1 0 0,-1 0 0 0 0,1 1 0 0 0,0-1-1 0 0,0 1 1 0 0,0-1 0 0 0,1 1 0 0 0,8-5 0 0 0,-9 7 7 0 0,0-1 1 0 0,0 0 0 0 0,1 1 0 0 0,-1 0 0 0 0,0 0-1 0 0,1 0 1 0 0,-1 0 0 0 0,1 1 0 0 0,-1-1 0 0 0,1 1-1 0 0,-1 1 1 0 0,1-1 0 0 0,-1 0 0 0 0,1 1-1 0 0,-1 0 1 0 0,0 0 0 0 0,1 1 0 0 0,-1-1 0 0 0,0 1-1 0 0,4 2 1 0 0,-4-3-1 0 0,-1 1-1 0 0,0 0 1 0 0,1 0-1 0 0,-1 0 1 0 0,0 1-1 0 0,0-1 0 0 0,-1 1 1 0 0,1-1-1 0 0,0 1 1 0 0,-1 0-1 0 0,0 0 1 0 0,0 0-1 0 0,1 1 1 0 0,-2-1-1 0 0,1 0 1 0 0,0 1-1 0 0,-1-1 1 0 0,0 1-1 0 0,1 0 0 0 0,-2-1 1 0 0,1 1-1 0 0,0 0 1 0 0,-1-1-1 0 0,1 1 1 0 0,-1 6-1 0 0,-1-2-8 0 0,0-1 0 0 0,0 1 0 0 0,0 0-1 0 0,-1-1 1 0 0,0 0 0 0 0,-1 0 0 0 0,1 1 0 0 0,-1-1-1 0 0,-1-1 1 0 0,1 1 0 0 0,-7 8 0 0 0,-1 1-146 0 0,-1-1 1 0 0,-1-1 0 0 0,-18 18-1 0 0,17-18-141 0 0,-23 29 0 0 0,30-35 262 0 0,7-8 32 0 0,0 0 0 0 0,0 0-1 0 0,-1 0 1 0 0,1 0 0 0 0,0 0 0 0 0,0 0-1 0 0,0 0 1 0 0,0 0 0 0 0,0 0 0 0 0,0 1 0 0 0,0-1-1 0 0,0 0 1 0 0,0 0 0 0 0,0 0 0 0 0,0 0 0 0 0,0 0-1 0 0,0 0 1 0 0,0 0 0 0 0,0 0 0 0 0,0 0 0 0 0,0 1-1 0 0,0-1 1 0 0,0 0 0 0 0,0 0 0 0 0,0 0 0 0 0,0 0-1 0 0,0 0 1 0 0,0 0 0 0 0,0 0 0 0 0,0 0 0 0 0,0 0-1 0 0,0 1 1 0 0,0-1 0 0 0,0 0 0 0 0,0 0 0 0 0,0 0-1 0 0,0 0 1 0 0,0 0 0 0 0,0 0 0 0 0,0 0-1 0 0,0 0 1 0 0,1 0 0 0 0,-1 0 0 0 0,0 0 0 0 0,0 0-1 0 0,0 1 1 0 0,8 8 22 0 0,5-1 30 0 0,-7-6-35 0 0,1 0 0 0 0,0 0 0 0 0,-1-1-1 0 0,1 0 1 0 0,0 0 0 0 0,0-1 0 0 0,0 1-1 0 0,0-1 1 0 0,0-1 0 0 0,0 0 0 0 0,0 0 0 0 0,-1 0-1 0 0,1-1 1 0 0,0 1 0 0 0,-1-2 0 0 0,1 1-1 0 0,-1-1 1 0 0,1 0 0 0 0,-1 0 0 0 0,9-7 0 0 0,5-8-8 0 0,0 0 1 0 0,-2-1 0 0 0,0-1-1 0 0,-1 0 1 0 0,-1-2 0 0 0,18-32-1 0 0,8-21 86 0 0,-41 73 540 0 0,-2 15-557 0 0,0-6-67 0 0,0-1 1 0 0,-1 1 0 0 0,0 0-1 0 0,0-1 1 0 0,-6 13-1 0 0,-4 14-39 0 0,7-15-64 0 0,-15 45-1069 0 0,19-59 1050 0 0,0 0-1 0 0,0 0 0 0 0,1 0 1 0 0,-1 7-1 0 0,0 0-118 0 0,1-10 19 0 0,1 1 26 0 0,4 8 107 0 0,3-2 77 0 0,-7-8 9 0 0,0 1 0 0 0,-1-1-1 0 0,1 1 1 0 0,-1-1 0 0 0,1 0 0 0 0,0 1 0 0 0,0-1 0 0 0,-1 0-1 0 0,1 0 1 0 0,0 0 0 0 0,0 1 0 0 0,-1-1 0 0 0,1 0-1 0 0,0 0 1 0 0,0 0 0 0 0,-1 0 0 0 0,1 0 0 0 0,0-1 0 0 0,1 1-1 0 0,0 0 35 0 0,2-1 39 0 0,1 1 0 0 0,-1-1 0 0 0,0 0 0 0 0,0 0 0 0 0,0 0 0 0 0,0 0 1 0 0,0-1-1 0 0,0 0 0 0 0,0 0 0 0 0,0 0 0 0 0,-1 0 0 0 0,1 0 0 0 0,-1-1 1 0 0,1 0-1 0 0,2-3 0 0 0,6-6 296 0 0,-1 0 0 0 0,14-20 0 0 0,-12 12 151 0 0,13-28 0 0 0,10-13 1346 0 0,-27 50-1366 0 0,-6 8 462 0 0,-4 20 859 0 0,0-8-1663 0 0,-2 4-207 0 0,-1-1 1 0 0,-8 24-1 0 0,-3 7-80 0 0,8-23 47 0 0,4-12 136 0 0,0 1-1 0 0,1 0 0 0 0,0 0 1 0 0,-1 10-1 0 0,3-19-63 0 0,0 0 0 0 0,0 1-1 0 0,0-1 1 0 0,0 0 0 0 0,0 0-1 0 0,0 0 1 0 0,0 0 0 0 0,0 0 0 0 0,0 0-1 0 0,0 0 1 0 0,0 0 0 0 0,0 0 0 0 0,0 1-1 0 0,0-1 1 0 0,0 0 0 0 0,0 0-1 0 0,0 0 1 0 0,0 0 0 0 0,0 0 0 0 0,0 0-1 0 0,0 0 1 0 0,0 0 0 0 0,1 0-1 0 0,-1 0 1 0 0,0 1 0 0 0,0-1 0 0 0,0 0-1 0 0,0 0 1 0 0,0 0 0 0 0,0 0-1 0 0,0 0 1 0 0,0 0 0 0 0,0 0 0 0 0,0 0-1 0 0,0 0 1 0 0,0 0 0 0 0,1 0 0 0 0,-1 0-1 0 0,0 0 1 0 0,0 0 0 0 0,0 0-1 0 0,0 0 1 0 0,0 0 0 0 0,0 0 0 0 0,0 0-1 0 0,0 0 1 0 0,0 0 0 0 0,1 0-1 0 0,-1 0 1 0 0,3 1 0 0 0,1 0-1 0 0,0 0 1 0 0,-1-1-1 0 0,1 0 1 0 0,0 0-1 0 0,0 0 1 0 0,-1 0-1 0 0,1 0 1 0 0,5-2-1 0 0,34-11-3 0 0,-33 9 6 0 0,-1 0-1 0 0,1 1 0 0 0,15-2 1 0 0,-22 5-1 0 0,1-1 0 0 0,0 1 0 0 0,-1 0 0 0 0,1 0 1 0 0,0 1-1 0 0,-1-1 0 0 0,1 1 0 0 0,-1 0 0 0 0,1 0 0 0 0,-1 0 1 0 0,1 0-1 0 0,-1 1 0 0 0,6 2 0 0 0,-3 0-3 0 0,-1 0 0 0 0,0 1 0 0 0,0-1-1 0 0,0 1 1 0 0,-1 0 0 0 0,0 0 0 0 0,1 0 0 0 0,5 11-1 0 0,-1 1-20 0 0,13 31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809 207 6591 0 0,'10'2'6'0'0,"-4"0"436"0"0,0-1 0 0 0,0 0 0 0 0,0 0 0 0 0,11-1 0 0 0,-16 0-337 0 0,0 0-1 0 0,0 0 0 0 0,0 0 1 0 0,0 0-1 0 0,0 0 1 0 0,-1 0-1 0 0,11-8 1461 0 0,-10 7-1460 0 0,-1 1-1 0 0,1-1 0 0 0,-1 0 1 0 0,0 0-1 0 0,1 0 1 0 0,-1 0-1 0 0,0 1 0 0 0,1-1 1 0 0,-1 0-1 0 0,0 0 0 0 0,0 0 1 0 0,0 0-1 0 0,0 0 1 0 0,0 0-1 0 0,0 1 0 0 0,0-1 1 0 0,0-2-1 0 0,-1 0-16 0 0,0 1 0 0 0,0-1 0 0 0,0 0 0 0 0,0 0-1 0 0,0 1 1 0 0,0-1 0 0 0,-1 0 0 0 0,1 1 0 0 0,-1 0 0 0 0,0-1 0 0 0,0 1 0 0 0,0 0 0 0 0,0 0 0 0 0,0 0 0 0 0,0 0-1 0 0,0 0 1 0 0,-1 0 0 0 0,1 1 0 0 0,-1-1 0 0 0,-2-1 0 0 0,-8-3 49 0 0,-1 0 0 0 0,-22-8-1 0 0,32 13-103 0 0,-31-10 1 0 0,-1 2 0 0 0,1 1-1 0 0,-1 1 1 0 0,-1 3 0 0 0,1 0 0 0 0,-56 4-1 0 0,65 1-18 0 0,1 2-1 0 0,1 1 1 0 0,-1 1-1 0 0,0 1 1 0 0,1 1-1 0 0,0 1 1 0 0,1 2 0 0 0,0 0-1 0 0,-43 26 1 0 0,59-31-1 0 0,0 1 0 0 0,0 0 0 0 0,1 0 0 0 0,0 1 0 0 0,0 0 0 0 0,0 0 1 0 0,1 1-1 0 0,0 0 0 0 0,-7 11 0 0 0,11-14-7 0 0,-1 0 0 0 0,1 1 0 0 0,0-1 0 0 0,0 1 0 0 0,0-1 0 0 0,1 1 0 0 0,0-1 0 0 0,0 1 0 0 0,0 0 0 0 0,1 0 0 0 0,0-1-1 0 0,0 1 1 0 0,1 0 0 0 0,-1 0 0 0 0,1-1 0 0 0,0 1 0 0 0,3 6 0 0 0,-1-2-5 0 0,1-1 0 0 0,1 0 0 0 0,-1 1 0 0 0,1-2 0 0 0,1 1 0 0 0,0 0-1 0 0,0-1 1 0 0,1 0 0 0 0,0-1 0 0 0,0 0 0 0 0,1 0 0 0 0,0 0 0 0 0,0-1 0 0 0,0 0-1 0 0,1 0 1 0 0,10 4 0 0 0,-5-3 1 0 0,1-1 0 0 0,-1-1 0 0 0,1 0 0 0 0,0-1 0 0 0,0 0 0 0 0,0-1 0 0 0,0-1 0 0 0,1-1-1 0 0,-1 0 1 0 0,19-2 0 0 0,6-3 8 0 0,1-2 0 0 0,-1-2 0 0 0,-1-2 0 0 0,1-1 0 0 0,-2-2 0 0 0,0-2 0 0 0,68-36 0 0 0,-89 41 99 0 0,1-1 1 0 0,-2-1-1 0 0,1-1 0 0 0,-2 0 0 0 0,0-1 0 0 0,14-15 0 0 0,-23 21-56 0 0,1 0-1 0 0,-1 0 1 0 0,-1 0 0 0 0,0-1-1 0 0,0 1 1 0 0,0-1-1 0 0,-1-1 1 0 0,0 1-1 0 0,-1 0 1 0 0,0-1 0 0 0,-1 0-1 0 0,0 0 1 0 0,0 0-1 0 0,0-11 1 0 0,-2 16-45 0 0,-1 0 0 0 0,1-1 0 0 0,-1 1 0 0 0,0 0 0 0 0,0 0 0 0 0,0 0 1 0 0,-1 0-1 0 0,1 0 0 0 0,-1 0 0 0 0,-1 0 0 0 0,1 1 0 0 0,-1-1 0 0 0,1 1 0 0 0,-1-1 0 0 0,-4-4 0 0 0,2 5-8 0 0,0-1 0 0 0,0 1-1 0 0,-1 0 1 0 0,1 0 0 0 0,-1 0-1 0 0,0 1 1 0 0,0 0 0 0 0,0 0-1 0 0,0 0 1 0 0,0 1 0 0 0,-10-3-1 0 0,-5 1 21 0 0,-1 0-1 0 0,1 2 1 0 0,0 0-1 0 0,-1 2 0 0 0,-26 2 1 0 0,-106 18 46 0 0,104-10-30 0 0,2 1 0 0 0,0 3 1 0 0,0 2-1 0 0,1 2 0 0 0,-59 33 1 0 0,90-42-1 0 0,0 0 0 0 0,1 2 0 0 0,1 0 1 0 0,0 0-1 0 0,0 2 0 0 0,1-1 1 0 0,-21 28-1 0 0,27-30-10 0 0,0 0-1 0 0,1 0 1 0 0,0 1 0 0 0,0 0-1 0 0,1 0 1 0 0,1 0 0 0 0,0 0-1 0 0,1 1 1 0 0,0 0 0 0 0,0 0 0 0 0,1 0-1 0 0,0 19 1 0 0,2-27-20 0 0,0 0 0 0 0,0 1 0 0 0,0-1 0 0 0,1 0 0 0 0,0 0 0 0 0,0 1 0 0 0,0-1 0 0 0,1 0 1 0 0,-1 0-1 0 0,1 0 0 0 0,0 0 0 0 0,0-1 0 0 0,1 1 0 0 0,-1 0 0 0 0,5 4 0 0 0,-3-4 0 0 0,0 0-1 0 0,1 0 1 0 0,-1-1 0 0 0,1 0 0 0 0,0 0-1 0 0,0 0 1 0 0,0 0 0 0 0,0-1-1 0 0,1 0 1 0 0,8 3 0 0 0,-2-3 3 0 0,0 0 1 0 0,-1 0 0 0 0,1-1-1 0 0,0-1 1 0 0,0 0 0 0 0,0 0-1 0 0,0-1 1 0 0,0-1 0 0 0,-1 0-1 0 0,22-6 1 0 0,-4-4 14 0 0,0 0 0 0 0,-1-2 0 0 0,33-22 0 0 0,76-59-3 0 0,-94 63-27 0 0,-9 6 95 0 0,-1-1-1 0 0,-1-1 0 0 0,-1-2 1 0 0,31-39-1 0 0,-56 61-65 0 0,0 0 1 0 0,0-1-1 0 0,-1 0 1 0 0,7-17-1 0 0,-10 23-26 0 0,-1 0 0 0 0,0 0 0 0 0,0-1 0 0 0,0 1 0 0 0,0-1 0 0 0,0 1 0 0 0,-1-1 0 0 0,0 1 0 0 0,0-1 0 0 0,0 1 0 0 0,0-1 0 0 0,0 1 0 0 0,-1-1 0 0 0,1 1 0 0 0,-1-1 0 0 0,0 1 1 0 0,-2-5-1 0 0,2 6 1 0 0,-1 0 1 0 0,1 0-1 0 0,-1 0 1 0 0,1 0 0 0 0,-1 1-1 0 0,0-1 1 0 0,0 0 0 0 0,0 1-1 0 0,0 0 1 0 0,0-1 0 0 0,0 1-1 0 0,0 0 1 0 0,-1 0 0 0 0,1 0-1 0 0,0 0 1 0 0,-1 1 0 0 0,1-1-1 0 0,-1 0 1 0 0,1 1 0 0 0,0 0-1 0 0,-1 0 1 0 0,-4 0 0 0 0,-3 0-23 0 0,0 0 0 0 0,0 1 1 0 0,0 1-1 0 0,-12 3 0 0 0,-31 11-777 0 0,17-3-3960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371 179 1151 0 0,'6'2'-52'0'0,"-1"0"-1"0"0,0 0 0 0 0,93-11 13773 0 0,-84 1-12568 0 0,-10 6-877 0 0,-1 0 0 0 0,0-1 0 0 0,0 1 1 0 0,0-1-1 0 0,-1 0 0 0 0,4-3 0 0 0,-5 5-205 0 0,-1 0 1 0 0,1 0-1 0 0,-1 1 0 0 0,1-1 0 0 0,-1 0 0 0 0,1 0 0 0 0,-1 0 0 0 0,0 0 0 0 0,1 0 1 0 0,-1 0-1 0 0,0 0 0 0 0,0 0 0 0 0,0 0 0 0 0,1 0 0 0 0,-1 0 0 0 0,0 0 0 0 0,0 0 1 0 0,0 0-1 0 0,-1 0 0 0 0,1 0 0 0 0,0-1 0 0 0,-1 1 0 0 0,0-1-1 0 0,1 1 1 0 0,-1-1 0 0 0,0 1-1 0 0,0 0 1 0 0,0-1 0 0 0,0 1-1 0 0,0 0 1 0 0,0 0 0 0 0,-1 0-1 0 0,1 0 1 0 0,-2-1 0 0 0,-1-1 20 0 0,0 1 1 0 0,-1-1 0 0 0,1 1 0 0 0,-1 0 0 0 0,0 0 0 0 0,1 1 0 0 0,-10-2 0 0 0,0 1-81 0 0,-1 2 1 0 0,1-1-1 0 0,-1 2 0 0 0,0 0 1 0 0,1 1-1 0 0,-27 6 0 0 0,1 4 2 0 0,-44 18 0 0 0,60-21-5 0 0,0 2-1 0 0,0 0 0 0 0,-34 24 1 0 0,51-30-4 0 0,0 0 0 0 0,0 0 0 0 0,1 0 0 0 0,0 1 0 0 0,0 0 0 0 0,1 0 0 0 0,0 1 0 0 0,0 0 0 0 0,0 0 0 0 0,1 0 0 0 0,0 0 0 0 0,0 1 0 0 0,1-1 0 0 0,0 1 0 0 0,-3 12 0 0 0,5-16-2 0 0,1-1 1 0 0,-1 1 0 0 0,1 0 0 0 0,0 0 0 0 0,0-1 0 0 0,0 1 0 0 0,1 0-1 0 0,-1 0 1 0 0,1-1 0 0 0,0 1 0 0 0,0 0 0 0 0,0-1 0 0 0,0 1 0 0 0,1-1-1 0 0,2 6 1 0 0,0-5-12 0 0,-1 1-1 0 0,1-1 0 0 0,-1 1 0 0 0,1-1 0 0 0,1 0 1 0 0,-1 0-1 0 0,1-1 0 0 0,-1 0 0 0 0,8 4 0 0 0,2 1-24 0 0,1-2 0 0 0,0 0 0 0 0,0 0 0 0 0,0-2 0 0 0,1 0 0 0 0,22 3 0 0 0,-20-5 14 0 0,1-1 0 0 0,-1-1 0 0 0,1-1 0 0 0,34-5 1 0 0,72-24-42 0 0,71-34 63 0 0,-155 48 43 0 0,-1-2 1 0 0,64-39-1 0 0,-96 53-43 0 0,-1-1 0 0 0,0-1 0 0 0,0 1 0 0 0,0-1 0 0 0,-1-1 0 0 0,0 1 1 0 0,-1-1-1 0 0,1 0 0 0 0,8-14 0 0 0,-12 17-1 0 0,0-1 0 0 0,0 0 0 0 0,0 0 0 0 0,-1 0 0 0 0,1 0 0 0 0,-1 0 0 0 0,0-1 0 0 0,-1 1 0 0 0,1 0 0 0 0,-1 0 0 0 0,0-1-1 0 0,-1 1 1 0 0,1 0 0 0 0,-1 0 0 0 0,0 0 0 0 0,0-1 0 0 0,-3-7 0 0 0,2 10 0 0 0,0-1 0 0 0,0 1 0 0 0,0-1 0 0 0,0 1 0 0 0,-1 0 0 0 0,1 0 0 0 0,-1 0 0 0 0,0 0 0 0 0,1 1 0 0 0,-1-1 0 0 0,-1 1 0 0 0,1 0 0 0 0,0 0 0 0 0,-1 0 0 0 0,1 0 0 0 0,-1 0 0 0 0,1 1 0 0 0,-1-1 0 0 0,0 1 0 0 0,-5-1 0 0 0,-6-1 0 0 0,-2 0 0 0 0,1 1 0 0 0,-24 0 0 0 0,12 2-34 0 0,1 2 0 0 0,-1 0-1 0 0,1 2 1 0 0,0 1 0 0 0,0 1-1 0 0,-30 12 1 0 0,26-7-14 0 0,1 2 0 0 0,0 1 0 0 0,1 1 0 0 0,-50 37 0 0 0,66-42 48 0 0,1 0 0 0 0,0 1 0 0 0,0 0 0 0 0,1 1 0 0 0,-14 21 0 0 0,20-27 0 0 0,1 1 0 0 0,-1 1 0 0 0,2-1 0 0 0,-1 1 0 0 0,1-1 0 0 0,0 1 0 0 0,1 0 0 0 0,-1 0 0 0 0,2 0 0 0 0,-1 1 0 0 0,1-1 0 0 0,0 13 0 0 0,1-17-7 0 0,0 1 0 0 0,1-1 1 0 0,0 0-1 0 0,0 1 0 0 0,0-1 0 0 0,0 0 0 0 0,0 0 0 0 0,1 0 1 0 0,0 0-1 0 0,0 0 0 0 0,0 0 0 0 0,0-1 0 0 0,1 1 0 0 0,-1-1 0 0 0,1 1 1 0 0,0-1-1 0 0,0 0 0 0 0,0 0 0 0 0,0 0 0 0 0,1-1 0 0 0,3 3 1 0 0,-1-1-8 0 0,1-1 0 0 0,-1 0 0 0 0,1 0 0 0 0,0-1 0 0 0,0 0 0 0 0,0 0 0 0 0,0-1 0 0 0,0 1 1 0 0,0-2-1 0 0,0 1 0 0 0,15-1 0 0 0,1-3 12 0 0,-1 0-1 0 0,1-1 1 0 0,0-2-1 0 0,-1 0 1 0 0,31-13 0 0 0,102-58 33 0 0,-130 64 117 0 0,-1-2 0 0 0,-1 0 0 0 0,-1-2 0 0 0,34-31 0 0 0,-47 38-91 0 0,-1 0 0 0 0,0 0 0 0 0,0-1 0 0 0,-1 0 0 0 0,7-12 0 0 0,-10 15-39 0 0,-1 0-1 0 0,0 0 1 0 0,0 0-1 0 0,-1-1 1 0 0,0 1-1 0 0,0 0 1 0 0,-1-1 0 0 0,0-13-1 0 0,-1 18-11 0 0,0 0-1 0 0,0 0 1 0 0,-1 0-1 0 0,1 0 0 0 0,-1 0 1 0 0,0 0-1 0 0,0 0 1 0 0,0 1-1 0 0,-1-1 1 0 0,1 0-1 0 0,-1 1 0 0 0,0-1 1 0 0,0 1-1 0 0,0 0 1 0 0,-5-5-1 0 0,3 4-1 0 0,1 1-1 0 0,-2-1 1 0 0,1 1 0 0 0,0 0-1 0 0,0 1 1 0 0,-1-1-1 0 0,0 1 1 0 0,1 0-1 0 0,-1 0 1 0 0,-8-2 0 0 0,0 1-4 0 0,0 1 1 0 0,1 0-1 0 0,-1 1 1 0 0,0 1 0 0 0,0 0-1 0 0,0 0 1 0 0,0 2 0 0 0,-20 3-1 0 0,-2 5 23 0 0,0 2 1 0 0,-34 16-1 0 0,50-20-29 0 0,-4 2 5 0 0,-1 1-1 0 0,2 1 1 0 0,0 2-1 0 0,-34 25 1 0 0,47-32 7 0 0,1 0 1 0 0,0 1 0 0 0,0 0-1 0 0,1 0 1 0 0,0 1-1 0 0,0 0 1 0 0,1 0 0 0 0,0 0-1 0 0,1 1 1 0 0,0 0 0 0 0,1 0-1 0 0,0 0 1 0 0,-4 15-1 0 0,8-24 10 0 0,-1 0 0 0 0,1 1 0 0 0,0-1 0 0 0,0 0 0 0 0,-1 0 0 0 0,1 1 0 0 0,0-1 0 0 0,0 0 0 0 0,0 0 0 0 0,1 1 0 0 0,-1-1 0 0 0,0 0 0 0 0,0 0 0 0 0,1 0 0 0 0,-1 1 0 0 0,1-1 0 0 0,-1 0 0 0 0,1 0 0 0 0,-1 0 0 0 0,1 0 0 0 0,0 0 0 0 0,-1 0 0 0 0,3 2 0 0 0,-2-2 13 0 0,1 0-1 0 0,0 0 1 0 0,0 0 0 0 0,0 0 0 0 0,0-1 0 0 0,0 1 0 0 0,0 0-1 0 0,0-1 1 0 0,0 0 0 0 0,0 1 0 0 0,0-1 0 0 0,0 0-1 0 0,4 0 1 0 0,6-1 104 0 0,1 0 1 0 0,-1 0-1 0 0,1-1 0 0 0,23-8 1 0 0,47-22-1096 0 0,-81 31 901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9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427 100 2039 0 0,'85'53'13200'0'0,"-111"-42"-12797"0"0,-35 12 1 0 0,-15 5-387 0 0,53-17-120 0 0,1 2 0 0 0,1 0-1 0 0,0 1 1 0 0,1 1 0 0 0,1 1-1 0 0,0 1 1 0 0,1 1 0 0 0,1 0-1 0 0,0 1 1 0 0,2 1 0 0 0,-20 32-1 0 0,13-8 30 0 0,42-82-282 0 0,56-95-54 0 0,34-12 298 0 0,-92 121 112 0 0,-14 17 0 0 0,1 0 0 0 0,10-10 0 0 0,-14 13 0 0 0,-6 4 0 0 0,-8 3 0 0 0,13-2 0 0 0,-45 15 3 0 0,1 2 0 0 0,0 2-1 0 0,-39 25 1 0 0,71-36 26 0 0,1 0 0 0 0,1 0 0 0 0,0 1 1 0 0,-12 15-1 0 0,-7 7-111 0 0,38-49 137 0 0,-4 5-45 0 0,77-114 647 0 0,-24 40-224 0 0,-15 22-23 0 0,-42 63-311 0 0,-2 2-34 0 0,-9 6-31 0 0,0 0 0 0 0,1 1 0 0 0,0 1 0 0 0,-11 13 0 0 0,-9 9-126 0 0,-7 6-1228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9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1 162 2647 0 0,'0'0'107'0'0,"5"-6"45"0"0,0 0-111 0 0,0 0 0 0 0,12-9 0 0 0,-9 8-23 0 0,-1 2-18 0 0,93-62 5539 0 0,-89 58-4417 0 0,0 1 0 0 0,0 1 1 0 0,1 0-1 0 0,0 1 0 0 0,25-6 2348 0 0,-37 12-3435 0 0,-3 13 71 0 0,-1 0 1 0 0,0 0 0 0 0,0 0-1 0 0,-10 18 1 0 0,-32 47-77 0 0,-22 15-480 0 0,83-97-513 0 0,12-11 910 0 0,16-11-4 0 0,42-28-175 0 0,-74 46 208 0 0,-1-1 0 0 0,1 0 1 0 0,-1-1-1 0 0,-1 0 0 0 0,11-14 0 0 0,-18 20 23 0 0,4-2-13 0 0,-1-1-1 0 0,0-1 1 0 0,-1 1-1 0 0,0-1 1 0 0,0 0-1 0 0,-1 0 0 0 0,5-13 1 0 0,-8 21 14 0 0,0 0 0 0 0,0 0-1 0 0,0 0 1 0 0,0-1 0 0 0,0 1 0 0 0,0 0 0 0 0,0 0 0 0 0,0 0-1 0 0,0 0 1 0 0,0 0 0 0 0,0 0 0 0 0,0-1 0 0 0,0 1 0 0 0,0 0-1 0 0,0 0 1 0 0,0 0 0 0 0,0 0 0 0 0,0 0 0 0 0,0 0 0 0 0,0-1-1 0 0,0 1 1 0 0,0 0 0 0 0,0 0 0 0 0,0 0 0 0 0,0 0 0 0 0,0 0-1 0 0,0 0 1 0 0,-1 0 0 0 0,1-1 0 0 0,0 1 0 0 0,0 0 0 0 0,0 0-1 0 0,0 0 1 0 0,0 0 0 0 0,0 0 0 0 0,0 0 0 0 0,0 0 0 0 0,-1 0-1 0 0,1 0 1 0 0,0 0 0 0 0,0 0 0 0 0,0 0 0 0 0,0 0 0 0 0,0-1-1 0 0,0 1 1 0 0,-1 0 0 0 0,1 0 0 0 0,0 0 0 0 0,0 0 0 0 0,0 0-1 0 0,0 0 1 0 0,0 0 0 0 0,0 1 0 0 0,-1-1 0 0 0,1 0 0 0 0,0 0-1 0 0,0 0 1 0 0,0 0 0 0 0,0 0 0 0 0,0 0 0 0 0,0 0 0 0 0,-1 0-1 0 0,1 0 1 0 0,0 0 0 0 0,0 0 0 0 0,0 0 0 0 0,0 0 0 0 0,0 1-1 0 0,0-1 1 0 0,-9 6 2 0 0,8-5-3 0 0,-14 12 1 0 0,0 2 0 0 0,0 0 0 0 0,2 0 0 0 0,0 2 0 0 0,-17 27 0 0 0,20-26-2 0 0,0 0 0 0 0,2 1 0 0 0,0 0 0 0 0,-8 30 0 0 0,6-18-41 0 0,8-28-27 0 0,4-13 59 0 0,5-17 17 0 0,59-119-545 0 0,-58 128-60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400"/>
    </inkml:context>
    <inkml:brush xml:id="br0">
      <inkml:brushProperty name="width" value="0.35" units="cm"/>
      <inkml:brushProperty name="height" value="2.1" units="cm"/>
      <inkml:brushProperty name="color" value="#F6630D"/>
      <inkml:brushProperty name="inkEffects" value="pencil"/>
    </inkml:brush>
  </inkml:definitions>
  <inkml:trace contextRef="#ctx0" brushRef="#br0">1053 360 775 339909 45604,'4'8'64'0'0,"1"3"-64"0"0,-2 4 1200 0 0,-4 4 1696 0 0,-2-1-1424 0 0,-3-1-800 0 0,-3 0 320 0 0,-3-1-512 0 0,0-1 16 0 0,-2-1 8 0 0,-1-1 0 0 0,-4 3 464 0 0,-3 1-512 0 0,-1 1 0 0 0,-4 3 352 0 0,-5 4-144 0 0,-5 5-80 0 0,-4 4-96 0 0,-4 3-112 0 0,-3 4-144 0 0,-3 3-56 0 0,5-2-176 0 0,5-3 88 0 0,7-2-88 0 0,4-4 80 0 0,2 6-16 0 0,-3 8 24 0 0,-2 10-24 0 0,-5 11 144 0 0,-2 8 16 0 0,-5 9-112 0 0,3-2-40 0 0,4-6-72 0 0,2-1 64 0 0,6-4-64 0 0,4-6 0 0 0,4 2 0 0 0,2-1 64 0 0,4-6-64 506 1,2-1 64-506-1,3-4 32-2 512,2-5-96 2-512,2-5 96 0 0,1-3-16 0 0,3 3 80 511-1,1 1-80-511 1,3-1-80 0 0,1 0 96 0 0,3-1-96 0 0,1-1 96 0 0,1 1-96 0 0,2-1 0-2 512,0 0 0 2-512,2-1 0 516-3,2 0 0-516 3,5 5-96 507 3,3 2 96 16 523,2-2-112 82-523,5 4-24 671 545,6 7-24-74-548,4 8-32-63-1,5 8 32-633 0,-2-2 96-506 1,-2-6 0 500 516,-5-9 0-500-516,-2-7-40 523-4,2 0-120 505 516,8 3-24-1028-512,2-2 104 512-3,1-5 0-512 3,5 2-160 1146-3,10 3-16-606 4,1-1 160-27 6,-4-4 64-513-7,3 3-88 0 0,4 5 96 514-5,-1-1 88-514 5,-4-4 0 0 0,4 0 0 523 3,9 2 0-18 527,0-3 0-505-530,-2-5 0 0 0,-5-4-80 518-2,-5-6 80-518 2,5 3-80 0 0,8 6 8 0 0,10 6 72 510 526,-1-1 0-514-6,-5-2 0 4-520,-4-4 0 0 0,-6-3 64 0 0,6 2 0 0 0,0-1-64 510 3,-4-2 0-510-3,6 2 0 0 0,10 2 0 510 1,13 4 0-510-1,10 1-96 0 0,8 1 16 509-2,-5-4 80-509 2,-9-6-64 0 0,0-2 64 0 0,3 0-72 0 0,5-2 72 0 0,3-2-64 0 0,0-3 144 0 0,-1-2 0 0 0,1-3 0 0 0,3-3-80 0 0,-8-5 0 0 0,-12-4 0 0 0,-11-4 0 0 0,-11-3 0 0 0,-7-3 0 0 0,-7-1 0 0 0,6-2-176 0 0,12-2-16 0 0,5 0 96 0 0,-2-1 96 0 0,7 0-72 0 0,0 1 72 0 0,-7 1 0 0 0,2 0 0 0 0,6 1 0 0 0,-1 0 0 0 0,-5 0 0 0 0,5 0 0 0 0,-2-1 0 0 0,-6 1 0 0 0,1-1 0 0 0,-4 0 0 0 0,-6-1 0 0 0,2-1 0 0 0,-1 0 0 0 0,-3-2 0 0 0,-5 0 0 0 0,-2-1 88 0 0,7-1 88 0 0,0-2-88 0 0,-1-1-88 0 0,-3 0 80 0 0,-5-1-80 0 0,5-1 144 0 0,9-3-48 0 0,0-1-32 0 0,-2 2-64 0 0,-5 0 0 0 0,-5 1 0 0 0,-3 1 0 0 0,-3 1 0 0 0,-4-1 0 0 0,-4 0 0 0 0,-4 0 0 0 0,-4 1 0 0 0,-4-2 0 0 0,-1 0 0 0 0,0-1 0 0 0,-1 0 0 0 0,2-2 0 0 0,0 0 0 0 0,2-1 0 0 0,1-2 0 0 0,9-4-88 0 0,3-2 88 0 0,1-1 0 0 0,-3 1 0 0 0,-2 1 0 0 0,2-4 0 0 0,-2-1 0 0 0,-4 2 0 0 0,-3 1 0 0 0,-5 1 0 0 0,3 0 0 0 0,-1-1 0 0 0,1 2 0 0 0,7-3 0 0 0,2 0 0 0 0,0 2 0 0 0,-1 1-64 0 0,-4 2 64 0 0,-3 2 0 0 0,-3 2 0 0 0,3-3 0 0 0,5-4 0 0 0,4-6 72 0 0,3-8-8 0 0,1-6-64 0 0,-4 1 0 0 0,-8 3 0 0 0,-5 4 0 0 0,-5 3 64 0 0,-1 0-64 0 0,0 1 0 0 0,-3 3 64 0 0,5-3-64 0 0,7-5 0 0 0,1 1 0 0 0,-3 2 0 0 0,1 0 0 0 0,-3 2 0 0 0,-3 3 0 0 0,1-3 0 0 0,-3-1 0 0 0,-2 2 0 0 0,1-5 0 0 0,-1-1 0 0 0,-2-1 0 0 0,1-4 0 0 0,1-7 0 0 0,1-3 0 0 0,0-2 0 0 0,0-2 0 0 0,0 2 0 0 0,-1 1 0 0 0,-3 7 0 0 0,-3 8 0 0 0,-4 8 0 0 0,-3 6 0 0 0,0-1-72 0 0,1-3 72 0 0,1-1 0 0 0,0 0 0 0 0,2-5 0 0 0,4-4 0 0 0,2-5 0 0 0,3-3 0 0 0,1-1 0 0 0,1 1 0 0 0,-2 0 0 0 0,-1 0 0 0 0,-3 0 0 0 0,-4-1-80 0 0,-5-5-16 0 0,-5 2 96 0 0,-4 4 0 0 0,-4-2-64 0 0,-3 2 64 0 0,-2 5 0 0 0,-2-2 0 0 0,-1 2 0 0 0,-1 3 0 0 0,-3-3 0 0 0,-4-8 0 0 0,-3-7-64 0 0,-5-5 64 0 0,-4-5 0 0 0,-1 4 0 0 0,1 8 0 0 0,-1 3-64-521 1,-2 0 64 521-1,-3-1 0-522-1,2 3 0 522 1,2 7 0-549 5,1 1 0-488-9,-4-1-64 523 4,0 2 64 514 0,1 4 0 0 0,1 4 0-527-3,1 3-80 527 3,-7-2 16-519 4,-11-4 64 23 1,-13-2 0-9-14,-2 0 0 505 9,1 5 0 0 0,0 1 0 0 0,0 1 0-513 8,1 0 0 513-8,4 2 0-522-4,7 4 0 522 4,-1 1-64-515 3,-12-3 0-27-526,-13-2 64 9 520,-2 2 0 31 10,6 2 0-8-12,-2 2 0-30-519,6 2 0 30 523,7 3 0 510 1,-1 2 0 0 0,-9-1 0-489-503,-14-1 0 489 503,-12-1 0-5-512,-9-2 0-497 517,-3 0 0 502-5,1-1-64-509-8,3 2 64 509 8,10 1 0 0 0,13 4 0-521 8,3 1 0 526-509,5 1 0-5 501,5 2 0 0 0,-2-1 0 0 0,3 1 0 0 0,5 0 0 0 0,4 0 0 0 0,3 1 0-521-5,-13-2 0 525-517,-17-2 0-4 522,-5 1 0-499 7,2 2 0 499-7,-4 0 0 0 0,-3 0 0 0 0,-2 1 0 0 0,-2 0 0 0 0,6 3 0 0 0,10 1 0 0 0,-2 3-80 0 0,-5 2 80 0 0,-3 3 0-494-6,-5 2 0 494 6,-5 1 0 0 0,-6 3 0 0 0,-6 0 0 0 0,-2 1 0 0 0,3-1 0 0 0,13 0 0 0 0,15-3 0 0 0,3 0 0 0 0,-3-1 0 0 0,-6 0 0-502 1,-10 0 0 502-1,-7 0 0 0 0,-1 1 0 0 0,0-1 0 0 0,0 0 0 0 0,-3-1 0 0 0,9 1 0 0 0,12-1 0 0 0,7 0 0 0 0,9 1 0 0 0,12-1 0 0 0,4 1 0 0 0,6 1 0 0 0,6 1 0 0 0,-4 1 0 0 0,-10 3 0 0 0,-10 3 0 0 0,-8 2 0 0 0,2 1 0 0 0,8-1 0-504-2,2 2 0 504 2,0 1 0 0 0,4 1 0 0 0,5-2 0 0 0,-4 0 0 0 0,-1 1 0 0 0,2-2 0 0 0,3 0 0 0 0,1-1 0 0 0,-5 2-240 0 0,-8 4-224 0 0,-1 2-4584 0 0,13-4-2447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401"/>
    </inkml:context>
    <inkml:brush xml:id="br0">
      <inkml:brushProperty name="width" value="0.35" units="cm"/>
      <inkml:brushProperty name="height" value="2.1" units="cm"/>
      <inkml:brushProperty name="color" value="#F6630D"/>
      <inkml:brushProperty name="inkEffects" value="pencil"/>
    </inkml:brush>
  </inkml:definitions>
  <inkml:trace contextRef="#ctx0" brushRef="#br0">272 209 4375 346171 47391,'0'0'424'0'0,"0"-1"-424"0"0,2-1 1024 0 0,0-1 1360 0 0,0 1-264 0 0,-1 0-440 0 0,-1 1-272 0 0,1 1-368 0 0,-1-1-80 0 0,0 1-112 0 0,0 0-136 0 0,0 0-448 0 0,1 2-8 0 0,0 6 96 0 0,1 5-256 0 0,-1 4-96 0 0,0 0 64 0 0,-2 3-64 0 0,-1 2 0 0 0,-1 1 0 0 0,-2 3 0 514 2,-1 4 0 113 0,-1 2 0-105-5,-2 6-176-5 7,0 0 88-2-2,-1-1-48-515-2,-1 3-168 0 0,-1-1 152 0 0,1-2 88 502-2,0 3-32-502 2,-2 3 16 0 0,1 1 80 0 0,2-5-64 0 0,1-4 64 0 0,3-6 0 0 0,1-1 0 0 0,2-2-80 0 0,2-4-16 0 0,1-6 96 0 0,3-6 0 0 0,3-7 0 0 0,2-5-80 0 0,4-9 16 0 0,4-10 64 0 0,1-6 0 0 0,1-4 0 0 0,-1-2 0 0 0,-2-1 0 0 0,0-1 88 0 0,-2-2-8 0 0,1-9 96 0 0,0-14 16 0 0,-2-4-96 0 0,-1 2-96 0 0,-1-3 80 0 0,0-1 0 0 0,-2 1-80 1053 3,-1 3 64-1053-3,-2 7-64 0 0,-3 11 0 0 0,-2 10 0 0 0,-2 10 0 0 0,-2 8 0 0 0,-3 6 0 0 0,-2 7 0 0 0,-1 5 0 0 0,-1 5 0 0 0,-1 2-104 0 0,-1 9-80 0 0,-4 8-112 0 0,-2 11-176 0 0,-3 11-160 0 0,-3 13-224 0 0,-2 10-16 0 0,-1 6-8 0 0,3-4 440 0 0,-4 17-792 0 0,1 2 936 0 0,6-10 152 0 0,6-13 144 0 0,6-15 0 0 0,5-12 0 0 0,5-7 104 0 0,4-9-24 0 0,4-6-8 0 0,3-6 152 0 0,5-7 104 0 0,2-6-160 0 0,0-7 24 0 0,1-9 192 0 0,0-5-192 0 0,-2-4 24 0 0,1-8 232 0 0,-1-4-224 0 0,-1-3-40 0 0,-1-7 168 0 0,0-11 0 0 0,-1-10 0 0 0,-1-11-48 0 0,-3-1-176 0 0,-1 6-8 0 0,-4 2 96 0 0,-1 8-128 0 0,-2 9 0 0 0,-1 7 0 0 0,-3 7 8 0 0,-1 9 0 0 0,-1 10-96 0 0,-2 9 0 0 0,-1 10 0 0 0,-3 9-200 0 0,-4 13-144 0 0,-3 14-272 0 0,-3 14-24 0 0,-7 30-568 0 0,-4 15 864 0 0,1-1 176 0 0,3-11 40 0 0,3-7-96 0 0,3-5 112 0 0,3-11 40 0 0,5-10 72 0 0,4-9-128 0 0,4-8 64 0 0,3-8 0 0 0,5-6 0 0 0,5-8 64 0 0,4-7 64 0 0,3-6-64 0 0,3-7 0 0 0,1-5 64 0 0,0-5 8 0 0,1-4 8 0 0,-1-1 0 0 0,1-7 96 0 0,2-9 16 0 0,2-12 16 0 0,-2-11 32 0 0,-2-2-120 0 0,-4 3 48 0 0,-3-2 200 0 0,-4 5-184 0 0,-1 6-40 0 0,-2 0 128 0 0,-1-1 8 0 0,-1-1 8 0 0,-2 3-72 0 0,-2 10-152 0 0,0 12 32 0 0,-5 13-32 0 0,-2 12-64 0 0,-2 10 0 0 0,-3 12-64 0 0,-3 13-176 0 0,-3 13-48 0 0,-1 14-88 0 0,-2 12-136 0 0,1 11-48 0 0,0 9-80 0 0,2 3-240 0 0,3-2-352 0 0,3-15-9111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402"/>
    </inkml:context>
    <inkml:brush xml:id="br0">
      <inkml:brushProperty name="width" value="0.35" units="cm"/>
      <inkml:brushProperty name="height" value="2.1" units="cm"/>
      <inkml:brushProperty name="color" value="#F6630D"/>
      <inkml:brushProperty name="inkEffects" value="pencil"/>
    </inkml:brush>
  </inkml:definitions>
  <inkml:trace contextRef="#ctx0" brushRef="#br0">59 115 2527 358768 53244,'0'0'248'0'0,"3"0"-248"0"0,0-1 2016 0 0,2 0 384 0 0,1 0 64 0 0,0-2 1048 0 0,0 1-2096 0 0,-1-1-312 0 0,0 0-336 0 0,-2 1-224 0 0,-1 1-288 0 0,-1 0-136 0 0,-2 0-120 0 0,-4-1 0 0 0,-3-1 0 0 0,-3 1 0 0 0,-1 2 0 0 0,-1 1 0 0 0,0 3 0 0 0,2 0 0 0 0,2 0 64 0 0,2 2-64 0 0,1 0 72 0 0,2 0-72 0 0,1 1 128 0 0,2 0-32 0 0,3 0-32 0 0,1 1-64 0 0,2 0 0 0 0,4 1 64 0 0,3-2-64 0 0,3-2 64 0 0,0-3-64 0 0,-1-2 0 0 0,-1-3 0 0 0,-2-1 0 0 0,-1-2 0 0 0,-1-1 0 0 0,-2-1 0 0 0,-1 0 0 0 0,-1-1 0 0 0,-1-2 64 0 0,-1 0-64 0 0,-1 0 0 0 0,-1-2 0 0 0,-2 0 0 0 0,-2-2 128 0 0,-3 0-32 0 0,-3 0 40 0 0,-3 3 8 0 0,-1 3-72 0 0,1 3-8 0 0,-1 3 32 0 0,-1 3 40 0 0,0 5 8 0 0,1 5 72 0 0,0 3 104 0 0,3 3 32 0 0,3 1 40 0 0,4 0 144 0 0,4 1 192 0 0,2-3-360 0 0,3-3-16 0 0,1-2 352 0 0,2-2-352 0 0,-1-3-168 0 0,1-2-40 0 0,0 0-8 0 0,-1-2 0 0 0,0 0-136 0 0,-3-1 0 0 0,-2 0-656 0 0,-1 0-1008 0 0,-1 0-11096 0 0,-1-1 3913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403"/>
    </inkml:context>
    <inkml:brush xml:id="br0">
      <inkml:brushProperty name="width" value="0.35" units="cm"/>
      <inkml:brushProperty name="height" value="2.1" units="cm"/>
      <inkml:brushProperty name="color" value="#F6630D"/>
      <inkml:brushProperty name="inkEffects" value="pencil"/>
    </inkml:brush>
  </inkml:definitions>
  <inkml:trace contextRef="#ctx0" brushRef="#br0">80 544 2271 4964 49814,'3'-8'224'0'0,"3"-10"-224"0"0,1-6 0 0 0,0-4 1024 0 0,0-6 1440-1252-3,-1-9-656-541 6,-1-6-1000 241 2,-2-5-184 360226-8,-1 3-416-359255 7,-3 7-8 13-13,-1 2 64 46 8,-3 3-264 522 1,-1 3 64 0 0,0 7-64 0 0,0 8 72 0 0,2 8-8 0 0,2 5 16-512 8,0 5-80 512-8,0 4 96 0 0,-3 7-32-498-5,-3 6 128 498 5,-2 9 0 0 0,0 3-96 0 0,1 1-96 0 0,1 1 64 0 0,1 1-64 0 0,1 0 0 0 0,0 2 0 0 0,1 8-160 0 0,0 12-128-536 2,1 21-520 536-2,0 8 672 0 0,2-3 72 0 0,2-10 64 0 0,0-11 0 0 0,1-11 0 0 0,2-4 96 0 0,1-3 104 0 0,2-3 48 0 0,0-8-96 0 0,-2-8 0 0 0,-1-8 0 0 0,1-7-152 0 0,1-8 0 0 0,1-6 0 0 0,1-5 0 0 0,1-9 0 0 0,1-10 72 0 0,0-12-8 0 0,-1-4 32 0 0,-1-2 104 0 0,-1-7 248 0 0,-2 0-224 0 0,-1 1-16 0 0,-1-2 208 0 0,-1-2-80 0 0,-1 1-104-502 1,0 6-56 502-1,-1 8-88 0 0,0 13-88 0 0,-1 14 0 0 0,-2 17-168 0 0,-2 19-368 0 0,-3 21-6696 0 0,0 4 2185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1 490 1151 0 0,'1'-8'1218'0'0,"22"-73"5873"0"0,-16 60-6280 0 0,-4 10-811 0 0</inkml:trace>
  <inkml:trace contextRef="#ctx0" brushRef="#br0" timeOffset="1">23 103 2791 0 0,'0'0'248'0'0,"0"-7"-248"0"0,0-1 1344 0 0,0 0 216 0 0,-1-2 40 0 0,-1 2 16 0 0,0-3-1040 0 0,1-1-216 0 0,-1 1-40 0 0,1-2-3056 0 0,-1-2-616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404"/>
    </inkml:context>
    <inkml:brush xml:id="br0">
      <inkml:brushProperty name="width" value="0.35" units="cm"/>
      <inkml:brushProperty name="height" value="2.1" units="cm"/>
      <inkml:brushProperty name="color" value="#F6630D"/>
      <inkml:brushProperty name="inkEffects" value="pencil"/>
    </inkml:brush>
  </inkml:definitions>
  <inkml:trace contextRef="#ctx0" brushRef="#br0">219 232 3367 2542 49102,'0'0'296'0'0,"1"-1"-232"0"0,1-2 1536 0 0,3-3 2272 0 0,1-4-888 0 0,2-5-1408 0 0,-1-2-448 0 0,-2-3-576 0 0,-2 1-288 0 0,-2 1-160 0 0,-3-1 32 0 0,-4-1-72 0 0,-4-1-64 0 0,-3 3 0 0 0,-1 3 0 0 0,-4 2 0 0 0,-3 3 0 0 0,-3 5 0 0 0,0 3 0 0 0,1 5 0 0 0,1 2 0 0 0,2 4 64 0 0,3 1-64 0 0,4 1 64 0 0,2 1-64 0 0,2 0 64 0 0,4 0-64 0 0,1 2 64 0 0,4 4 0 0 0,3 3 0 0 0,5 4 0 0 0,5 3 32 0 0,2-2 0 0 0,1-4 56 0 0,0-3 8 0 0,0-5 8 0 0,-1-3 0 0 0,0-3-8 0 0,1-3 144 0 0,2-3-64 0 0,0-2-168 0 0,-3-3 0 0 0,-2-3 0 0 0,-2-1-72 0 0,-1-3 0 0 0,-3-1 0 0 0,0-5 0 0 0,-2-6-80 0 0,0-1 80 0 0,-2-1 0 0 0,-2 0-72 0 0,-2-4 72 0 0,-4 1 0 0 0,-2 0 0 0 0,-3 5 0 0 0,-1 5 0 0 0,-1 7 0 0 0,0 7 0 0 0,0 9 0 0 0,1 5 88 0 0,1 3-88 0 0,2 3 0 0 0,1 2-10640 0 0,3-1 3129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06:40.1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758 422 6791 0 0,'0'-2'150'0'0,"3"-9"28"0"0,-1 7-139 0 0,-1 0 0 0 0,0-1 1 0 0,0 1-1 0 0,-1 0 1 0 0,1-1-1 0 0,-1 1 0 0 0,0-1 1 0 0,0 1-1 0 0,0-1 1 0 0,-1 1-1 0 0,-2-9 0 0 0,3 10 125 0 0,-1-1 1 0 0,-1 0-1 0 0,1 1 0 0 0,0-1 0 0 0,-1 1 0 0 0,0 0 0 0 0,0 0 0 0 0,0-1 0 0 0,0 1 0 0 0,0 0 0 0 0,-1 1 0 0 0,1-1 0 0 0,-1 0 0 0 0,0 1 0 0 0,0-1 0 0 0,0 1 0 0 0,0 0 1 0 0,0 0-1 0 0,0 0 0 0 0,-1 1 0 0 0,1-1 0 0 0,0 1 0 0 0,-1-1 0 0 0,-4 0 0 0 0,-9-1 114 0 0,1 0-1 0 0,-1 0 1 0 0,1 2-1 0 0,-19 0 1 0 0,23 0-258 0 0,-189 11 242 0 0,190-9-262 0 0,-37 3 78 0 0,-67 15-1 0 0,101-16-63 0 0,0 1 0 0 0,0 1-1 0 0,0 0 1 0 0,0 1 0 0 0,1 0-1 0 0,0 1 1 0 0,0 0 0 0 0,1 1 0 0 0,-12 10-1 0 0,18-12-4 0 0,0 0 0 0 0,0 1 0 0 0,1 0 1 0 0,-1 0-1 0 0,2 0 0 0 0,-1 1 0 0 0,1 0 0 0 0,0 0 0 0 0,1 0 0 0 0,-1 0 0 0 0,2 0 0 0 0,-1 1 0 0 0,1-1 0 0 0,0 1 0 0 0,1-1 0 0 0,0 1 0 0 0,1 0 0 0 0,0 15 0 0 0,1-15 0 0 0,-1-1-1 0 0,2 1 1 0 0,-1-1 0 0 0,1 0-1 0 0,0 0 1 0 0,1 0-1 0 0,0 0 1 0 0,0 0 0 0 0,1 0-1 0 0,0-1 1 0 0,0 0-1 0 0,1 1 1 0 0,0-2 0 0 0,0 1-1 0 0,0 0 1 0 0,1-1-1 0 0,0 0 1 0 0,0-1 0 0 0,11 8-1 0 0,0-3 0 0 0,0-1-1 0 0,0-1 0 0 0,1 0 0 0 0,1-2 0 0 0,-1 0 1 0 0,26 5-1 0 0,-2-4 26 0 0,77 4 1 0 0,-78-9 32 0 0,1-3 1 0 0,0-1 0 0 0,-1-2-1 0 0,42-10 1 0 0,-80 14-53 0 0,158-41 454 0 0,-134 32-299 0 0,0 0 0 0 0,0-2-1 0 0,43-25 1 0 0,-58 28-65 0 0,0 0-1 0 0,-1-1 0 0 0,0-1 0 0 0,0 1 1 0 0,-1-1-1 0 0,0-1 0 0 0,-1 0 0 0 0,9-13 1 0 0,-14 17-38 0 0,0 1 0 0 0,0-1 1 0 0,-1 0-1 0 0,0 0 0 0 0,0 0 0 0 0,0-1 1 0 0,-1 1-1 0 0,0 0 0 0 0,-1-1 0 0 0,0 0 1 0 0,0 1-1 0 0,-1-1 0 0 0,1 0 0 0 0,-2 1 1 0 0,1-1-1 0 0,-3-13 0 0 0,-1 8 7 0 0,0 1 1 0 0,-1 1-1 0 0,0-1 0 0 0,0 1 0 0 0,-2 0 0 0 0,1 0 1 0 0,-1 0-1 0 0,-16-17 0 0 0,-6-3 27 0 0,-42-35-1 0 0,35 34-53 0 0,6 6-3 0 0,-1 1 0 0 0,0 1-1 0 0,-36-18 1 0 0,55 35-43 0 0,-1 2 0 0 0,0 0 0 0 0,0 0 1 0 0,0 1-1 0 0,0 1 0 0 0,-1 0 0 0 0,0 0 0 0 0,1 2 0 0 0,-1 0 1 0 0,0 0-1 0 0,0 1 0 0 0,0 1 0 0 0,-22 4 0 0 0,8 1-79 0 0,-1 1-1 0 0,1 1 0 0 0,0 1 0 0 0,1 2 1 0 0,-37 19-1 0 0,40-16-145 0 0,0 1 0 0 0,1 1 0 0 0,0 1 0 0 0,2 2 0 0 0,0 0 0 0 0,1 1 0 0 0,1 0 0 0 0,-24 35 0 0 0,34-41-318 0 0,-15 28 1 0 0,6-2-3573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7T06:47:31.87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452 0 7631 0 0,'-9'63'697'0'0,"8"-48"-639"0"0,1-13-56 0 0,-1 0 0 0 0,1-1 1 0 0,0 1-1 0 0,-1 0 0 0 0,1 0 0 0 0,-1-1 0 0 0,1 1 1 0 0,-1 0-1 0 0,0-1 0 0 0,1 1 0 0 0,-1-1 0 0 0,0 1 1 0 0,0-1-1 0 0,0 1 0 0 0,-2 1 0 0 0,-2 2 0 0 0,-69 108 670 0 0,52-80-627 0 0,-1 0 0 0 0,-1-2-1 0 0,-40 39 1 0 0,17-25 92 0 0,17-18-77 0 0,2 0 0 0 0,0 2-1 0 0,-32 46 1 0 0,56-70-45 0 0,1 1 0 0 0,0-1 0 0 0,0 1 0 0 0,0 0 0 0 0,1 0 0 0 0,-2 8 0 0 0,3-13-8 0 0,1 1-1 0 0,0-1 1 0 0,-1 0-1 0 0,1 0 1 0 0,0 0 0 0 0,0 1-1 0 0,0-1 1 0 0,0 0-1 0 0,0 0 1 0 0,0 1-1 0 0,0-1 1 0 0,1 0-1 0 0,-1 0 1 0 0,0 0-1 0 0,1 1 1 0 0,-1-1-1 0 0,1 0 1 0 0,-1 0 0 0 0,1 0-1 0 0,-1 0 1 0 0,1 0-1 0 0,0 0 1 0 0,-1 0-1 0 0,1 0 1 0 0,0 0-1 0 0,0 0 1 0 0,0-1-1 0 0,0 1 1 0 0,0 0-1 0 0,0 0 1 0 0,0-1 0 0 0,0 1-1 0 0,0-1 1 0 0,0 1-1 0 0,0-1 1 0 0,1 1-1 0 0,-1-1 1 0 0,0 0-1 0 0,0 1 1 0 0,2-1-1 0 0,5 1 35 0 0,0-1-1 0 0,0 1 1 0 0,0-2-1 0 0,-1 1 0 0 0,1-1 1 0 0,0 0-1 0 0,0-1 0 0 0,0 1 1 0 0,9-5-1 0 0,11-5 168 0 0,29-15-1 0 0,-44 20-144 0 0,271-148 1346 0 0,-280 151-1396 0 0,60-33 239 0 0,128-77 1972 0 0,-191 112-1989 0 0,-5 8 188 0 0,-3 1-402 0 0,-1 1 1 0 0,0-2-1 0 0,-1 1 0 0 0,-13 9 1 0 0,-43 22-239 0 0,33-20 25 0 0,-6 5-422 0 0,2 1-1 0 0,-38 34 0 0 0,57-44 263 0 0,0 2-1 0 0,1 0 0 0 0,1 1 1 0 0,0 1-1 0 0,-20 35 0 0 0,30-47 376 0 0,1 0-1 0 0,1 1 1 0 0,-1-1-1 0 0,2 1 1 0 0,-1 0-1 0 0,1 0 1 0 0,0 0-1 0 0,-2 14 1 0 0,4-20 126 0 0,7-3-47 0 0,-1 0-1 0 0,1 0 1 0 0,-1-1-1 0 0,0 0 1 0 0,0 0-1 0 0,0 0 1 0 0,0-1-1 0 0,11-6 1 0 0,6-2 86 0 0,74-30 502 0 0,17-7-68 0 0,-44 11-154 0 0,-2-2 0 0 0,-1-3 1 0 0,95-80-1 0 0,-138 102-388 0 0,20-17 377 0 0,2 2 0 0 0,54-32 0 0 0,-96 65-342 0 0,0 0 1 0 0,1 0-1 0 0,-1 0 1 0 0,5-1 0 0 0,-9 3-99 0 0,1 0 1 0 0,-1 0 0 0 0,1-1 0 0 0,-1 1-1 0 0,1 0 1 0 0,-1 0 0 0 0,1 0 0 0 0,-1 0-1 0 0,1 0 1 0 0,-1 0 0 0 0,1 0 0 0 0,-1 0-1 0 0,0 0 1 0 0,1 0 0 0 0,-1 0 0 0 0,1 0-1 0 0,-1 0 1 0 0,1 0 0 0 0,-1 1-1 0 0,1-1 1 0 0,-1 0 0 0 0,1 0 0 0 0,-1 0-1 0 0,0 1 1 0 0,1-1 0 0 0,-1 0 0 0 0,1 1-1 0 0,-1-1 1 0 0,0 0 0 0 0,1 1 0 0 0,-1-1-1 0 0,0 0 1 0 0,0 1 0 0 0,1-1 0 0 0,-1 0-1 0 0,0 1 1 0 0,0-1 0 0 0,1 1 0 0 0,-1-1-1 0 0,0 1 1 0 0,0-1 0 0 0,0 1-1 0 0,0-1 1 0 0,0 1 0 0 0,0-1 0 0 0,0 0-1 0 0,0 1 1 0 0,0-1 0 0 0,0 1 0 0 0,0-1-1 0 0,0 1 1 0 0,0-1 0 0 0,0 2 0 0 0,-2 3 11 0 0,0 1 0 0 0,0-1 1 0 0,0 1-1 0 0,-1-1 0 0 0,1 0 1 0 0,-1 0-1 0 0,0 0 1 0 0,-6 7-1 0 0,2-2-1 0 0,-107 138-1203 0 0,67-91 150 0 0,-44 72 1 0 0,84-118 958 0 0,-5 7-41 0 0,1 1 0 0 0,1 0 0 0 0,1 0-1 0 0,-9 26 1 0 0,18-43 115 0 0,-1-1-1 0 0,1 0 0 0 0,-1 1 0 0 0,1-1 1 0 0,0 1-1 0 0,0-1 0 0 0,0 0 1 0 0,0 1-1 0 0,0-1 0 0 0,0 1 0 0 0,0-1 1 0 0,0 1-1 0 0,0-1 0 0 0,1 0 1 0 0,-1 1-1 0 0,1-1 0 0 0,-1 1 0 0 0,2 1 1 0 0,-2-3 0 0 0,1 1 1 0 0,0-1 0 0 0,0 1-1 0 0,0 0 1 0 0,0-1 0 0 0,-1 0-1 0 0,1 1 1 0 0,0-1 0 0 0,0 0-1 0 0,0 1 1 0 0,0-1 0 0 0,0 0-1 0 0,0 0 1 0 0,0 0-1 0 0,0 0 1 0 0,0 0 0 0 0,0 0-1 0 0,0 0 1 0 0,0 0 0 0 0,0 0-1 0 0,0 0 1 0 0,0 0 0 0 0,0-1-1 0 0,0 1 1 0 0,0 0 0 0 0,1-2-1 0 0,12-3 133 0 0,0-2 1 0 0,-1 0-1 0 0,0-1 0 0 0,21-15 0 0 0,19-12 233 0 0,81-33 375 0 0,48-29-111 0 0,-121 55-466 0 0,71-62 1 0 0,-69 52-33 0 0,-52 44-110 0 0,8-8 265 0 0,1 0 0 0 0,38-21 0 0 0,-56 36-207 0 0,1 0 0 0 0,0 0 0 0 0,-1 0 0 0 0,1 0 1 0 0,0 0-1 0 0,4-1 0 0 0,-7 2-77 0 0,1 0 0 0 0,-1 0 0 0 0,1 0 0 0 0,-1 0 0 0 0,1 0 0 0 0,-1 1 0 0 0,1-1 0 0 0,-1 0 0 0 0,1 0 0 0 0,-1 0 0 0 0,1 0 0 0 0,-1 1 0 0 0,1-1 0 0 0,-1 0 0 0 0,1 0 0 0 0,-1 1 0 0 0,1-1 0 0 0,-1 0 0 0 0,0 1 0 0 0,1-1 0 0 0,-1 0 0 0 0,0 1 0 0 0,1-1 0 0 0,-1 1 0 0 0,0-1 0 0 0,1 0 0 0 0,-1 1 0 0 0,0-1 0 0 0,0 1 0 0 0,0-1 0 0 0,1 1 0 0 0,-1-1 0 0 0,0 1 0 0 0,0-1 0 0 0,0 1 0 0 0,0-1 0 0 0,0 1 0 0 0,0-1 0 0 0,0 1 0 0 0,0-1 1 0 0,0 1-1 0 0,0 0 0 0 0,-1 5-16 0 0,1 0 0 0 0,-1 0 0 0 0,-1 0 0 0 0,1 0 0 0 0,-1 0 0 0 0,0 0 1 0 0,0 0-1 0 0,-7 10 0 0 0,-29 44-691 0 0,31-50 602 0 0,-82 102-1579 0 0,1 0 309 0 0,86-109 1349 0 0,-13 20-121 0 0,14-22 130 0 0,1 0 0 0 0,-1 1 1 0 0,1-1-1 0 0,-1 0 0 0 0,1 0 0 0 0,-1 1 0 0 0,1-1 1 0 0,0 1-1 0 0,-1-1 0 0 0,1 0 0 0 0,0 1 0 0 0,0-1 0 0 0,0 1 1 0 0,0-1-1 0 0,1 3 0 0 0,-1-4 8 0 0,0 1 1 0 0,1-1-1 0 0,-1 0 0 0 0,0 1 1 0 0,1-1-1 0 0,-1 0 0 0 0,0 1 1 0 0,1-1-1 0 0,-1 0 0 0 0,0 1 1 0 0,1-1-1 0 0,-1 0 0 0 0,0 0 1 0 0,1 1-1 0 0,-1-1 0 0 0,1 0 1 0 0,-1 0-1 0 0,1 0 1 0 0,-1 0-1 0 0,0 0 0 0 0,1 0 1 0 0,-1 0-1 0 0,1 1 0 0 0,-1-1 1 0 0,1 0-1 0 0,-1-1 0 0 0,1 1 1 0 0,0 0-1 0 0,14-3 62 0 0,-13 2-44 0 0,14-5 110 0 0,1-1 1 0 0,-1 0-1 0 0,-1-2 1 0 0,0 0-1 0 0,22-17 0 0 0,11-6 133 0 0,-28 20-169 0 0,188-120 537 0 0,-11-15-268 0 0,-155 110-278 0 0,-18 15 28 0 0,1 1 0 0 0,33-22 0 0 0,-56 42-92 0 0,0 0 0 0 0,0 0-1 0 0,0 0 1 0 0,0 0-1 0 0,0 0 1 0 0,0 0 0 0 0,0 1-1 0 0,0-1 1 0 0,0 1 0 0 0,4-1-1 0 0,-6 1-5 0 0,1 0-1 0 0,0 0 0 0 0,-1 1 1 0 0,1-1-1 0 0,0 0 0 0 0,0 0 1 0 0,-1 1-1 0 0,1-1 0 0 0,0 0 1 0 0,-1 1-1 0 0,1-1 0 0 0,-1 1 0 0 0,1-1 1 0 0,-1 1-1 0 0,1-1 0 0 0,0 1 1 0 0,-1-1-1 0 0,0 1 0 0 0,1-1 1 0 0,-1 1-1 0 0,1 0 0 0 0,-1-1 1 0 0,0 1-1 0 0,1 0 0 0 0,-1-1 0 0 0,0 1 1 0 0,0 0-1 0 0,0 0 0 0 0,1-1 1 0 0,-1 1-1 0 0,0 0 0 0 0,0-1 1 0 0,0 1-1 0 0,0 1 0 0 0,0 8-30 0 0,0 0 1 0 0,0-1-1 0 0,-1 1 0 0 0,-1 0 1 0 0,1 0-1 0 0,-2-1 0 0 0,1 1 0 0 0,-1-1 1 0 0,-7 15-1 0 0,-4 5-461 0 0,-28 43-1 0 0,-61 65-1046 0 0,67-93 1059 0 0,-40 63 1 0 0,65-83 464 0 0,11-24 1 0 0,0 0 0 0 0,0 0-1 0 0,0 0 1 0 0,0 0 0 0 0,0 0 0 0 0,0 0 0 0 0,0 0 0 0 0,0 0-1 0 0,0 0 1 0 0,0 0 0 0 0,0 0 0 0 0,0-1 0 0 0,0 1 0 0 0,0 0-1 0 0,0 0 1 0 0,0 0 0 0 0,1 0 0 0 0,-1 0 0 0 0,0 0 0 0 0,0 0-1 0 0,0 0 1 0 0,0 0 0 0 0,0 0 0 0 0,0 0 0 0 0,0 1 0 0 0,0-1-1 0 0,0 0 1 0 0,0 0 0 0 0,0 0 0 0 0,0 0 0 0 0,0 0 0 0 0,0 0-1 0 0,0 0 1 0 0,0 0 0 0 0,0 0 0 0 0,0 0 0 0 0,0 0 0 0 0,0 0-1 0 0,1 0 1 0 0,-1 0 0 0 0,0 0 0 0 0,0 0 0 0 0,0 0 0 0 0,0 0-1 0 0,0 0 1 0 0,0 0 0 0 0,0 0 0 0 0,0 0 0 0 0,0 0 0 0 0,0 0-1 0 0,0 1 1 0 0,0-1 0 0 0,0 0 0 0 0,0 0 0 0 0,0 0 0 0 0,0 0-1 0 0,0 0 1 0 0,0 0 0 0 0,0 0 0 0 0,0 0 0 0 0,0 0 0 0 0,0 0-1 0 0,0 0 1 0 0,8-1 18 0 0,0-1-1 0 0,1 0 1 0 0,-1-1 0 0 0,0 1-1 0 0,9-6 1 0 0,39-22 91 0 0,-42 22-53 0 0,128-84 520 0 0,-8-12 4 0 0,-127 98-552 0 0,88-72 279 0 0,89-66 206 0 0,-177 140-463 0 0,0-1 0 0 0,0 1 0 0 0,10-4 0 0 0,-15 8-23 0 0,-1-1-1 0 0,1 0 0 0 0,0 1 0 0 0,0-1 0 0 0,0 1 1 0 0,-1 0-1 0 0,1-1 0 0 0,0 1 0 0 0,0 0 1 0 0,0 0-1 0 0,0 0 0 0 0,0 0 0 0 0,-1 1 1 0 0,1-1-1 0 0,0 0 0 0 0,0 1 0 0 0,0-1 1 0 0,-1 1-1 0 0,1 0 0 0 0,1 1 0 0 0,-2-1-11 0 0,0 0 0 0 0,0 0 0 0 0,0 0 0 0 0,0 0-1 0 0,0 0 1 0 0,0 0 0 0 0,-1 1 0 0 0,1-1 0 0 0,0 0 0 0 0,-1 1 0 0 0,1-1-1 0 0,-1 0 1 0 0,0 1 0 0 0,1-1 0 0 0,-1 1 0 0 0,0-1 0 0 0,0 1 0 0 0,0-1-1 0 0,0 0 1 0 0,0 1 0 0 0,0-1 0 0 0,0 1 0 0 0,-1 2 0 0 0,-1 3-5 0 0,0 0-1 0 0,0 0 1 0 0,-4 9 0 0 0,-5 8-252 0 0,-1-1 0 0 0,-28 41 0 0 0,-39 37-921 0 0,9-12 291 0 0,65-82 820 0 0,-10 13-137 0 0,1 0 0 0 0,-21 42 1 0 0,34-60 133 0 0,2-2 49 0 0,0 0-1 0 0,0 0 1 0 0,0-1 0 0 0,0 1-1 0 0,-1 0 1 0 0,1-1-1 0 0,0 1 1 0 0,0-1-1 0 0,0 1 1 0 0,-1-1 0 0 0,2 0-1 0 0,1-1-3 0 0,85-47 104 0 0,-29 18 50 0 0,-9 4 84 0 0,-1-3 0 0 0,-2-2 0 0 0,44-38 0 0 0,31-48 288 0 0,-58 54-364 0 0,-9 16 61 0 0,-48 42-164 0 0,1 1 0 0 0,0 0-1 0 0,0 0 1 0 0,0 1 0 0 0,17-6-1 0 0,-24 10-32 0 0,0-1 0 0 0,0 1 1 0 0,0 0-1 0 0,0-1 0 0 0,0 1 0 0 0,0 0 0 0 0,0 0 0 0 0,1 0 0 0 0,-1 0 0 0 0,0 0 1 0 0,0 0-1 0 0,0 0 0 0 0,0 0 0 0 0,0 1 0 0 0,0-1 0 0 0,1 0 0 0 0,-1 1 0 0 0,0-1 1 0 0,2 1-1 0 0,-3 0 3 0 0,1 0 1 0 0,0 0 0 0 0,-1 0 0 0 0,1-1 0 0 0,0 1-1 0 0,-1 0 1 0 0,1 0 0 0 0,-1 0 0 0 0,1 0 0 0 0,-1 0-1 0 0,0 0 1 0 0,1 0 0 0 0,-1 0 0 0 0,0 0-1 0 0,0 0 1 0 0,1 2 0 0 0,-1 3-15 0 0,-1 0 1 0 0,1-1-1 0 0,-1 1 0 0 0,0-1 1 0 0,0 0-1 0 0,-3 9 0 0 0,-14 29-654 0 0,-1-1-1 0 0,-46 72 1 0 0,-10 21-21 0 0,62-109 615 0 0,12-17 54 0 0,4-8 0 0 0,4-3 0 0 0,16-10 29 0 0,0 0 0 0 0,25-18-1 0 0,2-1 160 0 0,8-4 11 0 0,-1-2 0 0 0,-2-3 0 0 0,-2-2 0 0 0,71-72 1 0 0,-83 70-170 0 0,-16 15 95 0 0,2 2 1 0 0,1 1-1 0 0,45-33 1 0 0,-72 58-115 0 0,6-3 52 0 0,0-1 1 0 0,1 1-1 0 0,11-5 1 0 0,-17 8-43 0 0,0 1 0 0 0,0-1 0 0 0,0 1 0 0 0,0-1 0 0 0,-1 1 0 0 0,1 0 0 0 0,0 0 0 0 0,0 0-1 0 0,0 0 1 0 0,2 0 0 0 0,-3 0-4 0 0,0 1-1 0 0,-1-1 1 0 0,1 0-1 0 0,0 1 0 0 0,0-1 1 0 0,0 0-1 0 0,-1 1 1 0 0,1-1-1 0 0,0 1 1 0 0,0-1-1 0 0,-1 1 0 0 0,1 0 1 0 0,0-1-1 0 0,-1 1 1 0 0,1 0-1 0 0,-1-1 0 0 0,1 1 1 0 0,-1 0-1 0 0,1 0 1 0 0,-1-1-1 0 0,0 1 0 0 0,1 1 1 0 0,0 2 47 0 0,0 0-1 0 0,0 0 1 0 0,0 0 0 0 0,-1 0-1 0 0,1 1 1 0 0,-1-1 0 0 0,-1 8-1 0 0,-6 31 3 0 0,4-28-221 0 0,-12 53-882 0 0,-38 99 0 0 0,-5 22 91 0 0,56-181 934 0 0,0-1-4 0 0,0-1 0 0 0,1 1 0 0 0,0-1 1 0 0,0 1-1 0 0,1 8 0 0 0,0-14 16 0 0,0-1 0 0 0,0 0 0 0 0,0 1 0 0 0,0-1 0 0 0,0 0 0 0 0,0 0 0 0 0,0 1 0 0 0,0-1 0 0 0,0 0 0 0 0,0 1 0 0 0,0-1 0 0 0,0 0 0 0 0,1 1 0 0 0,-1-1 0 0 0,0 0 0 0 0,0 0 0 0 0,0 1 0 0 0,0-1 0 0 0,0 0 0 0 0,1 0 0 0 0,-1 1 0 0 0,0-1 0 0 0,0 0 0 0 0,1 0 0 0 0,-1 0 0 0 0,0 1 0 0 0,1-1 0 0 0,1-1 0 0 0,0 1 0 0 0,1-1 0 0 0,-1 0 0 0 0,1 0 0 0 0,-1 0 0 0 0,0 0 0 0 0,0 0 0 0 0,0 0 0 0 0,1-1 0 0 0,1-1 0 0 0,0 0 0 0 0,100-71 100 0 0,-38 26-8 0 0,10-7 251 0 0,113-105 0 0 0,-129 98-221 0 0,28-27 40 0 0,-73 75-60 0 0,1 1-1 0 0,1 1 1 0 0,34-20-1 0 0,-49 30-57 0 0,1 1-1 0 0,-1 0 0 0 0,1 0 1 0 0,0 0-1 0 0,0 0 1 0 0,-1 0-1 0 0,1 0 0 0 0,0 1 1 0 0,0-1-1 0 0,0 1 0 0 0,6 0 1 0 0,-8 0-15 0 0,0 1 0 0 0,1-1 0 0 0,-1 1 0 0 0,0-1 0 0 0,0 1 1 0 0,1-1-1 0 0,-1 1 0 0 0,0 0 0 0 0,0 0 0 0 0,0 0 0 0 0,0-1 0 0 0,0 1 0 0 0,0 0 0 0 0,0 0 1 0 0,0 0-1 0 0,0 0 0 0 0,0 1 0 0 0,-1-1 0 0 0,1 0 0 0 0,0 0 0 0 0,-1 0 0 0 0,1 1 0 0 0,-1-1 1 0 0,1 0-1 0 0,-1 1 0 0 0,1 2 0 0 0,0 5-53 0 0,1 1 0 0 0,-1 0 0 0 0,-1 0 0 0 0,1 1 0 0 0,-2-1 0 0 0,-2 16 0 0 0,-2 1-275 0 0,-9 31 1 0 0,-62 165-1941 0 0,35-110 1590 0 0,15-26 376 0 0,22-71 257 0 0,1 0 0 0 0,0 0 1 0 0,0 25-1 0 0,3-41 22 0 0,0 0 0 0 0,0 1 0 0 0,0-1 0 0 0,0 1 0 0 0,0-1 0 0 0,0 1 0 0 0,0-1 0 0 0,0 0 0 0 0,0 1 1 0 0,0-1-1 0 0,0 1 0 0 0,0-1 0 0 0,0 1 0 0 0,0-1 0 0 0,0 0 0 0 0,1 1 0 0 0,-1-1 0 0 0,0 1 1 0 0,0-1-1 0 0,0 0 0 0 0,1 1 0 0 0,-1-1 0 0 0,0 0 0 0 0,1 1 0 0 0,-1-1 0 0 0,0 0 0 0 0,1 0 0 0 0,-1 1 1 0 0,0-1-1 0 0,1 0 0 0 0,-1 0 0 0 0,1 1 0 0 0,0-1 2 0 0,0 0-1 0 0,0-1 1 0 0,0 1 0 0 0,0 0 0 0 0,0 0 0 0 0,0-1-1 0 0,-1 1 1 0 0,1 0 0 0 0,0-1 0 0 0,0 1-1 0 0,0-1 1 0 0,0 1 0 0 0,-1-1 0 0 0,2 0 0 0 0,5-6 39 0 0,0 1 1 0 0,7-9 0 0 0,-13 13-27 0 0,28-31 177 0 0,0 2 0 0 0,2 1 0 0 0,60-45 0 0 0,312-234 762 0 0,-401 307-955 0 0,14-12 116 0 0,25-15-1 0 0,-37 26-68 0 0,1 1 0 0 0,-1-1 0 0 0,1 1 0 0 0,0 0 0 0 0,0 0-1 0 0,0 0 1 0 0,0 1 0 0 0,0 0 0 0 0,0 0 0 0 0,0 0-1 0 0,7 0 1 0 0,-11 1-9 0 0,1 0 1 0 0,-1 0-1 0 0,0 1 0 0 0,1-1 0 0 0,-1 0 0 0 0,0 1 1 0 0,1-1-1 0 0,-1 1 0 0 0,0-1 0 0 0,1 1 0 0 0,-1 0 1 0 0,0-1-1 0 0,0 1 0 0 0,0 0 0 0 0,0 0 0 0 0,0 0 0 0 0,0 0 1 0 0,0 0-1 0 0,2 2 0 0 0,-2-1 2 0 0,1 1 0 0 0,-1-1 0 0 0,0 1 0 0 0,0 0-1 0 0,0 0 1 0 0,0-1 0 0 0,-1 1 0 0 0,1 0 0 0 0,0 3 0 0 0,-1 5-159 0 0,1 0 0 0 0,-2 0-1 0 0,-2 21 1 0 0,-4 1-542 0 0,0-1-1 0 0,-19 49 1 0 0,-32 60-688 0 0,32-83 906 0 0,-32 106 0 0 0,57-162 435 0 0,-5 31-10 0 0,6-32 13 0 0,0 1 0 0 0,-1 0 0 0 0,1-1 0 0 0,0 1 0 0 0,0-1 1 0 0,1 1-1 0 0,-1-1 0 0 0,0 1 0 0 0,0-1 0 0 0,1 1 0 0 0,-1-1 0 0 0,1 1 0 0 0,-1-1 0 0 0,1 1 0 0 0,0-1 0 0 0,0 0 0 0 0,1 2 0 0 0,-2-2 1 0 0,1-1-1 0 0,-1 0 0 0 0,1 1 1 0 0,0-1-1 0 0,-1 0 0 0 0,1 0 1 0 0,-1 0-1 0 0,1 1 0 0 0,0-1 1 0 0,-1 0-1 0 0,1 0 0 0 0,0 0 1 0 0,-1 0-1 0 0,1 0 0 0 0,0 0 1 0 0,-1 0-1 0 0,1-1 0 0 0,0 1 1 0 0,-1 0-1 0 0,1 0 0 0 0,-1 0 1 0 0,1-1-1 0 0,0 1 0 0 0,-1 0 1 0 0,1-1-1 0 0,0 0 0 0 0,16-10 43 0 0,-17 11-41 0 0,17-15 91 0 0,-2-1 0 0 0,0 0 0 0 0,23-33 0 0 0,23-24 179 0 0,154-125 329 0 0,-58 59-436 0 0,-133 116-168 0 0,13-13 193 0 0,75-56 1 0 0,-110 91-160 0 0,0 0 1 0 0,0-1 0 0 0,0 1-1 0 0,0 0 1 0 0,0 0 0 0 0,0 0 0 0 0,1 0-1 0 0,-1 1 1 0 0,0-1 0 0 0,1 1-1 0 0,-1-1 1 0 0,0 1 0 0 0,1 0 0 0 0,1 0-1 0 0,-3 0-6 0 0,0 0-1 0 0,0 1 0 0 0,0-1 1 0 0,0 1-1 0 0,0-1 0 0 0,0 1 1 0 0,0-1-1 0 0,0 1 0 0 0,0-1 1 0 0,0 1-1 0 0,-1 0 0 0 0,1 0 1 0 0,0-1-1 0 0,-1 1 0 0 0,1 0 1 0 0,0 0-1 0 0,-1 0 0 0 0,1 0 1 0 0,-1 0-1 0 0,1 0 0 0 0,-1-1 1 0 0,0 1-1 0 0,1 0 0 0 0,-1 0 1 0 0,0 1-1 0 0,0-1 0 0 0,0 0 1 0 0,1 0-1 0 0,-1 0 0 0 0,0 0 1 0 0,0 0-1 0 0,-1 1 0 0 0,1 7-9 0 0,0 0 0 0 0,-1 0 0 0 0,-1 0 0 0 0,0-1 0 0 0,0 1 0 0 0,-6 15 0 0 0,1-5-170 0 0,-2-1-1 0 0,-10 17 1 0 0,-57 72-905 0 0,14-23 475 0 0,-106 198 154 0 0,166-276 476 0 0,5-6-34 0 0,4-5-16 0 0,-6 5 7 0 0,56-53-17 0 0,-13 12 120 0 0,262-249 797 0 0,-271 251-777 0 0,95-103 238 0 0,11 12-71 0 0,-129 120-155 0 0,1 0 0 0 0,0 0 0 0 0,1 1 0 0 0,-1 1 0 0 0,31-13 0 0 0,-43 20-107 0 0,1 1 1 0 0,-1-1 0 0 0,1 1-1 0 0,-1 0 1 0 0,1-1-1 0 0,0 1 1 0 0,-1 0 0 0 0,1 0-1 0 0,-1 0 1 0 0,1 0 0 0 0,-1 0-1 0 0,1 0 1 0 0,-1 1 0 0 0,1-1-1 0 0,0 1 1 0 0,-1-1 0 0 0,3 2-1 0 0,-3-1-5 0 0,0-1-1 0 0,0 1 0 0 0,0 0 1 0 0,0 0-1 0 0,0 0 0 0 0,0 0 1 0 0,-1 1-1 0 0,1-1 0 0 0,0 0 1 0 0,-1 0-1 0 0,1 0 0 0 0,-1 1 1 0 0,1-1-1 0 0,-1 0 0 0 0,1 0 1 0 0,-1 1-1 0 0,0-1 0 0 0,0 0 1 0 0,0 1-1 0 0,0 2 0 0 0,0 5-64 0 0,0 0-1 0 0,-1 1 0 0 0,-1-1 1 0 0,0 0-1 0 0,0 0 0 0 0,0 0 1 0 0,-5 9-1 0 0,-29 60-438 0 0,27-60 333 0 0,-60 105-927 0 0,38-73 636 0 0,-32 75 0 0 0,52-97 422 0 0,-23 60-56 0 0,30-78 70 0 0,2 1 1 0 0,-1 0-1 0 0,1 0 0 0 0,1 0 1 0 0,0 0-1 0 0,1 13 0 0 0,0-23 4 0 0,0 0 0 0 0,0-1 1 0 0,0 1-1 0 0,0 0 0 0 0,0-1 0 0 0,0 1 0 0 0,0 0 0 0 0,0-1 0 0 0,1 1 0 0 0,-1 0 0 0 0,0-1 0 0 0,1 1 1 0 0,-1 0-1 0 0,0-1 0 0 0,1 1 0 0 0,-1-1 0 0 0,1 1 0 0 0,-1-1 0 0 0,1 1 0 0 0,-1-1 0 0 0,1 1 0 0 0,-1-1 1 0 0,1 1-1 0 0,0 0 0 0 0,0-1 1 0 0,0 0 0 0 0,1 1 1 0 0,-1-1-1 0 0,0 0 1 0 0,0 0-1 0 0,0 0 0 0 0,1 0 1 0 0,-1 0-1 0 0,0 0 0 0 0,0 0 1 0 0,1 0-1 0 0,-1-1 0 0 0,1 1 1 0 0,5-3 23 0 0,0 1 0 0 0,-1-1-1 0 0,12-7 1 0 0,-18 10-27 0 0,76-45 264 0 0,85-66-1 0 0,-13-23-60 0 0,-12-12-117 0 0,-63 64-80 0 0,114-97-1 0 0,-175 169 121 0 0,16-9 0 0 0,-24 16-82 0 0,0 1 1 0 0,1 0-1 0 0,-1-1 0 0 0,1 2 0 0 0,0-1 1 0 0,0 1-1 0 0,7-2 0 0 0,-12 3-36 0 0,1 0 0 0 0,0 0 0 0 0,-1 0 0 0 0,1-1 0 0 0,-1 1 0 0 0,1 0-1 0 0,0 1 1 0 0,-1-1 0 0 0,1 0 0 0 0,0 0 0 0 0,-1 0 0 0 0,1 0 0 0 0,0 0 0 0 0,-1 1 0 0 0,1-1-1 0 0,-1 0 1 0 0,1 1 0 0 0,0-1 0 0 0,-1 0 0 0 0,1 1 0 0 0,-1-1 0 0 0,1 0 0 0 0,-1 1 0 0 0,1-1 0 0 0,-1 1-1 0 0,0-1 1 0 0,1 1 0 0 0,-1-1 0 0 0,1 1 0 0 0,-1 0 0 0 0,0-1 0 0 0,0 1 0 0 0,1-1 0 0 0,-1 1-1 0 0,0 0 1 0 0,0-1 0 0 0,0 1 0 0 0,0 0 0 0 0,1 0 0 0 0,-1 4 9 0 0,0-1 0 0 0,0 0 0 0 0,-1 0 0 0 0,1 0 0 0 0,-2 5 0 0 0,-7 25-191 0 0,-2-1 1 0 0,-1 0-1 0 0,-22 41 0 0 0,32-69 152 0 0,-62 114-464 0 0,-14 32 314 0 0,76-147 171 0 0,-8 19 0 0 0,1 1 0 0 0,-9 37 0 0 0,14-46 8 0 0,0 8 64 0 0,4-21 3 0 0,1-2-68 0 0,1-1-1 0 0,0 1 1 0 0,-1 0 0 0 0,1-1 0 0 0,-1 1-1 0 0,1-1 1 0 0,0 0 0 0 0,-1 1 0 0 0,3-3-1 0 0,3 0-4 0 0,19-10 37 0 0,-1 0 0 0 0,38-28 0 0 0,-37 24-17 0 0,14-10 51 0 0,-1-2 0 0 0,-2-2 0 0 0,-1-1-1 0 0,-1-2 1 0 0,50-62 0 0 0,-33 26-38 0 0,52-63 60 0 0,-101 129-73 0 0,0 1 0 0 0,0 0 0 0 0,0 0 0 0 0,0 0 0 0 0,1 0 0 0 0,-1 0 1 0 0,1 1-1 0 0,0-1 0 0 0,0 1 0 0 0,0 0 0 0 0,0 0 0 0 0,5-1 1 0 0,-9 3-18 0 0,1 0 1 0 0,-1 0 0 0 0,1 0 0 0 0,-1 1-1 0 0,0-1 1 0 0,1 0 0 0 0,-1 0-1 0 0,1 1 1 0 0,-1-1 0 0 0,0 0 0 0 0,1 1-1 0 0,-1-1 1 0 0,0 0 0 0 0,0 1 0 0 0,1-1-1 0 0,-1 0 1 0 0,0 1 0 0 0,0-1 0 0 0,1 1-1 0 0,-1-1 1 0 0,0 0 0 0 0,0 1 0 0 0,0-1-1 0 0,0 1 1 0 0,1 0 9 0 0,0 3-1 0 0,0 0 0 0 0,0 1 0 0 0,0-1 0 0 0,0 0 0 0 0,-1 1 0 0 0,1-1 0 0 0,-1 9 0 0 0,-6 33-189 0 0,6-41 149 0 0,-12 52-300 0 0,-28 85 0 0 0,4-16 35 0 0,27-91 291 0 0,0 1 0 0 0,-10 72 0 0 0,19-108 1 0 0,0 0-1 0 0,0 0 1 0 0,0 1 0 0 0,0-1-1 0 0,0 0 1 0 0,-1 0-1 0 0,1 0 1 0 0,0 0 0 0 0,0 0-1 0 0,0 0 1 0 0,0 1-1 0 0,0-1 1 0 0,0 0 0 0 0,0 0-1 0 0,0 0 1 0 0,0 0 0 0 0,0 0-1 0 0,1 1 1 0 0,-1-1-1 0 0,0 0 1 0 0,0 0 0 0 0,0 0-1 0 0,0 0 1 0 0,0 0-1 0 0,0 0 1 0 0,0 0 0 0 0,0 1-1 0 0,0-1 1 0 0,0 0-1 0 0,0 0 1 0 0,0 0 0 0 0,0 0-1 0 0,1 0 1 0 0,-1 0-1 0 0,0 0 1 0 0,0 0 0 0 0,0 0-1 0 0,0 0 1 0 0,0 1-1 0 0,0-1 1 0 0,1 0 0 0 0,-1 0-1 0 0,0 0 1 0 0,0 0-1 0 0,0 0 1 0 0,0 0 0 0 0,0 0-1 0 0,0 0 1 0 0,1 0-1 0 0,-1 0 1 0 0,8-6 73 0 0,13-16 93 0 0,-17 18-139 0 0,163-163 593 0 0,-130 131-502 0 0,49-53 145 0 0,91-120 0 0 0,-162 189-261 0 0,20-25 68 0 0,78-80-1 0 0,-109 122 30 0 0,0 0-1 0 0,0-1 1 0 0,0 1 0 0 0,0 1-1 0 0,0-1 1 0 0,9-3 0 0 0,-13 6-77 0 0,0 0 0 0 0,1 0 1 0 0,-1 0-1 0 0,0 1 1 0 0,1-1-1 0 0,-1 0 1 0 0,0 0-1 0 0,1 1 1 0 0,-1-1-1 0 0,0 0 1 0 0,0 0-1 0 0,1 1 0 0 0,-1-1 1 0 0,0 0-1 0 0,0 1 1 0 0,1-1-1 0 0,-1 0 1 0 0,0 1-1 0 0,0-1 1 0 0,0 1-1 0 0,0-1 1 0 0,0 0-1 0 0,1 2 30 0 0,-1 3-109 0 0,1 0 0 0 0,-1 0 0 0 0,1 0 1 0 0,-1 0-1 0 0,-1 0 0 0 0,1 0 1 0 0,-1 0-1 0 0,0 0 0 0 0,0 0 0 0 0,-3 6 1 0 0,-1 13-130 0 0,-11 59-213 0 0,-4-1-1 0 0,-58 154 0 0 0,72-221 400 0 0,-11 28 5 0 0,-24 88-1 0 0,41-130 54 0 0,1-1-47 0 0,0-1-1 0 0,0 1 1 0 0,1-1-1 0 0,-1 1 1 0 0,0-1 0 0 0,0 0-1 0 0,0 1 1 0 0,0-1 0 0 0,0 0-1 0 0,0 0 1 0 0,0 0 0 0 0,0-1-1 0 0,2 0 27 0 0,16-19 97 0 0,0 0 0 0 0,-1-2-1 0 0,17-28 1 0 0,-16 22-38 0 0,89-148 815 0 0,-88 140-831 0 0,28-40 0 0 0,-35 60-76 0 0,0 0-1 0 0,1 1 0 0 0,1 1 1 0 0,19-17-1 0 0,-30 30-1 0 0,-1-1-1 0 0,0 1 1 0 0,0 0-1 0 0,1 0 1 0 0,-1 0-1 0 0,1 0 1 0 0,-1 1 0 0 0,1 0-1 0 0,0-1 1 0 0,7 0-1 0 0,-10 2 1 0 0,1 0 1 0 0,0 0-1 0 0,-1 0 0 0 0,1 0 1 0 0,0 0-1 0 0,-1 0 0 0 0,1 1 0 0 0,0-1 1 0 0,-1 1-1 0 0,1-1 0 0 0,-1 1 1 0 0,1 0-1 0 0,-1-1 0 0 0,1 1 0 0 0,-1 0 1 0 0,1 0-1 0 0,-1 0 0 0 0,0 0 1 0 0,1 0-1 0 0,-1 1 0 0 0,0-1 0 0 0,0 0 1 0 0,0 1-1 0 0,0-1 0 0 0,0 0 1 0 0,0 1-1 0 0,0 1 0 0 0,3 5 18 0 0,-1 0 0 0 0,0 1 0 0 0,0-1 0 0 0,-1 1 0 0 0,0-1 0 0 0,-1 1 0 0 0,0 0 0 0 0,0 16-1 0 0,-2 6-150 0 0,-6 36-1 0 0,-3-8-151 0 0,-17 57 1 0 0,-24 55-383 0 0,42-145 534 0 0,-37 103-1032 0 0,12-46-3784 0 0,7-23-900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7T06:51:00.24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312 158 5671 0 0,'0'12'8959'0'0,"-4"10"-7192"0"0,2-21-1741 0 0,1-1 0 0 0,0 1 0 0 0,0 0 0 0 0,0-1 0 0 0,0 1 0 0 0,0 0 0 0 0,0 0 0 0 0,1-1 0 0 0,-1 1 0 0 0,0 0 0 0 0,-1 2 1 0 0,-3 2 30 0 0,-29 21-91 0 0,22-18 11 0 0,-19 18 0 0 0,9-3-55 0 0,2 2-1 0 0,0 0 1 0 0,-25 43-1 0 0,-39 89-866 0 0,83-154 916 0 0,-4 6-5 0 0,1 0 0 0 0,0 0 0 0 0,-3 11 0 0 0,7-20 34 0 0,0 0 0 0 0,0 1 0 0 0,0-1 0 0 0,0 0 0 0 0,0 0 0 0 0,0 0 0 0 0,0 0 0 0 0,0 0 0 0 0,0 0 0 0 0,0 0 0 0 0,0 0 0 0 0,0 0 0 0 0,0 0 0 0 0,0 1 0 0 0,0-1 0 0 0,0 0 0 0 0,0 0 0 0 0,0 0 0 0 0,0 0 0 0 0,0 0 0 0 0,0 0 0 0 0,0 0 0 0 0,0 0 0 0 0,0 1 0 0 0,0-1 0 0 0,0 0 0 0 0,0 0 0 0 0,0 0 0 0 0,0 0 0 0 0,0 0 0 0 0,0 0 0 0 0,0 0 0 0 0,0 0 0 0 0,0 0 0 0 0,0 1 0 0 0,0-1 0 0 0,0 0 0 0 0,0 0 0 0 0,0 0 0 0 0,0 0 0 0 0,1 0 0 0 0,-1 0 0 0 0,0 0 0 0 0,0 0 0 0 0,0 0 0 0 0,0 0 0 0 0,0 0 0 0 0,0 0 0 0 0,0 0 0 0 0,0 0 0 0 0,0 0 0 0 0,1 0 0 0 0,-1 0 0 0 0,0 0 0 0 0,0 0 0 0 0,0 0 0 0 0,0 0 0 0 0,0 0 0 0 0,0 0 0 0 0,0 0 0 0 0,0 0 0 0 0,1 0 0 0 0,-1 0 0 0 0,0 0 0 0 0,0 0 0 0 0,0 0 0 0 0,0 0 0 0 0,0 0 0 0 0,6-4 0 0 0,-6 4 0 0 0,0 0 0 0 0,21-16 61 0 0,-1-1 1 0 0,28-29-1 0 0,-33 29-24 0 0,77-84 333 0 0,-64 73-265 0 0,45-36-1 0 0,-71 63-103 0 0,9-8 14 0 0,0 1 0 0 0,1 0 0 0 0,24-12-1 0 0,-35 20-8 0 0,0-1-1 0 0,0 1 0 0 0,0-1 0 0 0,0 1 1 0 0,0 0-1 0 0,1 0 0 0 0,-1-1 1 0 0,0 1-1 0 0,0 0 0 0 0,0 0 1 0 0,0 0-1 0 0,1 0 0 0 0,-1 0 1 0 0,0 0-1 0 0,0 1 0 0 0,0-1 1 0 0,2 1-1 0 0,-2-1 10 0 0,-1 0-1 0 0,1 1 1 0 0,-1-1 0 0 0,1 1 0 0 0,-1-1 0 0 0,1 1-1 0 0,-1 0 1 0 0,1-1 0 0 0,-1 1 0 0 0,0-1-1 0 0,1 1 1 0 0,-1 0 0 0 0,0-1 0 0 0,1 1 0 0 0,-1 0-1 0 0,0-1 1 0 0,0 1 0 0 0,0 0 0 0 0,0-1-1 0 0,0 1 1 0 0,0 1 0 0 0,0 3 23 0 0,0 0 0 0 0,-1 0 1 0 0,0 0-1 0 0,0 0 0 0 0,0 0 0 0 0,-3 6 0 0 0,-82 184-964 0 0,18-47 24 0 0,66-143 900 0 0,0 1 0 0 0,0-1 0 0 0,-1 12 0 0 0,3-16 6 0 0,-1 0 0 0 0,1 0-1 0 0,0 1 1 0 0,0-1 0 0 0,0 0-1 0 0,1 1 1 0 0,-1-1 0 0 0,0 0-1 0 0,0 0 1 0 0,2 3 0 0 0,-2-4 2 0 0,0 1 1 0 0,0-1-1 0 0,1 0 0 0 0,-1 1 1 0 0,1-1-1 0 0,-1 1 0 0 0,0-1 1 0 0,1 1-1 0 0,-1-1 1 0 0,1 0-1 0 0,-1 1 0 0 0,1-1 1 0 0,-1 0-1 0 0,1 0 1 0 0,-1 1-1 0 0,1-1 0 0 0,-1 0 1 0 0,1 0-1 0 0,-1 0 1 0 0,1 0-1 0 0,-1 0 0 0 0,1 0 1 0 0,0 1-1 0 0,-1-1 1 0 0,1-1-1 0 0,4 1 64 0 0,1 0 0 0 0,-1-1 0 0 0,0 0 0 0 0,0 0 0 0 0,0-1 0 0 0,9-3 1 0 0,29-17 355 0 0,-21 11-252 0 0,-4 0-57 0 0,1 0 1 0 0,-2-1 0 0 0,1-1 0 0 0,-2-1 0 0 0,18-17 0 0 0,68-85 325 0 0,4-5-93 0 0,-19 44-170 0 0,-72 65-153 0 0,0 2-1 0 0,1-1 0 0 0,0 2 0 0 0,20-8 1 0 0,-31 14 6 0 0,0 2 0 0 0,0-1 1 0 0,0 0-1 0 0,0 1 0 0 0,0 0 1 0 0,8 0-1 0 0,-12 1-24 0 0,0 0 0 0 0,1 0 1 0 0,-1 0-1 0 0,0 0 0 0 0,0 0 0 0 0,1 0 1 0 0,-1 0-1 0 0,0 1 0 0 0,0-1 0 0 0,0 1 1 0 0,0-1-1 0 0,0 1 0 0 0,1-1 0 0 0,-1 1 1 0 0,0-1-1 0 0,0 1 0 0 0,0 0 0 0 0,0 0 1 0 0,-1 0-1 0 0,1-1 0 0 0,0 1 0 0 0,0 0 1 0 0,0 0-1 0 0,-1 0 0 0 0,1 0 0 0 0,0 0 1 0 0,-1 1-1 0 0,1-1 0 0 0,-1 0 0 0 0,1 0 1 0 0,-1 0-1 0 0,1 3 0 0 0,0 2-20 0 0,0 1 0 0 0,-1 0 0 0 0,0 0 0 0 0,0 0-1 0 0,0 0 1 0 0,-3 12 0 0 0,-11 43-447 0 0,6-35 160 0 0,-19 74-519 0 0,-9 32-132 0 0,35-126 965 0 0,-1 1 1 0 0,1 0-1 0 0,1-1 0 0 0,-1 1 0 0 0,2 15 1 0 0,0-23-4 0 0,-1 1 0 0 0,1 0 0 0 0,-1-1 1 0 0,1 1-1 0 0,-1-1 0 0 0,1 1 1 0 0,-1-1-1 0 0,1 1 0 0 0,0-1 0 0 0,-1 0 1 0 0,1 1-1 0 0,0-1 0 0 0,-1 0 1 0 0,1 1-1 0 0,0-1 0 0 0,0 0 0 0 0,-1 0 1 0 0,1 0-1 0 0,0 0 0 0 0,0 1 1 0 0,-1-1-1 0 0,1 0 0 0 0,0 0 0 0 0,0-1 1 0 0,1 1-1 0 0,3-1 68 0 0,1 0 1 0 0,0 0 0 0 0,0-1-1 0 0,-1 0 1 0 0,1 0-1 0 0,-1 0 1 0 0,0 0-1 0 0,6-5 1 0 0,39-27 373 0 0,-21 10-193 0 0,-1-1-1 0 0,30-35 0 0 0,44-64 285 0 0,-9 11-172 0 0,-67 83-268 0 0,32-35-18 0 0,-49 57-62 0 0,-1 1 0 0 0,1 0 1 0 0,0 0-1 0 0,0 0 1 0 0,16-7-1 0 0,-23 13-13 0 0,-1 0 0 0 0,1 1 0 0 0,0-1-1 0 0,-1 1 1 0 0,1-1 0 0 0,0 1 0 0 0,-1-1-1 0 0,1 1 1 0 0,0 0 0 0 0,-1 0 0 0 0,1 0-1 0 0,0 0 1 0 0,-1 0 0 0 0,1 0 0 0 0,0 0-1 0 0,-1 1 1 0 0,1-1 0 0 0,0 0 0 0 0,2 2 0 0 0,-2-1-12 0 0,-1 0-1 0 0,0 0 1 0 0,1 0 0 0 0,-1 1 0 0 0,0-1 0 0 0,0 0 0 0 0,0 1 0 0 0,0-1 0 0 0,0 1 0 0 0,0-1 0 0 0,0 1 0 0 0,0-1 0 0 0,-1 1 0 0 0,1-1 0 0 0,0 1 0 0 0,-1 0 0 0 0,0 0 0 0 0,1-1 0 0 0,-1 4 0 0 0,1 12-224 0 0,-1 0 1 0 0,-1 1 0 0 0,-1-1-1 0 0,0 0 1 0 0,-6 23-1 0 0,0 1-87 0 0,-27 242-1525 0 0,35-276 1852 0 0,0 0 0 0 0,1-1 0 0 0,1 11 0 0 0,-2-16 67 0 0,2-1 59 0 0,5-4-52 0 0,0 1 1 0 0,-1-1-1 0 0,1-1 1 0 0,-1 1-1 0 0,1-1 1 0 0,4-5-1 0 0,33-37 179 0 0,185-206 738 0 0,-89 110-730 0 0,-133 137-251 0 0,0 1 1 0 0,13-9 0 0 0,1 0 123 0 0,-18 27-121 0 0,-4 0-225 0 0,0 0 0 0 0,-1 0 0 0 0,0 0 0 0 0,0 0 1 0 0,-2-1-1 0 0,-6 17 0 0 0,-1 8 41 0 0,-60 210-1054 0 0,71-247 1211 0 0,-3 13 193 0 0,3-10-57 0 0,3-7-31 0 0,65-132 1645 0 0,-3 5-721 0 0,-38 85-796 0 0,22-38 533 0 0,-40 70-709 0 0,1 1 1 0 0,1 0 0 0 0,0 1-1 0 0,12-11 1 0 0,-18 19-8 0 0,-3 15-111 0 0,-2-2-82 0 0,-1 1 0 0 0,0 0 0 0 0,-1 0 0 0 0,0-1 0 0 0,-6 17 0 0 0,2-5-114 0 0,-9 49-985 0 0,-10 129-1 0 0,20-144 1071 0 0,5-31 336 0 0,0-24-165 0 0,0 0 1 0 0,0 1 0 0 0,0-1-1 0 0,1 0 1 0 0,-1 0-1 0 0,0 0 1 0 0,0 0-1 0 0,1 1 1 0 0,-1-1 0 0 0,0 0-1 0 0,1 0 1 0 0,-1 0-1 0 0,0 0 1 0 0,0 0-1 0 0,1 0 1 0 0,-1 0-1 0 0,0 0 1 0 0,1 0 0 0 0,-1 0-1 0 0,0 0 1 0 0,0 0-1 0 0,1 0 1 0 0,-1 0-1 0 0,0 0 1 0 0,1 0 0 0 0,-1 0-1 0 0,0 0 1 0 0,0 0-1 0 0,1-1 1 0 0,-1 1 1 0 0,3-1-7 0 0,-1 0 0 0 0,0 0-1 0 0,0 0 1 0 0,0 0 0 0 0,0 0-1 0 0,0-1 1 0 0,0 1 0 0 0,-1-1-1 0 0,1 1 1 0 0,2-4 0 0 0,17-22 131 0 0,-9 11-17 0 0,31-37 100 0 0,2 3 1 0 0,2 2-1 0 0,76-59 0 0 0,-108 95-121 0 0,1 0-1 0 0,0 2 0 0 0,1 0 1 0 0,0 1-1 0 0,29-12 0 0 0,-44 21-96 0 0,0-1-1 0 0,0 0 1 0 0,0 1-1 0 0,0-1 1 0 0,0 1-1 0 0,0 0 1 0 0,0 0-1 0 0,1 0 1 0 0,-1 0-1 0 0,0 0 1 0 0,0 0-1 0 0,0 1 1 0 0,0-1-1 0 0,0 1 1 0 0,0-1-1 0 0,0 1 1 0 0,0 0-1 0 0,0 0 1 0 0,0-1-1 0 0,0 2 1 0 0,0-1-1 0 0,2 2 1 0 0,-1-1-21 0 0,-1 1 0 0 0,0-1 0 0 0,0 1 0 0 0,0-1 1 0 0,0 1-1 0 0,0 0 0 0 0,-1 0 0 0 0,1 0 0 0 0,-1 0 0 0 0,0 0 0 0 0,0 0 0 0 0,0 0 0 0 0,0 0 0 0 0,0 5 1 0 0,3 32-422 0 0,-2 0 0 0 0,-3 45 0 0 0,-1 1-50 0 0,3-61 372 0 0,-2-11 0 0 0,1 0-1 0 0,1 0 1 0 0,1 0-1 0 0,0 0 0 0 0,0 0 1 0 0,8 23-1 0 0,-9-35 140 0 0,-1 0-1 0 0,1-1 0 0 0,0 1 1 0 0,0-1-1 0 0,-1 0 0 0 0,1 1 1 0 0,0-1-1 0 0,0 0 0 0 0,0 1 1 0 0,0-1-1 0 0,1 0 0 0 0,-1 0 1 0 0,0 0-1 0 0,0 0 0 0 0,1 0 1 0 0,-1 0-1 0 0,2 1 0 0 0,-1-2 3 0 0,-1 0 0 0 0,0 1 0 0 0,1-1-1 0 0,-1 0 1 0 0,1 0 0 0 0,-1 0 0 0 0,1 0 0 0 0,-1-1-1 0 0,0 1 1 0 0,1 0 0 0 0,-1-1 0 0 0,1 1 0 0 0,-1 0-1 0 0,0-1 1 0 0,1 0 0 0 0,-1 1 0 0 0,0-1 0 0 0,0 0-1 0 0,2-1 1 0 0,6-4 73 0 0,-1-1 0 0 0,0 0 0 0 0,0-1 0 0 0,0 1 1 0 0,11-18-1 0 0,28-49 210 0 0,-19 29-133 0 0,-10 19-110 0 0,1 1-1 0 0,2 1 1 0 0,1 1 0 0 0,0 0-1 0 0,2 2 1 0 0,0 1 0 0 0,2 0-1 0 0,37-21 1 0 0,-36 27 50 0 0,54-19 0 0 0,-78 32-83 0 0,0 0 0 0 0,-1 0 0 0 0,1 1 0 0 0,0-1-1 0 0,0 1 1 0 0,0-1 0 0 0,0 1 0 0 0,0 0 0 0 0,0 0 0 0 0,0 0 0 0 0,0 1 0 0 0,0-1 0 0 0,0 1 0 0 0,4 1-1 0 0,-5-1-8 0 0,0 0 0 0 0,0 0 0 0 0,-1 0 0 0 0,1 0 0 0 0,0 0 0 0 0,0 1-1 0 0,-1-1 1 0 0,1 1 0 0 0,-1-1 0 0 0,1 1 0 0 0,-1-1 0 0 0,0 1 0 0 0,0 0 0 0 0,1 0-1 0 0,-1 0 1 0 0,-1 0 0 0 0,1 0 0 0 0,0 0 0 0 0,0 0 0 0 0,0 2 0 0 0,2 14-101 0 0,-1-1 1 0 0,0 0 0 0 0,-2 1 0 0 0,0-1-1 0 0,-1 0 1 0 0,-3 20 0 0 0,1-4-100 0 0,-3 26-101 0 0,1-12 42 0 0,1 65-1 0 0,5-108 247 0 0,-1-1 1 0 0,0 0-1 0 0,1 1 0 0 0,-1-1 0 0 0,1 0 0 0 0,0 1 0 0 0,0-1 0 0 0,1 0 1 0 0,2 5-1 0 0,-4-7 2 0 0,0-1 1 0 0,1 1-1 0 0,-1 0 1 0 0,1-1-1 0 0,-1 1 1 0 0,1-1-1 0 0,-1 1 1 0 0,1-1-1 0 0,0 0 1 0 0,-1 1-1 0 0,1-1 1 0 0,0 1-1 0 0,-1-1 1 0 0,1 0-1 0 0,0 0 1 0 0,-1 1-1 0 0,1-1 1 0 0,0 0-1 0 0,1 0 1 0 0,-1 0 6 0 0,0 0 1 0 0,0 0 0 0 0,1-1-1 0 0,-1 1 1 0 0,0 0 0 0 0,0-1-1 0 0,1 1 1 0 0,-1-1 0 0 0,0 1-1 0 0,0-1 1 0 0,0 0 0 0 0,0 1-1 0 0,0-1 1 0 0,0 0 0 0 0,1-1-1 0 0,5-5 42 0 0,0 0 1 0 0,-1 0-1 0 0,1 0 0 0 0,-2-1 0 0 0,9-14 1 0 0,20-48 231 0 0,-20 40-162 0 0,10-18 30 0 0,2 1 0 0 0,38-53 1 0 0,-48 78-109 0 0,1 1-1 0 0,1 1 1 0 0,0 1 0 0 0,2 0 0 0 0,0 2 0 0 0,33-22 0 0 0,-45 33-31 0 0,0 1 0 0 0,0 1-1 0 0,1 0 1 0 0,0 0 0 0 0,0 0-1 0 0,0 1 1 0 0,0 1 0 0 0,1-1-1 0 0,-1 1 1 0 0,1 1 0 0 0,-1 0-1 0 0,17 0 1 0 0,-23 2-14 0 0,0-1 0 0 0,0 1 0 0 0,0-1 0 0 0,0 1 0 0 0,0 0 0 0 0,0 0 0 0 0,0 0 0 0 0,-1 1 0 0 0,1-1 0 0 0,0 1 0 0 0,-1-1 0 0 0,1 1 0 0 0,-1 0 0 0 0,4 3 0 0 0,-2-1-41 0 0,-1 0 0 0 0,0 0-1 0 0,0 1 1 0 0,-1-1 0 0 0,1 0-1 0 0,-1 1 1 0 0,0-1 0 0 0,2 7-1 0 0,0 6-211 0 0,0 1-1 0 0,-1 0 1 0 0,2 33 0 0 0,-5-49 241 0 0,3 64-162 0 0,0-1-86 0 0,14 77 0 0 0,-16-137 283 0 0,0 0-1 0 0,1 0 1 0 0,0 0 0 0 0,-1-1-1 0 0,1 1 1 0 0,1 0-1 0 0,-1-1 1 0 0,1 1 0 0 0,3 4-1 0 0,-5-8-13 0 0,0 0 0 0 0,0 0 0 0 0,0 0 0 0 0,0 0 0 0 0,0 0 0 0 0,0-1 0 0 0,0 1-1 0 0,0 0 1 0 0,0 0 0 0 0,1-1 0 0 0,-1 1 0 0 0,0-1 0 0 0,0 1 0 0 0,1-1 0 0 0,-1 1 0 0 0,0-1 0 0 0,1 0-1 0 0,-1 0 1 0 0,0 0 0 0 0,1 0 0 0 0,-1 0 0 0 0,0 0 0 0 0,1 0 0 0 0,-1 0 0 0 0,0 0 0 0 0,1-1 0 0 0,-1 1-1 0 0,0 0 1 0 0,1-1 0 0 0,-1 1 0 0 0,0-1 0 0 0,0 0 0 0 0,0 1 0 0 0,1-1 0 0 0,-1 0 0 0 0,0 0 0 0 0,0 1-1 0 0,0-1 1 0 0,1-2 0 0 0,5-3 17 0 0,-1-1 0 0 0,1 0 0 0 0,-2-1-1 0 0,1 1 1 0 0,4-10 0 0 0,23-45 70 0 0,-25 44-55 0 0,16-30 55 0 0,2 2 1 0 0,47-65-1 0 0,-57 91-77 0 0,1 0 0 0 0,0 1 1 0 0,1 1-1 0 0,1 0 0 0 0,1 2 0 0 0,0 0 0 0 0,32-18 1 0 0,-46 31-13 0 0,-1 0 0 0 0,1 1 0 0 0,-1-1 1 0 0,1 1-1 0 0,0 0 0 0 0,0 1 1 0 0,0-1-1 0 0,0 1 0 0 0,0 1 0 0 0,11-1 1 0 0,-13 1-2 0 0,0 1 0 0 0,0-1 1 0 0,1 1-1 0 0,-1 0 0 0 0,0 1 1 0 0,0-1-1 0 0,-1 0 0 0 0,1 1 1 0 0,0 0-1 0 0,0 0 0 0 0,-1 0 1 0 0,1 1-1 0 0,-1-1 1 0 0,0 1-1 0 0,0 0 0 0 0,5 5 1 0 0,-3-1-66 0 0,0 0 0 0 0,0 0 0 0 0,-1 0 0 0 0,0 0 1 0 0,0 1-1 0 0,-1 0 0 0 0,0-1 0 0 0,0 1 0 0 0,-1 1 0 0 0,0-1 1 0 0,1 13-1 0 0,0 12-295 0 0,-2 54 0 0 0,-1-49 175 0 0,-1 14-19 0 0,0-16 28 0 0,1-1 1 0 0,2 1 0 0 0,8 44 0 0 0,-10-80 172 0 0,1 5-5 0 0,0 0 0 0 0,1 0 0 0 0,3 8 0 0 0,-5-12 10 0 0,0-1-1 0 0,1 1 0 0 0,-1 0 0 0 0,0-1 0 0 0,1 1 0 0 0,-1 0 1 0 0,0-1-1 0 0,1 1 0 0 0,-1-1 0 0 0,1 1 0 0 0,-1-1 1 0 0,1 1-1 0 0,-1-1 0 0 0,1 1 0 0 0,-1-1 0 0 0,1 1 1 0 0,0-1-1 0 0,-1 0 0 0 0,1 1 0 0 0,-1-1 0 0 0,1 0 1 0 0,0 0-1 0 0,-1 0 0 0 0,1 1 0 0 0,0-1 0 0 0,0 0 0 0 0,-1 0 1 0 0,1 0-1 0 0,0 0 0 0 0,-1 0 0 0 0,1 0 0 0 0,0 0 1 0 0,0 0-1 0 0,-1 0 0 0 0,1-1 0 0 0,0 1 0 0 0,0 0 1 0 0,3-2 16 0 0,-1 0 1 0 0,1-1 0 0 0,-1 1 0 0 0,0-1-1 0 0,0 1 1 0 0,0-1 0 0 0,0 0-1 0 0,0 0 1 0 0,-1 0 0 0 0,5-6 0 0 0,1-5 34 0 0,9-20 0 0 0,-13 27-43 0 0,36-91 116 0 0,-8 20-8 0 0,-8 24 49 0 0,54-90-1 0 0,-68 129-137 0 0,0 0-1 0 0,2 1 1 0 0,-1 0 0 0 0,2 0 0 0 0,0 1-1 0 0,0 1 1 0 0,2 0 0 0 0,-1 1 0 0 0,1 1-1 0 0,17-10 1 0 0,-29 19-16 0 0,0-1-1 0 0,0 1 0 0 0,0 0 1 0 0,1 0-1 0 0,-1 0 1 0 0,0 0-1 0 0,0 1 1 0 0,0-1-1 0 0,1 1 0 0 0,-1 0 1 0 0,0 0-1 0 0,1 0 1 0 0,-1 0-1 0 0,0 0 0 0 0,1 1 1 0 0,-1 0-1 0 0,5 1 1 0 0,-4 0-8 0 0,0 0 0 0 0,0 0 1 0 0,0 1-1 0 0,0-1 1 0 0,0 1-1 0 0,-1 0 0 0 0,1 0 1 0 0,-1 0-1 0 0,1 1 0 0 0,-1-1 1 0 0,3 5-1 0 0,1 3-62 0 0,-1-1 1 0 0,0 1-1 0 0,-1 0 0 0 0,0 1 0 0 0,0-1 0 0 0,-2 1 0 0 0,1 0 0 0 0,2 19 1 0 0,7 80-602 0 0,11 68 223 0 0,-22-168 433 0 0,0 0-1 0 0,1 1 1 0 0,1-1 0 0 0,0 0-1 0 0,0-1 1 0 0,1 1 0 0 0,1-1-1 0 0,0 0 1 0 0,8 11 0 0 0,-13-20 8 0 0,0 0 0 0 0,0 1 0 0 0,0-1 0 0 0,1 0 1 0 0,-1 0-1 0 0,1 0 0 0 0,-1 0 0 0 0,1 0 1 0 0,-1 0-1 0 0,1 0 0 0 0,-1-1 0 0 0,1 1 1 0 0,0 0-1 0 0,-1-1 0 0 0,1 1 0 0 0,0-1 0 0 0,0 0 1 0 0,-1 1-1 0 0,1-1 0 0 0,0 0 0 0 0,0 0 1 0 0,0 0-1 0 0,-1-1 0 0 0,1 1 0 0 0,0 0 0 0 0,0-1 1 0 0,-1 1-1 0 0,1-1 0 0 0,0 1 0 0 0,-1-1 1 0 0,1 0-1 0 0,0 0 0 0 0,1-1 0 0 0,3-2 3 0 0,-1 0 0 0 0,1 0 0 0 0,-1-1-1 0 0,0 0 1 0 0,-1 0 0 0 0,1 0 0 0 0,5-10 0 0 0,10-17 40 0 0,25-58 1 0 0,-9 15-4 0 0,81-117 127 0 0,-103 173-176 0 0,1 0 0 0 0,0 1 0 0 0,2 0 0 0 0,0 1 0 0 0,36-28 0 0 0,-50 44-3 0 0,0-1-1 0 0,-1 0 0 0 0,1 0 1 0 0,0 1-1 0 0,0 0 0 0 0,0-1 0 0 0,0 1 1 0 0,0 0-1 0 0,0 0 0 0 0,0 1 1 0 0,1-1-1 0 0,-1 1 0 0 0,4-1 1 0 0,-5 2-15 0 0,0-1 0 0 0,0 0 0 0 0,0 1 0 0 0,0 0 0 0 0,0-1 0 0 0,0 1 0 0 0,0 0 0 0 0,0 0 0 0 0,0 0 0 0 0,0 0 0 0 0,0 0 0 0 0,0 0 0 0 0,-1 1 0 0 0,1-1 0 0 0,-1 1 0 0 0,1-1 0 0 0,-1 1 0 0 0,1 0 0 0 0,-1-1 0 0 0,2 4 0 0 0,1 3-155 0 0,1 0-1 0 0,-1 1 1 0 0,-1-1 0 0 0,1 1 0 0 0,2 13-1 0 0,7 46-339 0 0,-12-56 489 0 0,9 61-196 0 0,8 43 124 0 0,-14-94 93 0 0,2 0 0 0 0,0 0 1 0 0,11 23-1 0 0,-15-40 19 0 0,0-1 0 0 0,0 0 0 0 0,1 0 0 0 0,-1 0 0 0 0,1 0 0 0 0,0-1 0 0 0,0 1 0 0 0,0-1 0 0 0,5 5 0 0 0,-7-7-6 0 0,0-1 0 0 0,1 1 0 0 0,-1 0 0 0 0,0-1 0 0 0,0 1 1 0 0,1-1-1 0 0,-1 1 0 0 0,1-1 0 0 0,-1 1 0 0 0,0-1 0 0 0,1 0 0 0 0,-1 0 1 0 0,1 0-1 0 0,-1 0 0 0 0,0 0 0 0 0,1 0 0 0 0,-1 0 0 0 0,1 0 0 0 0,-1-1 1 0 0,0 1-1 0 0,1 0 0 0 0,-1-1 0 0 0,0 1 0 0 0,1-1 0 0 0,-1 0 0 0 0,0 1 1 0 0,0-1-1 0 0,0 0 0 0 0,1 0 0 0 0,-1 0 0 0 0,0 0 0 0 0,0 0 0 0 0,0 0 0 0 0,1-1 1 0 0,7-9-8 0 0,1 0 1 0 0,-2 0-1 0 0,0 0 1 0 0,13-26-1 0 0,21-56 47 0 0,-9 18 37 0 0,-15 36-36 0 0,31-58 87 0 0,-38 78-108 0 0,1 0-1 0 0,26-31 1 0 0,-34 46-19 0 0,-1 0 0 0 0,1 0 0 0 0,-1 1 1 0 0,1-1-1 0 0,0 1 0 0 0,1 0 0 0 0,6-4 0 0 0,-10 7 0 0 0,1-1-1 0 0,-1 1 0 0 0,1-1 0 0 0,0 1 0 0 0,-1 0 0 0 0,1-1 0 0 0,-1 1 0 0 0,1 0 0 0 0,-1 0 0 0 0,1 0 1 0 0,0 0-1 0 0,-1 0 0 0 0,1 1 0 0 0,-1-1 0 0 0,1 0 0 0 0,-1 1 0 0 0,1-1 0 0 0,-1 1 0 0 0,1 0 0 0 0,-1-1 0 0 0,1 1 1 0 0,-1 0-1 0 0,0 0 0 0 0,1 0 0 0 0,-1 0 0 0 0,0 0 0 0 0,0 0 0 0 0,1 1 0 0 0,2 2-3 0 0,-1 0 0 0 0,1 1 0 0 0,-1-1 0 0 0,-1 1-1 0 0,1-1 1 0 0,-1 1 0 0 0,0 0 0 0 0,0 0 0 0 0,0 0-1 0 0,1 7 1 0 0,1 7-170 0 0,2 29 0 0 0,-4-32 25 0 0,7 58-244 0 0,4 45-33 0 0,-11-95 381 0 0,1 0 1 0 0,1 0-1 0 0,1-1 0 0 0,0 0 1 0 0,12 28-1 0 0,-16-49 34 0 0,0 0 0 0 0,0 1 0 0 0,0-1 0 0 0,0 0 0 0 0,0 0 0 0 0,1 0 0 0 0,-1 0 0 0 0,1 0 0 0 0,-1-1 0 0 0,1 1 0 0 0,0 0 0 0 0,0-1 0 0 0,3 3 0 0 0,-4-4 0 0 0,0 1 0 0 0,1-1 0 0 0,-1 1 0 0 0,1-1 0 0 0,-1 0 0 0 0,1 1 0 0 0,-1-1 0 0 0,0 0 0 0 0,1 0 0 0 0,-1 0 0 0 0,1 0 0 0 0,-1 0 0 0 0,1-1 0 0 0,-1 1 0 0 0,1 0 0 0 0,-1-1 0 0 0,0 1 0 0 0,1-1 0 0 0,-1 1 0 0 0,0-1 0 0 0,1 0 0 0 0,-1 0 0 0 0,2-1 0 0 0,5-4-26 0 0,0-2 0 0 0,0 1 0 0 0,0-1 0 0 0,-1 0 0 0 0,0-1 0 0 0,-1 0 0 0 0,9-15 0 0 0,1 0-22 0 0,84-137-142 0 0,-11 16 156 0 0,-85 138 33 0 0,21-28 21 0 0,-22 32 0 0 0,0-1-1 0 0,0 1 0 0 0,0 0 1 0 0,1 0-1 0 0,-1 0 1 0 0,7-4-1 0 0,-9 6-13 0 0,0 0 1 0 0,0 1-1 0 0,0-1 0 0 0,0 1 0 0 0,0 0 1 0 0,0-1-1 0 0,0 1 0 0 0,0 0 1 0 0,0 0-1 0 0,0 0 0 0 0,1 0 0 0 0,-1 0 1 0 0,0 0-1 0 0,0 0 0 0 0,0 0 1 0 0,0 0-1 0 0,0 0 0 0 0,0 0 1 0 0,0 1-1 0 0,2 0 0 0 0,-2-1 2 0 0,1 1-1 0 0,-1 0 1 0 0,1 0 0 0 0,-1 1-1 0 0,0-1 1 0 0,1 0 0 0 0,-1 0-1 0 0,0 1 1 0 0,0-1-1 0 0,0 0 1 0 0,1 3 0 0 0,2 2-42 0 0,-1 1 0 0 0,-1 0 0 0 0,1-1 0 0 0,-1 1 0 0 0,1 7 0 0 0,2 17-299 0 0,2 45 1 0 0,-4-26 94 0 0,4 43-155 0 0,-4-39-174 0 0,20 108-1 0 0,-22-160 541 0 0,1 6-34 0 0,0 1 0 0 0,5 10 1 0 0,-7-18 60 0 0,1 1 1 0 0,0-1 0 0 0,-1 1 0 0 0,1-1 0 0 0,0 1 0 0 0,0-1-1 0 0,0 0 1 0 0,0 1 0 0 0,0-1 0 0 0,0 0 0 0 0,0 0-1 0 0,1 0 1 0 0,-1 0 0 0 0,0 0 0 0 0,1 0 0 0 0,-1 0 0 0 0,1 0-1 0 0,-1-1 1 0 0,3 2 0 0 0,-3-2 9 0 0,0 0 0 0 0,0 0 1 0 0,1 0-1 0 0,-1 0 0 0 0,0 0 0 0 0,0-1 0 0 0,0 1 0 0 0,0 0 1 0 0,1-1-1 0 0,-1 1 0 0 0,0-1 0 0 0,0 1 0 0 0,0-1 0 0 0,0 1 1 0 0,0-1-1 0 0,0 0 0 0 0,0 1 0 0 0,0-1 0 0 0,1-2 1 0 0,17-20 119 0 0,-15 18-103 0 0,10-18 82 0 0,0 0 0 0 0,-2-1 0 0 0,16-42 0 0 0,7-14 185 0 0,-14 37-199 0 0,3 1 0 0 0,2 1-1 0 0,1 1 1 0 0,39-44 0 0 0,-62 79-76 0 0,1 0 0 0 0,0 0-1 0 0,0 1 1 0 0,0-1-1 0 0,12-5 1 0 0,-16 9 0 0 0,1 0 0 0 0,-1 0 0 0 0,1 1 0 0 0,-1-1 0 0 0,1 0 0 0 0,0 1 0 0 0,-1 0 0 0 0,1-1 0 0 0,0 1 0 0 0,-1 0 0 0 0,1 0 1 0 0,0 0-1 0 0,-1 0 0 0 0,1 0 0 0 0,0 1 0 0 0,-1-1 0 0 0,1 0 0 0 0,0 1 0 0 0,-1-1 0 0 0,1 1 0 0 0,-1-1 0 0 0,1 1 0 0 0,-1 0 0 0 0,1 0 0 0 0,-1 0 0 0 0,1 0 0 0 0,-1 0 0 0 0,2 2 0 0 0,0 0 16 0 0,0 0-1 0 0,0 1 0 0 0,0 0 0 0 0,-1-1 1 0 0,1 1-1 0 0,-1 0 0 0 0,0 0 1 0 0,0 1-1 0 0,-1-1 0 0 0,2 7 1 0 0,1 6-54 0 0,3 24 0 0 0,-6-32-30 0 0,13 179-452 0 0,-12-124 325 0 0,3-1-1 0 0,13 67 0 0 0,-16-123 199 0 0,-1-1-1 0 0,1 1 0 0 0,1-1 1 0 0,-1 1-1 0 0,7 10 0 0 0,-9-16-18 0 0,1 0 0 0 0,-1 0 0 0 0,1 0 0 0 0,0-1 0 0 0,-1 1 0 0 0,1 0 0 0 0,0 0 0 0 0,0 0 0 0 0,0 0 0 0 0,-1-1 0 0 0,1 1 0 0 0,0 0 0 0 0,0-1 0 0 0,0 1 0 0 0,0-1 0 0 0,0 1 0 0 0,0-1 0 0 0,0 1 0 0 0,0-1 0 0 0,0 0 0 0 0,1 1 0 0 0,-1-1 0 0 0,0 0 0 0 0,0 0 0 0 0,0 0 0 0 0,0 0 0 0 0,0 0 0 0 0,0 0 0 0 0,1 0 0 0 0,-1-1 0 0 0,0 1 0 0 0,0 0 0 0 0,0 0 0 0 0,0-1-1 0 0,0 1 1 0 0,0-1 0 0 0,0 1 0 0 0,0-1 0 0 0,0 1 0 0 0,0-1 0 0 0,0 0 0 0 0,1-1 0 0 0,4-3-6 0 0,-1 0-1 0 0,1-1 0 0 0,-1 0 0 0 0,0 0 1 0 0,0 0-1 0 0,-1 0 0 0 0,0-1 1 0 0,0 0-1 0 0,3-8 0 0 0,4-12-27 0 0,8-32-1 0 0,-9 25 15 0 0,48-125 4 0 0,-45 129 17 0 0,1 1-1 0 0,2 0 0 0 0,23-31 0 0 0,-33 51 27 0 0,0 1 1 0 0,1-1-1 0 0,1 1 0 0 0,-1 1 0 0 0,15-12 1 0 0,-20 18-6 0 0,0-1 0 0 0,0 1 0 0 0,1-1 0 0 0,-1 1 0 0 0,0 0 0 0 0,1 0 1 0 0,-1 0-1 0 0,1 0 0 0 0,-1 1 0 0 0,1-1 0 0 0,0 1 0 0 0,-1-1 0 0 0,1 1 1 0 0,0 0-1 0 0,-1 0 0 0 0,1 0 0 0 0,0 0 0 0 0,-1 1 0 0 0,1-1 0 0 0,0 1 1 0 0,-1 0-1 0 0,1 0 0 0 0,-1-1 0 0 0,1 1 0 0 0,-1 1 0 0 0,0-1 0 0 0,1 0 0 0 0,1 2 1 0 0,0 1-5 0 0,0-1 0 0 0,0 1 0 0 0,-1 0 0 0 0,1-1 0 0 0,-1 2 0 0 0,0-1 0 0 0,0 0 0 0 0,-1 1 0 0 0,1-1 1 0 0,-1 1-1 0 0,3 9 0 0 0,2 6 98 0 0,5 32-1 0 0,-9-37-106 0 0,26 147-209 0 0,-18-85 0 0 0,30 102-1 0 0,-40-175 198 0 0,15 38 0 0 0,-16-40 0 0 0,1 0 0 0 0,1 0 0 0 0,-1 1 0 0 0,0-1 0 0 0,0 0 0 0 0,1 0 0 0 0,0 0 0 0 0,-1-1 0 0 0,1 1 0 0 0,0 0 0 0 0,0-1 0 0 0,-1 1 0 0 0,1-1 0 0 0,4 3 0 0 0,-5-4 0 0 0,0 0-1 0 0,0 0 0 0 0,0 0 0 0 0,0 1 1 0 0,0-2-1 0 0,0 1 0 0 0,0 0 0 0 0,0 0 1 0 0,0 0-1 0 0,0 0 0 0 0,0-1 1 0 0,0 1-1 0 0,0 0 0 0 0,0-1 0 0 0,0 1 1 0 0,0-1-1 0 0,-1 1 0 0 0,1-1 0 0 0,0 1 1 0 0,0-1-1 0 0,0 0 0 0 0,-1 1 1 0 0,1-1-1 0 0,0 0 0 0 0,0-1 0 0 0,16-24-68 0 0,-15 23 64 0 0,7-14-17 0 0,-1-1-1 0 0,-1 0 1 0 0,0 0 0 0 0,4-20-1 0 0,12-78-89 0 0,-20 99 109 0 0,12-63 67 0 0,46-141 0 0 0,-58 213-43 0 0,0 0 0 0 0,1 1 0 0 0,0-1 0 0 0,0 1 0 0 0,6-8 0 0 0,-9 13 93 0 0,9 6 113 0 0,-8-2-211 0 0,0-1 0 0 0,0 1 0 0 0,0 0 0 0 0,0-1 0 0 0,0 1 0 0 0,0 0 0 0 0,0 0 0 0 0,-1 0 0 0 0,1 1 1 0 0,-1-1-1 0 0,1 0 0 0 0,-1 1 0 0 0,0-1 0 0 0,1 4 0 0 0,2 6 116 0 0,5 21 0 0 0,-6-19-104 0 0,9 31-19 0 0,30 106 83 0 0,-35-134-88 0 0,0 1 0 0 0,1-1 1 0 0,1 0-1 0 0,0-1 0 0 0,1 0 1 0 0,15 17-1 0 0,-24-32-7 0 0,0 1 1 0 0,0-1-1 0 0,0 0 1 0 0,1 0-1 0 0,-1 1 1 0 0,0-1-1 0 0,0 0 1 0 0,1 0-1 0 0,-1-1 1 0 0,1 1-1 0 0,-1 0 1 0 0,1 0-1 0 0,-1-1 1 0 0,1 1-1 0 0,-1-1 1 0 0,1 1-1 0 0,0-1 1 0 0,-1 0-1 0 0,1 0 1 0 0,2 1-1 0 0,-2-2-2 0 0,0 1 1 0 0,0-1-1 0 0,0 1 1 0 0,0-1-1 0 0,0 0 0 0 0,0 0 1 0 0,0 0-1 0 0,0 0 1 0 0,0 0-1 0 0,-1 0 0 0 0,1-1 1 0 0,0 1-1 0 0,2-4 1 0 0,3-2-9 0 0,-1-2 0 0 0,0 1 0 0 0,-1-1 0 0 0,1 0 0 0 0,4-12 0 0 0,22-70-41 0 0,-25 69 34 0 0,0 0 1 0 0,2 1-1 0 0,0-1 1 0 0,13-21-1 0 0,-21 42 25 0 0,0-1-1 0 0,0 1 0 0 0,0 0 0 0 0,0 0 0 0 0,0-1 1 0 0,0 1-1 0 0,0 0 0 0 0,0 0 0 0 0,0 0 1 0 0,0 0-1 0 0,1 0 0 0 0,-1 1 0 0 0,0-1 1 0 0,1 0-1 0 0,-1 1 0 0 0,3-2 0 0 0,-3 2 1 0 0,0 0-1 0 0,0 0 1 0 0,-1 1-1 0 0,1-1 1 0 0,0 0-1 0 0,0 0 0 0 0,0 0 1 0 0,0 1-1 0 0,0-1 1 0 0,0 1-1 0 0,0-1 1 0 0,0 0-1 0 0,-1 1 1 0 0,1 0-1 0 0,0-1 0 0 0,0 1 1 0 0,-1-1-1 0 0,1 1 1 0 0,0 0-1 0 0,-1-1 1 0 0,1 1-1 0 0,0 0 1 0 0,-1 0-1 0 0,1 0 0 0 0,-1 0 1 0 0,1 1-1 0 0,9 18 39 0 0,-1 0-1 0 0,-1 1 0 0 0,-1 1 1 0 0,-1-1-1 0 0,4 25 0 0 0,4 14-40 0 0,15 86-395 0 0,-25-127 176 0 0,2 14-125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7T06:51:14.7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345 55 1807 0 0,'0'0'9354'0'0,"-1"5"-8801"0"0,1-2-453 0 0,-2 8 237 0 0,1-11-318 0 0,1 0 0 0 0,0 1 0 0 0,-1-1 0 0 0,1 0 0 0 0,0 0 0 0 0,0 1 0 0 0,-1-1 0 0 0,1 0 0 0 0,-1 0 0 0 0,1 0-1 0 0,0 0 1 0 0,-1 1 0 0 0,1-1 0 0 0,0 0 0 0 0,-1 0 0 0 0,1 0 0 0 0,-1 0 0 0 0,1 0 0 0 0,0 0 0 0 0,-1 0 0 0 0,1 0 0 0 0,-1 0 0 0 0,1 0 0 0 0,0 0 0 0 0,-1 0 0 0 0,1 0-1 0 0,0-1 1 0 0,-1 1 0 0 0,0 0 0 0 0,-1 0 53 0 0,0-1-1 0 0,0 1 0 0 0,0 0 1 0 0,0 0-1 0 0,0 1 0 0 0,0-1 1 0 0,-1 0-1 0 0,1 1 1 0 0,0-1-1 0 0,0 1 0 0 0,0 0 1 0 0,0-1-1 0 0,0 1 0 0 0,1 0 1 0 0,-1 0-1 0 0,0 1 0 0 0,0-1 1 0 0,-2 2-1 0 0,-4 4 118 0 0,-1 1 0 0 0,-8 9 0 0 0,14-14-160 0 0,-24 29-50 0 0,1 2 1 0 0,-33 54-1 0 0,33-46-256 0 0,-44 53 0 0 0,61-85 332 0 0,1 0 0 0 0,0 1-1 0 0,-11 20 409 0 0,28-32-830 0 0,16-6 430 0 0,1-1-1 0 0,-1-1 0 0 0,-1-2 0 0 0,0 0 1 0 0,45-29-1 0 0,101-89 466 0 0,-142 106-386 0 0,69-63 528 0 0,-83 73-476 0 0,1 1 1 0 0,1 0 0 0 0,20-11-1 0 0,-7 5 614 0 0,-29 18-788 0 0,0 0 0 0 0,1 0 1 0 0,-1 0-1 0 0,0 0 0 0 0,1 0 0 0 0,-1 0 0 0 0,0 0 0 0 0,1 0 0 0 0,-1 1 0 0 0,0-1 0 0 0,1 0 0 0 0,-1 0 1 0 0,0 0-1 0 0,1 0 0 0 0,-1 1 0 0 0,0-1 0 0 0,0 0 0 0 0,1 0 0 0 0,-1 1 0 0 0,0-1 0 0 0,0 0 1 0 0,1 1-1 0 0,-1-1 0 0 0,0 0 0 0 0,0 1 0 0 0,1 0 44 0 0,0 1-46 0 0,0 0-1 0 0,0 0 1 0 0,0 0 0 0 0,-1 0 0 0 0,1 0-1 0 0,0 1 1 0 0,-1-1 0 0 0,0 0 0 0 0,1 0-1 0 0,-1 1 1 0 0,0-1 0 0 0,0 0 0 0 0,0 1-1 0 0,-1 2 1 0 0,-8 35 243 0 0,5-25-223 0 0,-8 28-267 0 0,-2 0 0 0 0,-2-1-1 0 0,-39 75 1 0 0,51-107 211 0 0,5-7 77 0 0,13-8 143 0 0,-10 4-176 0 0,13-8-35 0 0,-1 0 0 0 0,1 0 0 0 0,22-19 0 0 0,41-42 126 0 0,-29 26 226 0 0,-10 8-208 0 0,1 3-1 0 0,2 1 0 0 0,84-44 1 0 0,-102 65 24 0 0,1 1 0 0 0,27-7 0 0 0,-53 17-150 0 0,-1 0 2 0 0,1 0 0 0 0,-1 0 0 0 0,1 1 0 0 0,0-1 1 0 0,-1 0-1 0 0,1 0 0 0 0,-1 1 0 0 0,0-1 0 0 0,1 1 0 0 0,-1-1 0 0 0,1 0 0 0 0,-1 1 0 0 0,1-1 0 0 0,-1 1 0 0 0,0-1 0 0 0,1 1 0 0 0,-1-1 0 0 0,0 1 1 0 0,0-1-1 0 0,1 1 0 0 0,-1 0 0 0 0,1 0 17 0 0,0 1 1 0 0,0 1 0 0 0,0 0 0 0 0,0 0 0 0 0,0 0 0 0 0,0 0-1 0 0,0 0 1 0 0,-1 0 0 0 0,1 0 0 0 0,-1 1 0 0 0,0 4 0 0 0,-4 33-41 0 0,4-39-6 0 0,-10 53-448 0 0,-19 62 0 0 0,-7 37-578 0 0,35-150 1018 0 0,0 0-1 0 0,1 1 0 0 0,0-1 1 0 0,-1 0-1 0 0,2 9 1 0 0,0-12 25 0 0,-1 0 1 0 0,0-1 0 0 0,0 1-1 0 0,0 0 1 0 0,1-1 0 0 0,-1 1-1 0 0,0 0 1 0 0,1-1 0 0 0,-1 1-1 0 0,0 0 1 0 0,1-1 0 0 0,-1 1-1 0 0,1-1 1 0 0,-1 1 0 0 0,1-1-1 0 0,-1 1 1 0 0,1-1 0 0 0,0 1-1 0 0,-1-1 1 0 0,1 1-1 0 0,-1-1 1 0 0,1 0 0 0 0,0 1-1 0 0,0-1 1 0 0,-1 0 0 0 0,1 0-1 0 0,0 0 1 0 0,-1 1 0 0 0,1-1-1 0 0,0 0 1 0 0,0 0 0 0 0,-1 0-1 0 0,1 0 1 0 0,0 0 0 0 0,0 0-1 0 0,-1 0 1 0 0,1-1 0 0 0,0 1-1 0 0,-1 0 1 0 0,1 0 0 0 0,0 0-1 0 0,0-1 1 0 0,0 0 0 0 0,9-2-23 0 0,0-1 1 0 0,-1-1 0 0 0,0 0 0 0 0,0 0-1 0 0,12-10 1 0 0,40-36 72 0 0,53-67 200 0 0,11-11 82 0 0,-106 113-291 0 0,0 0 1 0 0,1 1 0 0 0,1 2-1 0 0,0 0 1 0 0,29-13 0 0 0,-39 22 3 0 0,0 0 1 0 0,22-5 0 0 0,-28 8-28 0 0,-1 0 0 0 0,0 0 0 0 0,0 1 0 0 0,0 0 0 0 0,0 0 0 0 0,1 0 0 0 0,-1 0 0 0 0,0 0 0 0 0,0 1 0 0 0,0 0 0 0 0,8 3 0 0 0,-10-3-11 0 0,0 0 1 0 0,0 0 0 0 0,-1 1-1 0 0,1-1 1 0 0,-1 1-1 0 0,1-1 1 0 0,-1 1-1 0 0,0 0 1 0 0,0 0-1 0 0,1-1 1 0 0,-1 1 0 0 0,0 0-1 0 0,-1 0 1 0 0,1 0-1 0 0,1 4 1 0 0,1 4 24 0 0,2 20 0 0 0,-5-27-34 0 0,3 41-348 0 0,-2 0 1 0 0,-1 0 0 0 0,-11 66-1 0 0,10-99 313 0 0,0-1-1 0 0,1 1 0 0 0,0 0 1 0 0,0-1-1 0 0,1 1 0 0 0,1-1 1 0 0,0 1-1 0 0,3 10 1 0 0,-5-20 33 0 0,1 0 1 0 0,0 1 0 0 0,-1-1-1 0 0,1 0 1 0 0,0 0 0 0 0,0 1 0 0 0,0-1-1 0 0,-1 0 1 0 0,1 0 0 0 0,1 0-1 0 0,-1 0 1 0 0,0 0 0 0 0,0 0 0 0 0,0 0-1 0 0,0-1 1 0 0,1 1 0 0 0,-1 0-1 0 0,0-1 1 0 0,1 1 0 0 0,-1-1 0 0 0,0 1-1 0 0,1-1 1 0 0,-1 0 0 0 0,1 1-1 0 0,-1-1 1 0 0,1 0 0 0 0,-1 0 0 0 0,0 0-1 0 0,1 0 1 0 0,-1 0 0 0 0,1 0-1 0 0,2-1 1 0 0,3-1-21 0 0,1 0 0 0 0,-1-1 0 0 0,0 0 0 0 0,13-7 0 0 0,-19 9 22 0 0,18-9 7 0 0,-1-1 0 0 0,-1-1 0 0 0,0 0 0 0 0,16-17 0 0 0,56-63 232 0 0,17-15 93 0 0,9 18-78 0 0,-101 80-222 0 0,0 0 1 0 0,1 1-1 0 0,0 1 1 0 0,0 0-1 0 0,0 2 1 0 0,27-8-1 0 0,-37 12-12 0 0,0 0-1 0 0,-1 1 1 0 0,1-1-1 0 0,0 1 1 0 0,-1 0 0 0 0,1 0-1 0 0,-1 1 1 0 0,1-1-1 0 0,0 1 1 0 0,5 2-1 0 0,-7-2-7 0 0,0 0 0 0 0,-1 1 0 0 0,1-1 0 0 0,-1 1 0 0 0,1-1 0 0 0,-1 1-1 0 0,0 0 1 0 0,1 0 0 0 0,-1 0 0 0 0,0 0 0 0 0,0 0 0 0 0,0 0 0 0 0,-1 1-1 0 0,1-1 1 0 0,-1 1 0 0 0,1-1 0 0 0,1 5 0 0 0,3 8-116 0 0,-1 0 1 0 0,-1 1-1 0 0,0-1 1 0 0,2 28-1 0 0,0 66-392 0 0,-4-51 419 0 0,-2-46 57 0 0,1 9-63 0 0,5 24 0 0 0,-5-39 77 0 0,0 0 1 0 0,0-1-1 0 0,1 1 0 0 0,0-1 1 0 0,0 0-1 0 0,0 1 0 0 0,1-1 1 0 0,0 0-1 0 0,4 5 1 0 0,-6-9 0 0 0,0 1 0 0 0,0-1 0 0 0,0 0 0 0 0,1-1 0 0 0,-1 1 0 0 0,0 0 0 0 0,1 0 0 0 0,-1 0 0 0 0,1-1 1 0 0,-1 1-1 0 0,0-1 0 0 0,1 1 0 0 0,-1-1 0 0 0,1 0 0 0 0,0 1 0 0 0,-1-1 0 0 0,1 0 0 0 0,-1 0 0 0 0,1 0 1 0 0,-1 0-1 0 0,1 0 0 0 0,-1-1 0 0 0,1 1 0 0 0,2-1 0 0 0,3-1-24 0 0,1 0 0 0 0,-1-1 0 0 0,11-5 0 0 0,-16 7 26 0 0,16-9-19 0 0,0 0-1 0 0,-1-1 1 0 0,-1-1-1 0 0,18-16 1 0 0,58-62 44 0 0,-54 51-30 0 0,7-5 68 0 0,56-42 0 0 0,-81 70-22 0 0,1 2 0 0 0,0 1 0 0 0,1 0-1 0 0,1 2 1 0 0,40-15 0 0 0,-59 24-25 0 0,1 1 0 0 0,-1 0 0 0 0,1 0-1 0 0,-1 0 1 0 0,1 0 0 0 0,-1 1 0 0 0,1 0 0 0 0,-1 0 0 0 0,9 1 0 0 0,-11 0-7 0 0,0-1 0 0 0,1 1 0 0 0,-1 0 0 0 0,0 0 1 0 0,0 0-1 0 0,0 0 0 0 0,0 0 0 0 0,0 1 1 0 0,0-1-1 0 0,0 0 0 0 0,0 1 0 0 0,-1 0 0 0 0,1-1 1 0 0,-1 1-1 0 0,1 0 0 0 0,-1 0 0 0 0,1 0 1 0 0,-1 0-1 0 0,0 0 0 0 0,2 4 0 0 0,2 7-37 0 0,-1-1 0 0 0,-1 1-1 0 0,0 0 1 0 0,2 17 0 0 0,2 56-246 0 0,-6-71 243 0 0,-1 44-324 0 0,0-35 90 0 0,0 0 1 0 0,2-1-1 0 0,7 37 0 0 0,-9-57 213 0 0,1-1 0 0 0,0 1 0 0 0,0 0 0 0 0,0-1 0 0 0,0 1 0 0 0,0-1 0 0 0,0 1 0 0 0,4 3 0 0 0,-5-5 45 0 0,1 0 0 0 0,0-1 0 0 0,0 1 0 0 0,0 0 0 0 0,-1-1 0 0 0,1 1 0 0 0,0-1 0 0 0,0 0 0 0 0,0 1 0 0 0,0-1 0 0 0,0 0 0 0 0,0 1 0 0 0,0-1 0 0 0,0 0 0 0 0,0 0 0 0 0,0 0 1 0 0,-1 0-1 0 0,1 0 0 0 0,0 0 0 0 0,0 0 0 0 0,0 0 0 0 0,0 0 0 0 0,0 0 0 0 0,0-1 0 0 0,0 1 0 0 0,0 0 0 0 0,0-1 0 0 0,0 1 0 0 0,1-1 0 0 0,10-5-72 0 0,1-1 1 0 0,-1 0-1 0 0,23-18 0 0 0,29-33 121 0 0,7-12 95 0 0,75-69 202 0 0,-137 130-300 0 0,16-11 47 0 0,27-19-1 0 0,-45 35-50 0 0,0-1 0 0 0,1 1 1 0 0,-1 1-1 0 0,1-1 0 0 0,0 1 0 0 0,0 0 0 0 0,0 1 0 0 0,0 0 0 0 0,9-1 0 0 0,-14 3-12 0 0,-1 0 0 0 0,0 0-1 0 0,1 0 1 0 0,-1 1 0 0 0,0-1-1 0 0,1 0 1 0 0,-1 1 0 0 0,0 0 0 0 0,0-1-1 0 0,0 1 1 0 0,1 0 0 0 0,-1 0-1 0 0,0 0 1 0 0,0 0 0 0 0,0 1 0 0 0,0-1-1 0 0,-1 1 1 0 0,1-1 0 0 0,0 1-1 0 0,-1-1 1 0 0,1 1 0 0 0,-1 0-1 0 0,1 0 1 0 0,-1 0 0 0 0,0 0 0 0 0,0 0-1 0 0,0 0 1 0 0,2 3 0 0 0,0 6 21 0 0,1 0 1 0 0,-1-1-1 0 0,-1 1 0 0 0,2 17 1 0 0,7 104-303 0 0,-3-27 71 0 0,-7-97 186 0 0,5 32-108 0 0,-6-38 107 0 0,1 0 0 0 0,-1 0 0 0 0,1 0 0 0 0,0 0 0 0 0,-1 0 0 0 0,1 0 0 0 0,0 0 0 0 0,0 0 0 0 0,1-1 0 0 0,-1 1 0 0 0,0 0 0 0 0,0-1 0 0 0,1 1 0 0 0,-1-1 0 0 0,4 3 0 0 0,-4-4 0 0 0,0 1-1 0 0,1-1 1 0 0,-1 0-1 0 0,0 0 1 0 0,0 1-1 0 0,0-1 1 0 0,1 0-1 0 0,-1 0 1 0 0,0 0-1 0 0,0 0 1 0 0,0-1-1 0 0,1 1 1 0 0,-1 0-1 0 0,0 0 1 0 0,0-1-1 0 0,0 1 1 0 0,0-1-1 0 0,0 1 1 0 0,0-1-1 0 0,0 1 1 0 0,1-2-1 0 0,25-17-124 0 0,-20 13 101 0 0,14-12 9 0 0,-1-1 0 0 0,22-27-1 0 0,-17 17 32 0 0,-17 21 13 0 0,96-102 335 0 0,-74 82-93 0 0,56-42-1 0 0,-83 68-247 0 0,84-54 346 0 0,-77 50-316 0 0,1 1 1 0 0,0 0 0 0 0,0 0-1 0 0,0 2 1 0 0,1-1 0 0 0,17-2-1 0 0,-26 6-37 0 0,0-1-1 0 0,-1 1 1 0 0,1 0-1 0 0,0 0 1 0 0,-1 1-1 0 0,1-1 1 0 0,0 0-1 0 0,-1 1 0 0 0,1 0 1 0 0,0-1-1 0 0,-1 1 1 0 0,1 0-1 0 0,-1 1 1 0 0,0-1-1 0 0,3 2 1 0 0,-1 0 2 0 0,-1-1 0 0 0,0 1 0 0 0,1 0 0 0 0,-1 1 0 0 0,-1-1 0 0 0,1 1 0 0 0,0-1 0 0 0,2 7-1 0 0,2 5-72 0 0,-1-1 0 0 0,0 2 0 0 0,6 30 0 0 0,-10-40-6 0 0,18 121-742 0 0,1 1 118 0 0,-19-122 675 0 0,-1 1 0 0 0,1-1 0 0 0,1 0 0 0 0,-1 1 0 0 0,1-1-1 0 0,6 9 1 0 0,-8-13 15 0 0,0-1-1 0 0,0 1 1 0 0,1-1-1 0 0,-1 0 1 0 0,0 1-1 0 0,1-1 1 0 0,-1 0-1 0 0,1 0 1 0 0,-1 0-1 0 0,1 0 1 0 0,0 0-1 0 0,-1 0 1 0 0,1-1 0 0 0,0 1-1 0 0,0-1 1 0 0,0 1-1 0 0,-1-1 1 0 0,1 1-1 0 0,0-1 1 0 0,0 0-1 0 0,0 0 1 0 0,0 0-1 0 0,0 0 1 0 0,0 0-1 0 0,-1-1 1 0 0,1 1-1 0 0,0 0 1 0 0,2-2-1 0 0,3 0-1 0 0,-1 0 0 0 0,1-1 0 0 0,-1 0-1 0 0,0-1 1 0 0,9-5 0 0 0,29-25-42 0 0,-30 22 35 0 0,45-41 1 0 0,62-72 1 0 0,38-36 268 0 0,-148 152-213 0 0,1 0 1 0 0,-1 0-1 0 0,26-14 1 0 0,-33 21-31 0 0,0 1 1 0 0,0-1 0 0 0,0 0 0 0 0,0 1 0 0 0,1 0-1 0 0,-1 0 1 0 0,0 0 0 0 0,1 0 0 0 0,-1 1-1 0 0,0 0 1 0 0,1 0 0 0 0,-1 0 0 0 0,1 0 0 0 0,-1 1-1 0 0,0 0 1 0 0,1 0 0 0 0,5 2 0 0 0,-7-2-10 0 0,0 1 0 0 0,0 0 0 0 0,0 0 1 0 0,-1 0-1 0 0,1 0 0 0 0,-1 0 1 0 0,1 1-1 0 0,-1-1 0 0 0,0 1 0 0 0,0-1 1 0 0,0 1-1 0 0,0 0 0 0 0,0 0 1 0 0,2 6-1 0 0,1 4-137 0 0,9 29 1 0 0,-14-39 103 0 0,32 139-800 0 0,-23-96 573 0 0,-7-41 242 0 0,11 51-146 0 0,-11-51 146 0 0,0 0 1 0 0,0 0-1 0 0,1 0 1 0 0,-1 0-1 0 0,1 0 1 0 0,0-1-1 0 0,0 1 1 0 0,5 5-1 0 0,-7-9 7 0 0,1 0 0 0 0,-1 1-1 0 0,1-1 1 0 0,-1 0 0 0 0,1 0 0 0 0,0 0-1 0 0,-1 0 1 0 0,1-1 0 0 0,0 1 0 0 0,0 0-1 0 0,-1-1 1 0 0,1 1 0 0 0,0-1-1 0 0,0 1 1 0 0,3-1 0 0 0,-1 0-6 0 0,-1 0-1 0 0,0-1 1 0 0,1 1 0 0 0,-1-1-1 0 0,0 0 1 0 0,0 0 0 0 0,0 0-1 0 0,5-2 1 0 0,3-3-29 0 0,1-1 0 0 0,-2 0 1 0 0,18-15-1 0 0,-24 18 33 0 0,21-19-27 0 0,-1-2 0 0 0,28-35 1 0 0,-20 21 36 0 0,7-8-4 0 0,40-43 144 0 0,-60 71-89 0 0,3-2 77 0 0,44-36 1 0 0,-59 52-108 0 0,0 1 0 0 0,1-1 0 0 0,-1 1 0 0 0,1 0 1 0 0,0 1-1 0 0,0 0 0 0 0,0 0 0 0 0,1 0 0 0 0,-1 1 0 0 0,1 1 0 0 0,10-2 1 0 0,-15 3-3 0 0,1 0 1 0 0,-1 1 0 0 0,0-1 0 0 0,0 1 0 0 0,1-1-1 0 0,-1 1 1 0 0,0 1 0 0 0,0-1 0 0 0,0 0-1 0 0,0 1 1 0 0,0 0 0 0 0,5 3 0 0 0,-4-1-19 0 0,1 0-1 0 0,-2 0 1 0 0,1 0 0 0 0,0 1 0 0 0,-1 0 0 0 0,0 0-1 0 0,5 8 1 0 0,2 6-96 0 0,-1 0 0 0 0,-1 0 0 0 0,12 39 0 0 0,-20-52 66 0 0,37 127-669 0 0,0-1 212 0 0,-35-122 477 0 0,0-1 0 0 0,1 0-1 0 0,0-1 1 0 0,0 1 0 0 0,1-1 0 0 0,1 0-1 0 0,-1 0 1 0 0,12 12 0 0 0,-15-18 11 0 0,0 0 0 0 0,1 0 1 0 0,-1 0-1 0 0,1 0 1 0 0,0 0-1 0 0,0-1 1 0 0,-1 1-1 0 0,1-1 1 0 0,0 1-1 0 0,0-1 0 0 0,1 0 1 0 0,-1 0-1 0 0,0-1 1 0 0,0 1-1 0 0,0-1 1 0 0,1 1-1 0 0,-1-1 0 0 0,0 0 1 0 0,0 0-1 0 0,1-1 1 0 0,-1 1-1 0 0,0 0 1 0 0,0-1-1 0 0,0 0 0 0 0,0 0 1 0 0,0 0-1 0 0,1 0 1 0 0,-2-1-1 0 0,5-1 1 0 0,8-6 16 0 0,0 0 1 0 0,0-1 0 0 0,-1-1-1 0 0,0-1 1 0 0,17-18 0 0 0,55-71 204 0 0,-65 72-96 0 0,1 2-1 0 0,1 1 0 0 0,48-41 1 0 0,-66 63-111 0 0,0 0 0 0 0,1 1 1 0 0,-1-1-1 0 0,1 1 0 0 0,0 1 1 0 0,0-1-1 0 0,0 1 0 0 0,0 0 1 0 0,0 0-1 0 0,10-1 0 0 0,-12 2-3 0 0,-1 1 0 0 0,1 0 0 0 0,0 1 0 0 0,-1-1 0 0 0,1 0 0 0 0,0 1 0 0 0,-1 0 0 0 0,1 0 0 0 0,-1 0 0 0 0,1 0 0 0 0,-1 1 0 0 0,0-1 0 0 0,1 1 0 0 0,-1 0 0 0 0,0 0 0 0 0,0 0 0 0 0,0 0 0 0 0,0 0 0 0 0,4 6 0 0 0,2 2 21 0 0,-1 1 0 0 0,0 0 0 0 0,0 0 0 0 0,9 20 0 0 0,18 51-192 0 0,-18-22-87 0 0,-14-45 196 0 0,1-1 0 0 0,1 1 1 0 0,12 25-1 0 0,-17-39 42 0 0,1 0 0 0 0,0 1 0 0 0,-1-1-1 0 0,1 0 1 0 0,0 0 0 0 0,0 0 0 0 0,0 0 0 0 0,0 0 0 0 0,0 0 0 0 0,0 0-1 0 0,0 0 1 0 0,0-1 0 0 0,0 1 0 0 0,0 0 0 0 0,0 0 0 0 0,2 0 0 0 0,-2-1-4 0 0,0 0 1 0 0,0 0-1 0 0,0 0 1 0 0,0 0-1 0 0,0 0 1 0 0,0 0-1 0 0,1 0 1 0 0,-1 0-1 0 0,0 0 1 0 0,0 0-1 0 0,0-1 1 0 0,0 1-1 0 0,0 0 1 0 0,0-1-1 0 0,-1 1 0 0 0,3-2 1 0 0,2-2-28 0 0,0 0 1 0 0,0 0-1 0 0,0-1 0 0 0,-1 1 1 0 0,6-9-1 0 0,-3 5 12 0 0,6-8-30 0 0,23-26 220 0 0,43-67 0 0 0,-68 92-25 0 0,0 1 1 0 0,1 0-1 0 0,1 0 0 0 0,0 1 1 0 0,1 1-1 0 0,18-15 1 0 0,-30 28-108 0 0,0-1 0 0 0,0 1 0 0 0,0 0 1 0 0,0-1-1 0 0,0 1 0 0 0,0 0 0 0 0,0 0 1 0 0,0 1-1 0 0,0-1 0 0 0,0 0 0 0 0,0 1 1 0 0,1-1-1 0 0,-1 1 0 0 0,0 0 1 0 0,0 0-1 0 0,1 0 0 0 0,3 0 0 0 0,-4 1-25 0 0,0-1-1 0 0,0 1 1 0 0,0 0-1 0 0,0 0 1 0 0,-1 0-1 0 0,1 0 0 0 0,0 1 1 0 0,0-1-1 0 0,-1 0 1 0 0,1 1-1 0 0,-1-1 1 0 0,1 1-1 0 0,-1 0 0 0 0,0-1 1 0 0,1 1-1 0 0,-1 0 1 0 0,0 0-1 0 0,1 3 1 0 0,4 7 35 0 0,-1 0 0 0 0,-1 1 0 0 0,-1-1 0 0 0,1 1 0 0 0,1 22 1 0 0,1 67-64 0 0,-4-49-49 0 0,-2-48 41 0 0,0 1-24 0 0,0-1-1 0 0,1 1 1 0 0,0-1-1 0 0,2 7 1 0 0,-3-11-51 0 0,6-7-228 0 0,3-6 286 0 0,0 0 0 0 0,-2-1-1 0 0,1 0 1 0 0,-2 0 0 0 0,8-20-1 0 0,1-1 50 0 0,-9 21-15 0 0,58-117 98 0 0,-53 113-25 0 0,0 0-1 0 0,1 1 1 0 0,0 0 0 0 0,1 1 0 0 0,19-16 0 0 0,-22 22-45 0 0,-4 2 4 0 0,1 1 1 0 0,-1 0-1 0 0,1 1 0 0 0,1 0 1 0 0,-1 0-1 0 0,1 0 1 0 0,0 1-1 0 0,16-6 0 0 0,-18 8 21 0 0,0 1 0 0 0,1 0 0 0 0,-1 0-1 0 0,0 0 1 0 0,0 1 0 0 0,8 0 0 0 0,-10 1-26 0 0,-1-1 1 0 0,0 1-1 0 0,1 0 0 0 0,-1 0 1 0 0,0 0-1 0 0,0 1 0 0 0,0-1 1 0 0,0 1-1 0 0,0-1 0 0 0,0 1 1 0 0,0 0-1 0 0,0 0 0 0 0,2 3 1 0 0,0 1 6 0 0,0 1 1 0 0,0 0-1 0 0,-1 0 1 0 0,1 0 0 0 0,-2 0-1 0 0,1 1 1 0 0,-1 0-1 0 0,4 13 1 0 0,-3-9-18 0 0,23 85 27 0 0,-5-17-10 0 0,-19-70-27 0 0,-2-4 0 0 0,1 0 0 0 0,0 0 0 0 0,0 0 0 0 0,1 0 0 0 0,0 0 0 0 0,0-1 0 0 0,0 1 0 0 0,8 8 0 0 0,-11-13 0 0 0,0-1 0 0 0,0 0 0 0 0,0 0 0 0 0,1 1 0 0 0,-1-1 0 0 0,0 0 0 0 0,0 0 0 0 0,0 0 0 0 0,1 1 0 0 0,-1-1 0 0 0,0 0 0 0 0,0 0 0 0 0,1 0 0 0 0,-1 0 0 0 0,0 0 0 0 0,1 0 0 0 0,-1 1 0 0 0,0-1 0 0 0,0 0 0 0 0,1 0 0 0 0,-1 0 0 0 0,0 0 0 0 0,1 0 0 0 0,-1 0 0 0 0,0 0 0 0 0,1 0 0 0 0,-1 0 0 0 0,0 0 0 0 0,0-1 0 0 0,1 1 0 0 0,-1 0 0 0 0,0 0 0 0 0,1 0 0 0 0,-1 0 0 0 0,0 0 0 0 0,0 0 0 0 0,1-1 0 0 0,-1 1 0 0 0,0 0 0 0 0,0 0 0 0 0,1 0 0 0 0,-1-1 0 0 0,0 1 0 0 0,0 0 0 0 0,3-2 3 0 0,0-1-1 0 0,0 1 1 0 0,-1 0-1 0 0,1-1 0 0 0,-1 1 1 0 0,0-1-1 0 0,1 0 1 0 0,-1 0-1 0 0,0 0 0 0 0,-1 0 1 0 0,1 0-1 0 0,1-4 1 0 0,3-7 13 0 0,4-20 0 0 0,-9 33-16 0 0,12-49 3 0 0,23-71 22 0 0,-30 104-19 0 0,1 0 1 0 0,1 1-1 0 0,0-1 1 0 0,19-25-1 0 0,-24 39 8 0 0,0-1-1 0 0,0 1 0 0 0,1 0 0 0 0,-1 1 1 0 0,1-1-1 0 0,-1 0 0 0 0,1 1 0 0 0,0 0 1 0 0,0 0-1 0 0,0 0 0 0 0,0 0 1 0 0,0 1-1 0 0,0 0 0 0 0,0 0 0 0 0,1 0 1 0 0,-1 0-1 0 0,0 0 0 0 0,1 1 0 0 0,-1 0 1 0 0,1 0-1 0 0,4 1 0 0 0,-6-1 3 0 0,-1 1-1 0 0,0 0 1 0 0,1-1-1 0 0,-1 1 0 0 0,0 0 1 0 0,0 0-1 0 0,1 1 1 0 0,-1-1-1 0 0,0 0 1 0 0,0 1-1 0 0,0-1 1 0 0,2 3-1 0 0,19 22 124 0 0,-13-12-101 0 0,-1 1 0 0 0,0 0 0 0 0,-1 0 0 0 0,-1 1 0 0 0,7 21 0 0 0,14 30 7 0 0,-23-58-44 0 0,0-1-1 0 0,0 1 1 0 0,0-1-1 0 0,1 0 1 0 0,9 9-1 0 0,-4-8 223 0 0,0 0 0 0 0,0-1-1 0 0,20 12 1 0 0,5 3 62 0 0,-11 0-1329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7T06:56:57.83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312 158 5671 0 0,'0'12'8959'0'0,"-4"10"-7192"0"0,2-21-1741 0 0,1-1 0 0 0,0 1 0 0 0,0 0 0 0 0,0-1 0 0 0,0 1 0 0 0,0 0 0 0 0,0 0 0 0 0,1-1 0 0 0,-1 1 0 0 0,0 0 0 0 0,-1 2 1 0 0,-3 2 30 0 0,-29 21-91 0 0,22-18 11 0 0,-19 18 0 0 0,9-3-55 0 0,2 2-1 0 0,0 0 1 0 0,-25 43-1 0 0,-39 89-866 0 0,83-154 916 0 0,-4 6-5 0 0,1 0 0 0 0,0 0 0 0 0,-3 11 0 0 0,7-20 34 0 0,0 0 0 0 0,0 1 0 0 0,0-1 0 0 0,0 0 0 0 0,0 0 0 0 0,0 0 0 0 0,0 0 0 0 0,0 0 0 0 0,0 0 0 0 0,0 0 0 0 0,0 0 0 0 0,0 0 0 0 0,0 0 0 0 0,0 1 0 0 0,0-1 0 0 0,0 0 0 0 0,0 0 0 0 0,0 0 0 0 0,0 0 0 0 0,0 0 0 0 0,0 0 0 0 0,0 0 0 0 0,0 0 0 0 0,0 1 0 0 0,0-1 0 0 0,0 0 0 0 0,0 0 0 0 0,0 0 0 0 0,0 0 0 0 0,0 0 0 0 0,0 0 0 0 0,0 0 0 0 0,0 0 0 0 0,0 0 0 0 0,0 1 0 0 0,0-1 0 0 0,0 0 0 0 0,0 0 0 0 0,0 0 0 0 0,0 0 0 0 0,1 0 0 0 0,-1 0 0 0 0,0 0 0 0 0,0 0 0 0 0,0 0 0 0 0,0 0 0 0 0,0 0 0 0 0,0 0 0 0 0,0 0 0 0 0,0 0 0 0 0,0 0 0 0 0,1 0 0 0 0,-1 0 0 0 0,0 0 0 0 0,0 0 0 0 0,0 0 0 0 0,0 0 0 0 0,0 0 0 0 0,0 0 0 0 0,0 0 0 0 0,0 0 0 0 0,1 0 0 0 0,-1 0 0 0 0,0 0 0 0 0,0 0 0 0 0,0 0 0 0 0,0 0 0 0 0,0 0 0 0 0,6-4 0 0 0,-6 4 0 0 0,0 0 0 0 0,21-16 61 0 0,-1-1 1 0 0,28-29-1 0 0,-33 29-24 0 0,77-84 333 0 0,-64 73-265 0 0,45-36-1 0 0,-71 63-103 0 0,9-8 14 0 0,0 1 0 0 0,1 0 0 0 0,24-12-1 0 0,-35 20-8 0 0,0-1-1 0 0,0 1 0 0 0,0-1 0 0 0,0 1 1 0 0,0 0-1 0 0,1 0 0 0 0,-1-1 1 0 0,0 1-1 0 0,0 0 0 0 0,0 0 1 0 0,0 0-1 0 0,1 0 0 0 0,-1 0 1 0 0,0 0-1 0 0,0 1 0 0 0,0-1 1 0 0,2 1-1 0 0,-2-1 10 0 0,-1 0-1 0 0,1 1 1 0 0,-1-1 0 0 0,1 1 0 0 0,-1-1 0 0 0,1 1-1 0 0,-1 0 1 0 0,1-1 0 0 0,-1 1 0 0 0,0-1-1 0 0,1 1 1 0 0,-1 0 0 0 0,0-1 0 0 0,1 1 0 0 0,-1 0-1 0 0,0-1 1 0 0,0 1 0 0 0,0 0 0 0 0,0-1-1 0 0,0 1 1 0 0,0 1 0 0 0,0 3 23 0 0,0 0 0 0 0,-1 0 1 0 0,0 0-1 0 0,0 0 0 0 0,0 0 0 0 0,-3 6 0 0 0,-82 184-964 0 0,18-47 24 0 0,66-143 900 0 0,0 1 0 0 0,0-1 0 0 0,-1 12 0 0 0,3-16 6 0 0,-1 0 0 0 0,1 0-1 0 0,0 1 1 0 0,0-1 0 0 0,0 0-1 0 0,1 1 1 0 0,-1-1 0 0 0,0 0-1 0 0,0 0 1 0 0,2 3 0 0 0,-2-4 2 0 0,0 1 1 0 0,0-1-1 0 0,1 0 0 0 0,-1 1 1 0 0,1-1-1 0 0,-1 1 0 0 0,0-1 1 0 0,1 1-1 0 0,-1-1 1 0 0,1 0-1 0 0,-1 1 0 0 0,1-1 1 0 0,-1 0-1 0 0,1 0 1 0 0,-1 1-1 0 0,1-1 0 0 0,-1 0 1 0 0,1 0-1 0 0,-1 0 1 0 0,1 0-1 0 0,-1 0 0 0 0,1 0 1 0 0,0 1-1 0 0,-1-1 1 0 0,1-1-1 0 0,4 1 64 0 0,1 0 0 0 0,-1-1 0 0 0,0 0 0 0 0,0 0 0 0 0,0-1 0 0 0,9-3 1 0 0,29-17 355 0 0,-21 11-252 0 0,-4 0-57 0 0,1 0 1 0 0,-2-1 0 0 0,1-1 0 0 0,-2-1 0 0 0,18-17 0 0 0,68-85 325 0 0,4-5-93 0 0,-19 44-170 0 0,-72 65-153 0 0,0 2-1 0 0,1-1 0 0 0,0 2 0 0 0,20-8 1 0 0,-31 14 6 0 0,0 2 0 0 0,0-1 1 0 0,0 0-1 0 0,0 1 0 0 0,0 0 1 0 0,8 0-1 0 0,-12 1-24 0 0,0 0 0 0 0,1 0 1 0 0,-1 0-1 0 0,0 0 0 0 0,0 0 0 0 0,1 0 1 0 0,-1 0-1 0 0,0 1 0 0 0,0-1 0 0 0,0 1 1 0 0,0-1-1 0 0,0 1 0 0 0,1-1 0 0 0,-1 1 1 0 0,0-1-1 0 0,0 1 0 0 0,0 0 0 0 0,0 0 1 0 0,-1 0-1 0 0,1-1 0 0 0,0 1 0 0 0,0 0 1 0 0,0 0-1 0 0,-1 0 0 0 0,1 0 0 0 0,0 0 1 0 0,-1 1-1 0 0,1-1 0 0 0,-1 0 0 0 0,1 0 1 0 0,-1 0-1 0 0,1 3 0 0 0,0 2-20 0 0,0 1 0 0 0,-1 0 0 0 0,0 0 0 0 0,0 0-1 0 0,0 0 1 0 0,-3 12 0 0 0,-11 43-447 0 0,6-35 160 0 0,-19 74-519 0 0,-9 32-132 0 0,35-126 965 0 0,-1 1 1 0 0,1 0-1 0 0,1-1 0 0 0,-1 1 0 0 0,2 15 1 0 0,0-23-4 0 0,-1 1 0 0 0,1 0 0 0 0,-1-1 1 0 0,1 1-1 0 0,-1-1 0 0 0,1 1 1 0 0,-1-1-1 0 0,1 1 0 0 0,0-1 0 0 0,-1 0 1 0 0,1 1-1 0 0,0-1 0 0 0,-1 0 1 0 0,1 1-1 0 0,0-1 0 0 0,0 0 0 0 0,-1 0 1 0 0,1 0-1 0 0,0 0 0 0 0,0 1 1 0 0,-1-1-1 0 0,1 0 0 0 0,0 0 0 0 0,0-1 1 0 0,1 1-1 0 0,3-1 68 0 0,1 0 1 0 0,0 0 0 0 0,0-1-1 0 0,-1 0 1 0 0,1 0-1 0 0,-1 0 1 0 0,0 0-1 0 0,6-5 1 0 0,39-27 373 0 0,-21 10-193 0 0,-1-1-1 0 0,30-35 0 0 0,44-64 285 0 0,-9 11-172 0 0,-67 83-268 0 0,32-35-18 0 0,-49 57-62 0 0,-1 1 0 0 0,1 0 1 0 0,0 0-1 0 0,0 0 1 0 0,16-7-1 0 0,-23 13-13 0 0,-1 0 0 0 0,1 1 0 0 0,0-1-1 0 0,-1 1 1 0 0,1-1 0 0 0,0 1 0 0 0,-1-1-1 0 0,1 1 1 0 0,0 0 0 0 0,-1 0 0 0 0,1 0-1 0 0,0 0 1 0 0,-1 0 0 0 0,1 0 0 0 0,0 0-1 0 0,-1 1 1 0 0,1-1 0 0 0,0 0 0 0 0,2 2 0 0 0,-2-1-12 0 0,-1 0-1 0 0,0 0 1 0 0,1 0 0 0 0,-1 1 0 0 0,0-1 0 0 0,0 0 0 0 0,0 1 0 0 0,0-1 0 0 0,0 1 0 0 0,0-1 0 0 0,0 1 0 0 0,0-1 0 0 0,-1 1 0 0 0,1-1 0 0 0,0 1 0 0 0,-1 0 0 0 0,0 0 0 0 0,1-1 0 0 0,-1 4 0 0 0,1 12-224 0 0,-1 0 1 0 0,-1 1 0 0 0,-1-1-1 0 0,0 0 1 0 0,-6 23-1 0 0,0 1-87 0 0,-27 242-1525 0 0,35-276 1852 0 0,0 0 0 0 0,1-1 0 0 0,1 11 0 0 0,-2-16 67 0 0,2-1 59 0 0,5-4-52 0 0,0 1 1 0 0,-1-1-1 0 0,1-1 1 0 0,-1 1-1 0 0,1-1 1 0 0,4-5-1 0 0,33-37 179 0 0,185-206 738 0 0,-89 110-730 0 0,-133 137-251 0 0,0 1 1 0 0,13-9 0 0 0,1 0 123 0 0,-18 27-121 0 0,-4 0-225 0 0,0 0 0 0 0,-1 0 0 0 0,0 0 0 0 0,0 0 1 0 0,-2-1-1 0 0,-6 17 0 0 0,-1 8 41 0 0,-60 210-1054 0 0,71-247 1211 0 0,-3 13 193 0 0,3-10-57 0 0,3-7-31 0 0,65-132 1645 0 0,-3 5-721 0 0,-38 85-796 0 0,22-38 533 0 0,-40 70-709 0 0,1 1 1 0 0,1 0 0 0 0,0 1-1 0 0,12-11 1 0 0,-18 19-8 0 0,-3 15-111 0 0,-2-2-82 0 0,-1 1 0 0 0,0 0 0 0 0,-1 0 0 0 0,0-1 0 0 0,-6 17 0 0 0,2-5-114 0 0,-9 49-985 0 0,-10 129-1 0 0,20-144 1071 0 0,5-31 336 0 0,0-24-165 0 0,0 0 1 0 0,0 1 0 0 0,0-1-1 0 0,1 0 1 0 0,-1 0-1 0 0,0 0 1 0 0,0 0-1 0 0,1 1 1 0 0,-1-1 0 0 0,0 0-1 0 0,1 0 1 0 0,-1 0-1 0 0,0 0 1 0 0,0 0-1 0 0,1 0 1 0 0,-1 0-1 0 0,0 0 1 0 0,1 0 0 0 0,-1 0-1 0 0,0 0 1 0 0,0 0-1 0 0,1 0 1 0 0,-1 0-1 0 0,0 0 1 0 0,1 0 0 0 0,-1 0-1 0 0,0 0 1 0 0,0 0-1 0 0,1-1 1 0 0,-1 1 1 0 0,3-1-7 0 0,-1 0 0 0 0,0 0-1 0 0,0 0 1 0 0,0 0 0 0 0,0 0-1 0 0,0-1 1 0 0,0 1 0 0 0,-1-1-1 0 0,1 1 1 0 0,2-4 0 0 0,17-22 131 0 0,-9 11-17 0 0,31-37 100 0 0,2 3 1 0 0,2 2-1 0 0,76-59 0 0 0,-108 95-121 0 0,1 0-1 0 0,0 2 0 0 0,1 0 1 0 0,0 1-1 0 0,29-12 0 0 0,-44 21-96 0 0,0-1-1 0 0,0 0 1 0 0,0 1-1 0 0,0-1 1 0 0,0 1-1 0 0,0 0 1 0 0,0 0-1 0 0,1 0 1 0 0,-1 0-1 0 0,0 0 1 0 0,0 0-1 0 0,0 1 1 0 0,0-1-1 0 0,0 1 1 0 0,0-1-1 0 0,0 1 1 0 0,0 0-1 0 0,0 0 1 0 0,0-1-1 0 0,0 2 1 0 0,0-1-1 0 0,2 2 1 0 0,-1-1-21 0 0,-1 1 0 0 0,0-1 0 0 0,0 1 0 0 0,0-1 1 0 0,0 1-1 0 0,0 0 0 0 0,-1 0 0 0 0,1 0 0 0 0,-1 0 0 0 0,0 0 0 0 0,0 0 0 0 0,0 0 0 0 0,0 0 0 0 0,0 5 1 0 0,3 32-422 0 0,-2 0 0 0 0,-3 45 0 0 0,-1 1-50 0 0,3-61 372 0 0,-2-11 0 0 0,1 0-1 0 0,1 0 1 0 0,1 0-1 0 0,0 0 0 0 0,0 0 1 0 0,8 23-1 0 0,-9-35 140 0 0,-1 0-1 0 0,1-1 0 0 0,0 1 1 0 0,0-1-1 0 0,-1 0 0 0 0,1 1 1 0 0,0-1-1 0 0,0 0 0 0 0,0 1 1 0 0,0-1-1 0 0,1 0 0 0 0,-1 0 1 0 0,0 0-1 0 0,0 0 0 0 0,1 0 1 0 0,-1 0-1 0 0,2 1 0 0 0,-1-2 3 0 0,-1 0 0 0 0,0 1 0 0 0,1-1-1 0 0,-1 0 1 0 0,1 0 0 0 0,-1 0 0 0 0,1 0 0 0 0,-1-1-1 0 0,0 1 1 0 0,1 0 0 0 0,-1-1 0 0 0,1 1 0 0 0,-1 0-1 0 0,0-1 1 0 0,1 0 0 0 0,-1 1 0 0 0,0-1 0 0 0,0 0-1 0 0,2-1 1 0 0,6-4 73 0 0,-1-1 0 0 0,0 0 0 0 0,0-1 0 0 0,0 1 1 0 0,11-18-1 0 0,28-49 210 0 0,-19 29-133 0 0,-10 19-110 0 0,1 1-1 0 0,2 1 1 0 0,1 1 0 0 0,0 0-1 0 0,2 2 1 0 0,0 1 0 0 0,2 0-1 0 0,37-21 1 0 0,-36 27 50 0 0,54-19 0 0 0,-78 32-83 0 0,0 0 0 0 0,-1 0 0 0 0,1 1 0 0 0,0-1-1 0 0,0 1 1 0 0,0-1 0 0 0,0 1 0 0 0,0 0 0 0 0,0 0 0 0 0,0 0 0 0 0,0 1 0 0 0,0-1 0 0 0,0 1 0 0 0,4 1-1 0 0,-5-1-8 0 0,0 0 0 0 0,0 0 0 0 0,-1 0 0 0 0,1 0 0 0 0,0 0 0 0 0,0 1-1 0 0,-1-1 1 0 0,1 1 0 0 0,-1-1 0 0 0,1 1 0 0 0,-1-1 0 0 0,0 1 0 0 0,0 0 0 0 0,1 0-1 0 0,-1 0 1 0 0,-1 0 0 0 0,1 0 0 0 0,0 0 0 0 0,0 0 0 0 0,0 2 0 0 0,2 14-101 0 0,-1-1 1 0 0,0 0 0 0 0,-2 1 0 0 0,0-1-1 0 0,-1 0 1 0 0,-3 20 0 0 0,1-4-100 0 0,-3 26-101 0 0,1-12 42 0 0,1 65-1 0 0,5-108 247 0 0,-1-1 1 0 0,0 0-1 0 0,1 1 0 0 0,-1-1 0 0 0,1 0 0 0 0,0 1 0 0 0,0-1 0 0 0,1 0 1 0 0,2 5-1 0 0,-4-7 2 0 0,0-1 1 0 0,1 1-1 0 0,-1 0 1 0 0,1-1-1 0 0,-1 1 1 0 0,1-1-1 0 0,-1 1 1 0 0,1-1-1 0 0,0 0 1 0 0,-1 1-1 0 0,1-1 1 0 0,0 1-1 0 0,-1-1 1 0 0,1 0-1 0 0,0 0 1 0 0,-1 1-1 0 0,1-1 1 0 0,0 0-1 0 0,1 0 1 0 0,-1 0 6 0 0,0 0 1 0 0,0 0 0 0 0,1-1-1 0 0,-1 1 1 0 0,0 0 0 0 0,0-1-1 0 0,1 1 1 0 0,-1-1 0 0 0,0 1-1 0 0,0-1 1 0 0,0 0 0 0 0,0 1-1 0 0,0-1 1 0 0,0 0 0 0 0,1-1-1 0 0,5-5 42 0 0,0 0 1 0 0,-1 0-1 0 0,1 0 0 0 0,-2-1 0 0 0,9-14 1 0 0,20-48 231 0 0,-20 40-162 0 0,10-18 30 0 0,2 1 0 0 0,38-53 1 0 0,-48 78-109 0 0,1 1-1 0 0,1 1 1 0 0,0 1 0 0 0,2 0 0 0 0,0 2 0 0 0,33-22 0 0 0,-45 33-31 0 0,0 1 0 0 0,0 1-1 0 0,1 0 1 0 0,0 0 0 0 0,0 0-1 0 0,0 1 1 0 0,0 1 0 0 0,1-1-1 0 0,-1 1 1 0 0,1 1 0 0 0,-1 0-1 0 0,17 0 1 0 0,-23 2-14 0 0,0-1 0 0 0,0 1 0 0 0,0-1 0 0 0,0 1 0 0 0,0 0 0 0 0,0 0 0 0 0,0 0 0 0 0,-1 1 0 0 0,1-1 0 0 0,0 1 0 0 0,-1-1 0 0 0,1 1 0 0 0,-1 0 0 0 0,4 3 0 0 0,-2-1-41 0 0,-1 0 0 0 0,0 0-1 0 0,0 1 1 0 0,-1-1 0 0 0,1 0-1 0 0,-1 1 1 0 0,0-1 0 0 0,2 7-1 0 0,0 6-211 0 0,0 1-1 0 0,-1 0 1 0 0,2 33 0 0 0,-5-49 241 0 0,3 64-162 0 0,0-1-86 0 0,14 77 0 0 0,-16-137 283 0 0,0 0-1 0 0,1 0 1 0 0,0 0 0 0 0,-1-1-1 0 0,1 1 1 0 0,1 0-1 0 0,-1-1 1 0 0,1 1 0 0 0,3 4-1 0 0,-5-8-13 0 0,0 0 0 0 0,0 0 0 0 0,0 0 0 0 0,0 0 0 0 0,0 0 0 0 0,0-1 0 0 0,0 1-1 0 0,0 0 1 0 0,0 0 0 0 0,1-1 0 0 0,-1 1 0 0 0,0-1 0 0 0,0 1 0 0 0,1-1 0 0 0,-1 1 0 0 0,0-1 0 0 0,1 0-1 0 0,-1 0 1 0 0,0 0 0 0 0,1 0 0 0 0,-1 0 0 0 0,0 0 0 0 0,1 0 0 0 0,-1 0 0 0 0,0 0 0 0 0,1-1 0 0 0,-1 1-1 0 0,0 0 1 0 0,1-1 0 0 0,-1 1 0 0 0,0-1 0 0 0,0 0 0 0 0,0 1 0 0 0,1-1 0 0 0,-1 0 0 0 0,0 0 0 0 0,0 1-1 0 0,0-1 1 0 0,1-2 0 0 0,5-3 17 0 0,-1-1 0 0 0,1 0 0 0 0,-2-1-1 0 0,1 1 1 0 0,4-10 0 0 0,23-45 70 0 0,-25 44-55 0 0,16-30 55 0 0,2 2 1 0 0,47-65-1 0 0,-57 91-77 0 0,1 0 0 0 0,0 1 1 0 0,1 1-1 0 0,1 0 0 0 0,1 2 0 0 0,0 0 0 0 0,32-18 1 0 0,-46 31-13 0 0,-1 0 0 0 0,1 1 0 0 0,-1-1 1 0 0,1 1-1 0 0,0 0 0 0 0,0 1 1 0 0,0-1-1 0 0,0 1 0 0 0,0 1 0 0 0,11-1 1 0 0,-13 1-2 0 0,0 1 0 0 0,0-1 1 0 0,1 1-1 0 0,-1 0 0 0 0,0 1 1 0 0,0-1-1 0 0,-1 0 0 0 0,1 1 1 0 0,0 0-1 0 0,0 0 0 0 0,-1 0 1 0 0,1 1-1 0 0,-1-1 1 0 0,0 1-1 0 0,0 0 0 0 0,5 5 1 0 0,-3-1-66 0 0,0 0 0 0 0,0 0 0 0 0,-1 0 0 0 0,0 0 1 0 0,0 1-1 0 0,-1 0 0 0 0,0-1 0 0 0,0 1 0 0 0,-1 1 0 0 0,0-1 1 0 0,1 13-1 0 0,0 12-295 0 0,-2 54 0 0 0,-1-49 175 0 0,-1 14-19 0 0,0-16 28 0 0,1-1 1 0 0,2 1 0 0 0,8 44 0 0 0,-10-80 172 0 0,1 5-5 0 0,0 0 0 0 0,1 0 0 0 0,3 8 0 0 0,-5-12 10 0 0,0-1-1 0 0,1 1 0 0 0,-1 0 0 0 0,0-1 0 0 0,1 1 0 0 0,-1 0 1 0 0,0-1-1 0 0,1 1 0 0 0,-1-1 0 0 0,1 1 0 0 0,-1-1 1 0 0,1 1-1 0 0,-1-1 0 0 0,1 1 0 0 0,-1-1 0 0 0,1 1 1 0 0,0-1-1 0 0,-1 0 0 0 0,1 1 0 0 0,-1-1 0 0 0,1 0 1 0 0,0 0-1 0 0,-1 0 0 0 0,1 1 0 0 0,0-1 0 0 0,0 0 0 0 0,-1 0 1 0 0,1 0-1 0 0,0 0 0 0 0,-1 0 0 0 0,1 0 0 0 0,0 0 1 0 0,0 0-1 0 0,-1 0 0 0 0,1-1 0 0 0,0 1 0 0 0,0 0 1 0 0,3-2 16 0 0,-1 0 1 0 0,1-1 0 0 0,-1 1 0 0 0,0-1-1 0 0,0 1 1 0 0,0-1 0 0 0,0 0-1 0 0,0 0 1 0 0,-1 0 0 0 0,5-6 0 0 0,1-5 34 0 0,9-20 0 0 0,-13 27-43 0 0,36-91 116 0 0,-8 20-8 0 0,-8 24 49 0 0,54-90-1 0 0,-68 129-137 0 0,0 0-1 0 0,2 1 1 0 0,-1 0 0 0 0,2 0 0 0 0,0 1-1 0 0,0 1 1 0 0,2 0 0 0 0,-1 1 0 0 0,1 1-1 0 0,17-10 1 0 0,-29 19-16 0 0,0-1-1 0 0,0 1 0 0 0,0 0 1 0 0,1 0-1 0 0,-1 0 1 0 0,0 0-1 0 0,0 1 1 0 0,0-1-1 0 0,1 1 0 0 0,-1 0 1 0 0,0 0-1 0 0,1 0 1 0 0,-1 0-1 0 0,0 0 0 0 0,1 1 1 0 0,-1 0-1 0 0,5 1 1 0 0,-4 0-8 0 0,0 0 0 0 0,0 0 1 0 0,0 1-1 0 0,0-1 1 0 0,0 1-1 0 0,-1 0 0 0 0,1 0 1 0 0,-1 0-1 0 0,1 1 0 0 0,-1-1 1 0 0,3 5-1 0 0,1 3-62 0 0,-1-1 1 0 0,0 1-1 0 0,-1 0 0 0 0,0 1 0 0 0,0-1 0 0 0,-2 1 0 0 0,1 0 0 0 0,2 19 1 0 0,7 80-602 0 0,11 68 223 0 0,-22-168 433 0 0,0 0-1 0 0,1 1 1 0 0,1-1 0 0 0,0 0-1 0 0,0-1 1 0 0,1 1 0 0 0,1-1-1 0 0,0 0 1 0 0,8 11 0 0 0,-13-20 8 0 0,0 0 0 0 0,0 1 0 0 0,0-1 0 0 0,1 0 1 0 0,-1 0-1 0 0,1 0 0 0 0,-1 0 0 0 0,1 0 1 0 0,-1 0-1 0 0,1 0 0 0 0,-1-1 0 0 0,1 1 1 0 0,0 0-1 0 0,-1-1 0 0 0,1 1 0 0 0,0-1 0 0 0,0 0 1 0 0,-1 1-1 0 0,1-1 0 0 0,0 0 0 0 0,0 0 1 0 0,0 0-1 0 0,-1-1 0 0 0,1 1 0 0 0,0 0 0 0 0,0-1 1 0 0,-1 1-1 0 0,1-1 0 0 0,0 1 0 0 0,-1-1 1 0 0,1 0-1 0 0,0 0 0 0 0,1-1 0 0 0,3-2 3 0 0,-1 0 0 0 0,1 0 0 0 0,-1-1-1 0 0,0 0 1 0 0,-1 0 0 0 0,1 0 0 0 0,5-10 0 0 0,10-17 40 0 0,25-58 1 0 0,-9 15-4 0 0,81-117 127 0 0,-103 173-176 0 0,1 0 0 0 0,0 1 0 0 0,2 0 0 0 0,0 1 0 0 0,36-28 0 0 0,-50 44-3 0 0,0-1-1 0 0,-1 0 0 0 0,1 0 1 0 0,0 1-1 0 0,0 0 0 0 0,0-1 0 0 0,0 1 1 0 0,0 0-1 0 0,0 0 0 0 0,0 1 1 0 0,1-1-1 0 0,-1 1 0 0 0,4-1 1 0 0,-5 2-15 0 0,0-1 0 0 0,0 0 0 0 0,0 1 0 0 0,0 0 0 0 0,0-1 0 0 0,0 1 0 0 0,0 0 0 0 0,0 0 0 0 0,0 0 0 0 0,0 0 0 0 0,0 0 0 0 0,0 0 0 0 0,-1 1 0 0 0,1-1 0 0 0,-1 1 0 0 0,1-1 0 0 0,-1 1 0 0 0,1 0 0 0 0,-1-1 0 0 0,2 4 0 0 0,1 3-155 0 0,1 0-1 0 0,-1 1 1 0 0,-1-1 0 0 0,1 1 0 0 0,2 13-1 0 0,7 46-339 0 0,-12-56 489 0 0,9 61-196 0 0,8 43 124 0 0,-14-94 93 0 0,2 0 0 0 0,0 0 1 0 0,11 23-1 0 0,-15-40 19 0 0,0-1 0 0 0,0 0 0 0 0,1 0 0 0 0,-1 0 0 0 0,1 0 0 0 0,0-1 0 0 0,0 1 0 0 0,0-1 0 0 0,5 5 0 0 0,-7-7-6 0 0,0-1 0 0 0,1 1 0 0 0,-1 0 0 0 0,0-1 0 0 0,0 1 1 0 0,1-1-1 0 0,-1 1 0 0 0,1-1 0 0 0,-1 1 0 0 0,0-1 0 0 0,1 0 0 0 0,-1 0 1 0 0,1 0-1 0 0,-1 0 0 0 0,0 0 0 0 0,1 0 0 0 0,-1 0 0 0 0,1 0 0 0 0,-1-1 1 0 0,0 1-1 0 0,1 0 0 0 0,-1-1 0 0 0,0 1 0 0 0,1-1 0 0 0,-1 0 0 0 0,0 1 1 0 0,0-1-1 0 0,0 0 0 0 0,1 0 0 0 0,-1 0 0 0 0,0 0 0 0 0,0 0 0 0 0,0 0 0 0 0,1-1 1 0 0,7-9-8 0 0,1 0 1 0 0,-2 0-1 0 0,0 0 1 0 0,13-26-1 0 0,21-56 47 0 0,-9 18 37 0 0,-15 36-36 0 0,31-58 87 0 0,-38 78-108 0 0,1 0-1 0 0,26-31 1 0 0,-34 46-19 0 0,-1 0 0 0 0,1 0 0 0 0,-1 1 1 0 0,1-1-1 0 0,0 1 0 0 0,1 0 0 0 0,6-4 0 0 0,-10 7 0 0 0,1-1-1 0 0,-1 1 0 0 0,1-1 0 0 0,0 1 0 0 0,-1 0 0 0 0,1-1 0 0 0,-1 1 0 0 0,1 0 0 0 0,-1 0 0 0 0,1 0 1 0 0,0 0-1 0 0,-1 0 0 0 0,1 1 0 0 0,-1-1 0 0 0,1 0 0 0 0,-1 1 0 0 0,1-1 0 0 0,-1 1 0 0 0,1 0 0 0 0,-1-1 0 0 0,1 1 1 0 0,-1 0-1 0 0,0 0 0 0 0,1 0 0 0 0,-1 0 0 0 0,0 0 0 0 0,0 0 0 0 0,1 1 0 0 0,2 2-3 0 0,-1 0 0 0 0,1 1 0 0 0,-1-1 0 0 0,-1 1-1 0 0,1-1 1 0 0,-1 1 0 0 0,0 0 0 0 0,0 0 0 0 0,0 0-1 0 0,1 7 1 0 0,1 7-170 0 0,2 29 0 0 0,-4-32 25 0 0,7 58-244 0 0,4 45-33 0 0,-11-95 381 0 0,1 0 1 0 0,1 0-1 0 0,1-1 0 0 0,0 0 1 0 0,12 28-1 0 0,-16-49 34 0 0,0 0 0 0 0,0 1 0 0 0,0-1 0 0 0,0 0 0 0 0,0 0 0 0 0,1 0 0 0 0,-1 0 0 0 0,1 0 0 0 0,-1-1 0 0 0,1 1 0 0 0,0 0 0 0 0,0-1 0 0 0,3 3 0 0 0,-4-4 0 0 0,0 1 0 0 0,1-1 0 0 0,-1 1 0 0 0,1-1 0 0 0,-1 0 0 0 0,1 1 0 0 0,-1-1 0 0 0,0 0 0 0 0,1 0 0 0 0,-1 0 0 0 0,1 0 0 0 0,-1 0 0 0 0,1-1 0 0 0,-1 1 0 0 0,1 0 0 0 0,-1-1 0 0 0,0 1 0 0 0,1-1 0 0 0,-1 1 0 0 0,0-1 0 0 0,1 0 0 0 0,-1 0 0 0 0,2-1 0 0 0,5-4-26 0 0,0-2 0 0 0,0 1 0 0 0,0-1 0 0 0,-1 0 0 0 0,0-1 0 0 0,-1 0 0 0 0,9-15 0 0 0,1 0-22 0 0,84-137-142 0 0,-11 16 156 0 0,-85 138 33 0 0,21-28 21 0 0,-22 32 0 0 0,0-1-1 0 0,0 1 0 0 0,0 0 1 0 0,1 0-1 0 0,-1 0 1 0 0,7-4-1 0 0,-9 6-13 0 0,0 0 1 0 0,0 1-1 0 0,0-1 0 0 0,0 1 0 0 0,0 0 1 0 0,0-1-1 0 0,0 1 0 0 0,0 0 1 0 0,0 0-1 0 0,0 0 0 0 0,1 0 0 0 0,-1 0 1 0 0,0 0-1 0 0,0 0 0 0 0,0 0 1 0 0,0 0-1 0 0,0 0 0 0 0,0 0 1 0 0,0 1-1 0 0,2 0 0 0 0,-2-1 2 0 0,1 1-1 0 0,-1 0 1 0 0,1 0 0 0 0,-1 1-1 0 0,0-1 1 0 0,1 0 0 0 0,-1 0-1 0 0,0 1 1 0 0,0-1-1 0 0,0 0 1 0 0,1 3 0 0 0,2 2-42 0 0,-1 1 0 0 0,-1 0 0 0 0,1-1 0 0 0,-1 1 0 0 0,1 7 0 0 0,2 17-299 0 0,2 45 1 0 0,-4-26 94 0 0,4 43-155 0 0,-4-39-174 0 0,20 108-1 0 0,-22-160 541 0 0,1 6-34 0 0,0 1 0 0 0,5 10 1 0 0,-7-18 60 0 0,1 1 1 0 0,0-1 0 0 0,-1 1 0 0 0,1-1 0 0 0,0 1 0 0 0,0-1-1 0 0,0 0 1 0 0,0 1 0 0 0,0-1 0 0 0,0 0 0 0 0,0 0-1 0 0,1 0 1 0 0,-1 0 0 0 0,0 0 0 0 0,1 0 0 0 0,-1 0 0 0 0,1 0-1 0 0,-1-1 1 0 0,3 2 0 0 0,-3-2 9 0 0,0 0 0 0 0,0 0 1 0 0,1 0-1 0 0,-1 0 0 0 0,0 0 0 0 0,0-1 0 0 0,0 1 0 0 0,0 0 1 0 0,1-1-1 0 0,-1 1 0 0 0,0-1 0 0 0,0 1 0 0 0,0-1 0 0 0,0 1 1 0 0,0-1-1 0 0,0 0 0 0 0,0 1 0 0 0,0-1 0 0 0,1-2 1 0 0,17-20 119 0 0,-15 18-103 0 0,10-18 82 0 0,0 0 0 0 0,-2-1 0 0 0,16-42 0 0 0,7-14 185 0 0,-14 37-199 0 0,3 1 0 0 0,2 1-1 0 0,1 1 1 0 0,39-44 0 0 0,-62 79-76 0 0,1 0 0 0 0,0 0-1 0 0,0 1 1 0 0,0-1-1 0 0,12-5 1 0 0,-16 9 0 0 0,1 0 0 0 0,-1 0 0 0 0,1 1 0 0 0,-1-1 0 0 0,1 0 0 0 0,0 1 0 0 0,-1 0 0 0 0,1-1 0 0 0,0 1 0 0 0,-1 0 0 0 0,1 0 1 0 0,0 0-1 0 0,-1 0 0 0 0,1 0 0 0 0,0 1 0 0 0,-1-1 0 0 0,1 0 0 0 0,0 1 0 0 0,-1-1 0 0 0,1 1 0 0 0,-1-1 0 0 0,1 1 0 0 0,-1 0 0 0 0,1 0 0 0 0,-1 0 0 0 0,1 0 0 0 0,-1 0 0 0 0,2 2 0 0 0,0 0 16 0 0,0 0-1 0 0,0 1 0 0 0,0 0 0 0 0,-1-1 1 0 0,1 1-1 0 0,-1 0 0 0 0,0 0 1 0 0,0 1-1 0 0,-1-1 0 0 0,2 7 1 0 0,1 6-54 0 0,3 24 0 0 0,-6-32-30 0 0,13 179-452 0 0,-12-124 325 0 0,3-1-1 0 0,13 67 0 0 0,-16-123 199 0 0,-1-1-1 0 0,1 1 0 0 0,1-1 1 0 0,-1 1-1 0 0,7 10 0 0 0,-9-16-18 0 0,1 0 0 0 0,-1 0 0 0 0,1 0 0 0 0,0-1 0 0 0,-1 1 0 0 0,1 0 0 0 0,0 0 0 0 0,0 0 0 0 0,0 0 0 0 0,-1-1 0 0 0,1 1 0 0 0,0 0 0 0 0,0-1 0 0 0,0 1 0 0 0,0-1 0 0 0,0 1 0 0 0,0-1 0 0 0,0 1 0 0 0,0-1 0 0 0,0 0 0 0 0,1 1 0 0 0,-1-1 0 0 0,0 0 0 0 0,0 0 0 0 0,0 0 0 0 0,0 0 0 0 0,0 0 0 0 0,0 0 0 0 0,1 0 0 0 0,-1-1 0 0 0,0 1 0 0 0,0 0 0 0 0,0 0 0 0 0,0-1-1 0 0,0 1 1 0 0,0-1 0 0 0,0 1 0 0 0,0-1 0 0 0,0 1 0 0 0,0-1 0 0 0,0 0 0 0 0,1-1 0 0 0,4-3-6 0 0,-1 0-1 0 0,1-1 0 0 0,-1 0 0 0 0,0 0 1 0 0,0 0-1 0 0,-1 0 0 0 0,0-1 1 0 0,0 0-1 0 0,3-8 0 0 0,4-12-27 0 0,8-32-1 0 0,-9 25 15 0 0,48-125 4 0 0,-45 129 17 0 0,1 1-1 0 0,2 0 0 0 0,23-31 0 0 0,-33 51 27 0 0,0 1 1 0 0,1-1-1 0 0,1 1 0 0 0,-1 1 0 0 0,15-12 1 0 0,-20 18-6 0 0,0-1 0 0 0,0 1 0 0 0,1-1 0 0 0,-1 1 0 0 0,0 0 0 0 0,1 0 1 0 0,-1 0-1 0 0,1 0 0 0 0,-1 1 0 0 0,1-1 0 0 0,0 1 0 0 0,-1-1 0 0 0,1 1 1 0 0,0 0-1 0 0,-1 0 0 0 0,1 0 0 0 0,0 0 0 0 0,-1 1 0 0 0,1-1 0 0 0,0 1 1 0 0,-1 0-1 0 0,1 0 0 0 0,-1-1 0 0 0,1 1 0 0 0,-1 1 0 0 0,0-1 0 0 0,1 0 0 0 0,1 2 1 0 0,0 1-5 0 0,0-1 0 0 0,0 1 0 0 0,-1 0 0 0 0,1-1 0 0 0,-1 2 0 0 0,0-1 0 0 0,0 0 0 0 0,-1 1 0 0 0,1-1 1 0 0,-1 1-1 0 0,3 9 0 0 0,2 6 98 0 0,5 32-1 0 0,-9-37-106 0 0,26 147-209 0 0,-18-85 0 0 0,30 102-1 0 0,-40-175 198 0 0,15 38 0 0 0,-16-40 0 0 0,1 0 0 0 0,1 0 0 0 0,-1 1 0 0 0,0-1 0 0 0,0 0 0 0 0,1 0 0 0 0,0 0 0 0 0,-1-1 0 0 0,1 1 0 0 0,0 0 0 0 0,0-1 0 0 0,-1 1 0 0 0,1-1 0 0 0,4 3 0 0 0,-5-4 0 0 0,0 0-1 0 0,0 0 0 0 0,0 0 0 0 0,0 1 1 0 0,0-2-1 0 0,0 1 0 0 0,0 0 0 0 0,0 0 1 0 0,0 0-1 0 0,0 0 0 0 0,0-1 1 0 0,0 1-1 0 0,0 0 0 0 0,0-1 0 0 0,0 1 1 0 0,0-1-1 0 0,-1 1 0 0 0,1-1 0 0 0,0 1 1 0 0,0-1-1 0 0,0 0 0 0 0,-1 1 1 0 0,1-1-1 0 0,0 0 0 0 0,0-1 0 0 0,16-24-68 0 0,-15 23 64 0 0,7-14-17 0 0,-1-1-1 0 0,-1 0 1 0 0,0 0 0 0 0,4-20-1 0 0,12-78-89 0 0,-20 99 109 0 0,12-63 67 0 0,46-141 0 0 0,-58 213-43 0 0,0 0 0 0 0,1 1 0 0 0,0-1 0 0 0,0 1 0 0 0,6-8 0 0 0,-9 13 93 0 0,9 6 113 0 0,-8-2-211 0 0,0-1 0 0 0,0 1 0 0 0,0 0 0 0 0,0-1 0 0 0,0 1 0 0 0,0 0 0 0 0,0 0 0 0 0,-1 0 0 0 0,1 1 1 0 0,-1-1-1 0 0,1 0 0 0 0,-1 1 0 0 0,0-1 0 0 0,1 4 0 0 0,2 6 116 0 0,5 21 0 0 0,-6-19-104 0 0,9 31-19 0 0,30 106 83 0 0,-35-134-88 0 0,0 1 0 0 0,1-1 1 0 0,1 0-1 0 0,0-1 0 0 0,1 0 1 0 0,15 17-1 0 0,-24-32-7 0 0,0 1 1 0 0,0-1-1 0 0,0 0 1 0 0,1 0-1 0 0,-1 1 1 0 0,0-1-1 0 0,0 0 1 0 0,1 0-1 0 0,-1-1 1 0 0,1 1-1 0 0,-1 0 1 0 0,1 0-1 0 0,-1-1 1 0 0,1 1-1 0 0,-1-1 1 0 0,1 1-1 0 0,0-1 1 0 0,-1 0-1 0 0,1 0 1 0 0,2 1-1 0 0,-2-2-2 0 0,0 1 1 0 0,0-1-1 0 0,0 1 1 0 0,0-1-1 0 0,0 0 0 0 0,0 0 1 0 0,0 0-1 0 0,0 0 1 0 0,0 0-1 0 0,-1 0 0 0 0,1-1 1 0 0,0 1-1 0 0,2-4 1 0 0,3-2-9 0 0,-1-2 0 0 0,0 1 0 0 0,-1-1 0 0 0,1 0 0 0 0,4-12 0 0 0,22-70-41 0 0,-25 69 34 0 0,0 0 1 0 0,2 1-1 0 0,0-1 1 0 0,13-21-1 0 0,-21 42 25 0 0,0-1-1 0 0,0 1 0 0 0,0 0 0 0 0,0 0 0 0 0,0-1 1 0 0,0 1-1 0 0,0 0 0 0 0,0 0 0 0 0,0 0 1 0 0,0 0-1 0 0,1 0 0 0 0,-1 1 0 0 0,0-1 1 0 0,1 0-1 0 0,-1 1 0 0 0,3-2 0 0 0,-3 2 1 0 0,0 0-1 0 0,0 0 1 0 0,-1 1-1 0 0,1-1 1 0 0,0 0-1 0 0,0 0 0 0 0,0 0 1 0 0,0 1-1 0 0,0-1 1 0 0,0 1-1 0 0,0-1 1 0 0,0 0-1 0 0,-1 1 1 0 0,1 0-1 0 0,0-1 0 0 0,0 1 1 0 0,-1-1-1 0 0,1 1 1 0 0,0 0-1 0 0,-1-1 1 0 0,1 1-1 0 0,0 0 1 0 0,-1 0-1 0 0,1 0 0 0 0,-1 0 1 0 0,1 1-1 0 0,9 18 39 0 0,-1 0-1 0 0,-1 1 0 0 0,-1 1 1 0 0,-1-1-1 0 0,4 25 0 0 0,4 14-40 0 0,15 86-395 0 0,-25-127 176 0 0,2 14-125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7T06:56:57.8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345 55 1807 0 0,'0'0'9354'0'0,"-1"5"-8801"0"0,1-2-453 0 0,-2 8 237 0 0,1-11-318 0 0,1 0 0 0 0,0 1 0 0 0,-1-1 0 0 0,1 0 0 0 0,0 0 0 0 0,0 1 0 0 0,-1-1 0 0 0,1 0 0 0 0,-1 0 0 0 0,1 0-1 0 0,0 0 1 0 0,-1 1 0 0 0,1-1 0 0 0,0 0 0 0 0,-1 0 0 0 0,1 0 0 0 0,-1 0 0 0 0,1 0 0 0 0,0 0 0 0 0,-1 0 0 0 0,1 0 0 0 0,-1 0 0 0 0,1 0 0 0 0,0 0 0 0 0,-1 0 0 0 0,1 0-1 0 0,0-1 1 0 0,-1 1 0 0 0,0 0 0 0 0,-1 0 53 0 0,0-1-1 0 0,0 1 0 0 0,0 0 1 0 0,0 0-1 0 0,0 1 0 0 0,0-1 1 0 0,-1 0-1 0 0,1 1 1 0 0,0-1-1 0 0,0 1 0 0 0,0 0 1 0 0,0-1-1 0 0,0 1 0 0 0,1 0 1 0 0,-1 0-1 0 0,0 1 0 0 0,0-1 1 0 0,-2 2-1 0 0,-4 4 118 0 0,-1 1 0 0 0,-8 9 0 0 0,14-14-160 0 0,-24 29-50 0 0,1 2 1 0 0,-33 54-1 0 0,33-46-256 0 0,-44 53 0 0 0,61-85 332 0 0,1 0 0 0 0,0 1-1 0 0,-11 20 409 0 0,28-32-830 0 0,16-6 430 0 0,1-1-1 0 0,-1-1 0 0 0,-1-2 0 0 0,0 0 1 0 0,45-29-1 0 0,101-89 466 0 0,-142 106-386 0 0,69-63 528 0 0,-83 73-476 0 0,1 1 1 0 0,1 0 0 0 0,20-11-1 0 0,-7 5 614 0 0,-29 18-788 0 0,0 0 0 0 0,1 0 1 0 0,-1 0-1 0 0,0 0 0 0 0,1 0 0 0 0,-1 0 0 0 0,0 0 0 0 0,1 0 0 0 0,-1 1 0 0 0,0-1 0 0 0,1 0 0 0 0,-1 0 1 0 0,0 0-1 0 0,1 0 0 0 0,-1 1 0 0 0,0-1 0 0 0,0 0 0 0 0,1 0 0 0 0,-1 1 0 0 0,0-1 0 0 0,0 0 1 0 0,1 1-1 0 0,-1-1 0 0 0,0 0 0 0 0,0 1 0 0 0,1 0 44 0 0,0 1-46 0 0,0 0-1 0 0,0 0 1 0 0,0 0 0 0 0,-1 0 0 0 0,1 0-1 0 0,0 1 1 0 0,-1-1 0 0 0,0 0 0 0 0,1 0-1 0 0,-1 1 1 0 0,0-1 0 0 0,0 0 0 0 0,0 1-1 0 0,-1 2 1 0 0,-8 35 243 0 0,5-25-223 0 0,-8 28-267 0 0,-2 0 0 0 0,-2-1-1 0 0,-39 75 1 0 0,51-107 211 0 0,5-7 77 0 0,13-8 143 0 0,-10 4-176 0 0,13-8-35 0 0,-1 0 0 0 0,1 0 0 0 0,22-19 0 0 0,41-42 126 0 0,-29 26 226 0 0,-10 8-208 0 0,1 3-1 0 0,2 1 0 0 0,84-44 1 0 0,-102 65 24 0 0,1 1 0 0 0,27-7 0 0 0,-53 17-150 0 0,-1 0 2 0 0,1 0 0 0 0,-1 0 0 0 0,1 1 0 0 0,0-1 1 0 0,-1 0-1 0 0,1 0 0 0 0,-1 1 0 0 0,0-1 0 0 0,1 1 0 0 0,-1-1 0 0 0,1 0 0 0 0,-1 1 0 0 0,1-1 0 0 0,-1 1 0 0 0,0-1 0 0 0,1 1 0 0 0,-1-1 0 0 0,0 1 1 0 0,0-1-1 0 0,1 1 0 0 0,-1 0 0 0 0,1 0 17 0 0,0 1 1 0 0,0 1 0 0 0,0 0 0 0 0,0 0 0 0 0,0 0 0 0 0,0 0-1 0 0,0 0 1 0 0,-1 0 0 0 0,1 0 0 0 0,-1 1 0 0 0,0 4 0 0 0,-4 33-41 0 0,4-39-6 0 0,-10 53-448 0 0,-19 62 0 0 0,-7 37-578 0 0,35-150 1018 0 0,0 0-1 0 0,1 1 0 0 0,0-1 1 0 0,-1 0-1 0 0,2 9 1 0 0,0-12 25 0 0,-1 0 1 0 0,0-1 0 0 0,0 1-1 0 0,0 0 1 0 0,1-1 0 0 0,-1 1-1 0 0,0 0 1 0 0,1-1 0 0 0,-1 1-1 0 0,0 0 1 0 0,1-1 0 0 0,-1 1-1 0 0,1-1 1 0 0,-1 1 0 0 0,1-1-1 0 0,-1 1 1 0 0,1-1 0 0 0,0 1-1 0 0,-1-1 1 0 0,1 1-1 0 0,-1-1 1 0 0,1 0 0 0 0,0 1-1 0 0,0-1 1 0 0,-1 0 0 0 0,1 0-1 0 0,0 0 1 0 0,-1 1 0 0 0,1-1-1 0 0,0 0 1 0 0,0 0 0 0 0,-1 0-1 0 0,1 0 1 0 0,0 0 0 0 0,0 0-1 0 0,-1 0 1 0 0,1-1 0 0 0,0 1-1 0 0,-1 0 1 0 0,1 0 0 0 0,0 0-1 0 0,0-1 1 0 0,0 0 0 0 0,9-2-23 0 0,0-1 1 0 0,-1-1 0 0 0,0 0 0 0 0,0 0-1 0 0,12-10 1 0 0,40-36 72 0 0,53-67 200 0 0,11-11 82 0 0,-106 113-291 0 0,0 0 1 0 0,1 1 0 0 0,1 2-1 0 0,0 0 1 0 0,29-13 0 0 0,-39 22 3 0 0,0 0 1 0 0,22-5 0 0 0,-28 8-28 0 0,-1 0 0 0 0,0 0 0 0 0,0 1 0 0 0,0 0 0 0 0,0 0 0 0 0,1 0 0 0 0,-1 0 0 0 0,0 0 0 0 0,0 1 0 0 0,0 0 0 0 0,8 3 0 0 0,-10-3-11 0 0,0 0 1 0 0,0 0 0 0 0,-1 1-1 0 0,1-1 1 0 0,-1 1-1 0 0,1-1 1 0 0,-1 1-1 0 0,0 0 1 0 0,0 0-1 0 0,1-1 1 0 0,-1 1 0 0 0,0 0-1 0 0,-1 0 1 0 0,1 0-1 0 0,1 4 1 0 0,1 4 24 0 0,2 20 0 0 0,-5-27-34 0 0,3 41-348 0 0,-2 0 1 0 0,-1 0 0 0 0,-11 66-1 0 0,10-99 313 0 0,0-1-1 0 0,1 1 0 0 0,0 0 1 0 0,0-1-1 0 0,1 1 0 0 0,1-1 1 0 0,0 1-1 0 0,3 10 1 0 0,-5-20 33 0 0,1 0 1 0 0,0 1 0 0 0,-1-1-1 0 0,1 0 1 0 0,0 0 0 0 0,0 1 0 0 0,0-1-1 0 0,-1 0 1 0 0,1 0 0 0 0,1 0-1 0 0,-1 0 1 0 0,0 0 0 0 0,0 0 0 0 0,0 0-1 0 0,0-1 1 0 0,1 1 0 0 0,-1 0-1 0 0,0-1 1 0 0,1 1 0 0 0,-1-1 0 0 0,0 1-1 0 0,1-1 1 0 0,-1 0 0 0 0,1 1-1 0 0,-1-1 1 0 0,1 0 0 0 0,-1 0 0 0 0,0 0-1 0 0,1 0 1 0 0,-1 0 0 0 0,1 0-1 0 0,2-1 1 0 0,3-1-21 0 0,1 0 0 0 0,-1-1 0 0 0,0 0 0 0 0,13-7 0 0 0,-19 9 22 0 0,18-9 7 0 0,-1-1 0 0 0,-1-1 0 0 0,0 0 0 0 0,16-17 0 0 0,56-63 232 0 0,17-15 93 0 0,9 18-78 0 0,-101 80-222 0 0,0 0 1 0 0,1 1-1 0 0,0 1 1 0 0,0 0-1 0 0,0 2 1 0 0,27-8-1 0 0,-37 12-12 0 0,0 0-1 0 0,-1 1 1 0 0,1-1-1 0 0,0 1 1 0 0,-1 0 0 0 0,1 0-1 0 0,-1 1 1 0 0,1-1-1 0 0,0 1 1 0 0,5 2-1 0 0,-7-2-7 0 0,0 0 0 0 0,-1 1 0 0 0,1-1 0 0 0,-1 1 0 0 0,1-1 0 0 0,-1 1-1 0 0,0 0 1 0 0,1 0 0 0 0,-1 0 0 0 0,0 0 0 0 0,0 0 0 0 0,0 0 0 0 0,-1 1-1 0 0,1-1 1 0 0,-1 1 0 0 0,1-1 0 0 0,1 5 0 0 0,3 8-116 0 0,-1 0 1 0 0,-1 1-1 0 0,0-1 1 0 0,2 28-1 0 0,0 66-392 0 0,-4-51 419 0 0,-2-46 57 0 0,1 9-63 0 0,5 24 0 0 0,-5-39 77 0 0,0 0 1 0 0,0-1-1 0 0,1 1 0 0 0,0-1 1 0 0,0 0-1 0 0,0 1 0 0 0,1-1 1 0 0,0 0-1 0 0,4 5 1 0 0,-6-9 0 0 0,0 1 0 0 0,0-1 0 0 0,0 0 0 0 0,1-1 0 0 0,-1 1 0 0 0,0 0 0 0 0,1 0 0 0 0,-1 0 0 0 0,1-1 1 0 0,-1 1-1 0 0,0-1 0 0 0,1 1 0 0 0,-1-1 0 0 0,1 0 0 0 0,0 1 0 0 0,-1-1 0 0 0,1 0 0 0 0,-1 0 0 0 0,1 0 1 0 0,-1 0-1 0 0,1 0 0 0 0,-1-1 0 0 0,1 1 0 0 0,2-1 0 0 0,3-1-24 0 0,1 0 0 0 0,-1-1 0 0 0,11-5 0 0 0,-16 7 26 0 0,16-9-19 0 0,0 0-1 0 0,-1-1 1 0 0,-1-1-1 0 0,18-16 1 0 0,58-62 44 0 0,-54 51-30 0 0,7-5 68 0 0,56-42 0 0 0,-81 70-22 0 0,1 2 0 0 0,0 1 0 0 0,1 0-1 0 0,1 2 1 0 0,40-15 0 0 0,-59 24-25 0 0,1 1 0 0 0,-1 0 0 0 0,1 0-1 0 0,-1 0 1 0 0,1 0 0 0 0,-1 1 0 0 0,1 0 0 0 0,-1 0 0 0 0,9 1 0 0 0,-11 0-7 0 0,0-1 0 0 0,1 1 0 0 0,-1 0 0 0 0,0 0 1 0 0,0 0-1 0 0,0 0 0 0 0,0 0 0 0 0,0 1 1 0 0,0-1-1 0 0,0 0 0 0 0,0 1 0 0 0,-1 0 0 0 0,1-1 1 0 0,-1 1-1 0 0,1 0 0 0 0,-1 0 0 0 0,1 0 1 0 0,-1 0-1 0 0,0 0 0 0 0,2 4 0 0 0,2 7-37 0 0,-1-1 0 0 0,-1 1-1 0 0,0 0 1 0 0,2 17 0 0 0,2 56-246 0 0,-6-71 243 0 0,-1 44-324 0 0,0-35 90 0 0,0 0 1 0 0,2-1-1 0 0,7 37 0 0 0,-9-57 213 0 0,1-1 0 0 0,0 1 0 0 0,0 0 0 0 0,0-1 0 0 0,0 1 0 0 0,0-1 0 0 0,0 1 0 0 0,4 3 0 0 0,-5-5 45 0 0,1 0 0 0 0,0-1 0 0 0,0 1 0 0 0,0 0 0 0 0,-1-1 0 0 0,1 1 0 0 0,0-1 0 0 0,0 0 0 0 0,0 1 0 0 0,0-1 0 0 0,0 0 0 0 0,0 1 0 0 0,0-1 0 0 0,0 0 0 0 0,0 0 0 0 0,0 0 1 0 0,-1 0-1 0 0,1 0 0 0 0,0 0 0 0 0,0 0 0 0 0,0 0 0 0 0,0 0 0 0 0,0 0 0 0 0,0-1 0 0 0,0 1 0 0 0,0 0 0 0 0,0-1 0 0 0,0 1 0 0 0,1-1 0 0 0,10-5-72 0 0,1-1 1 0 0,-1 0-1 0 0,23-18 0 0 0,29-33 121 0 0,7-12 95 0 0,75-69 202 0 0,-137 130-300 0 0,16-11 47 0 0,27-19-1 0 0,-45 35-50 0 0,0-1 0 0 0,1 1 1 0 0,-1 1-1 0 0,1-1 0 0 0,0 1 0 0 0,0 0 0 0 0,0 1 0 0 0,0 0 0 0 0,9-1 0 0 0,-14 3-12 0 0,-1 0 0 0 0,0 0-1 0 0,1 0 1 0 0,-1 1 0 0 0,0-1-1 0 0,1 0 1 0 0,-1 1 0 0 0,0 0 0 0 0,0-1-1 0 0,0 1 1 0 0,1 0 0 0 0,-1 0-1 0 0,0 0 1 0 0,0 0 0 0 0,0 1 0 0 0,0-1-1 0 0,-1 1 1 0 0,1-1 0 0 0,0 1-1 0 0,-1-1 1 0 0,1 1 0 0 0,-1 0-1 0 0,1 0 1 0 0,-1 0 0 0 0,0 0 0 0 0,0 0-1 0 0,0 0 1 0 0,2 3 0 0 0,0 6 21 0 0,1 0 1 0 0,-1-1-1 0 0,-1 1 0 0 0,2 17 1 0 0,7 104-303 0 0,-3-27 71 0 0,-7-97 186 0 0,5 32-108 0 0,-6-38 107 0 0,1 0 0 0 0,-1 0 0 0 0,1 0 0 0 0,0 0 0 0 0,-1 0 0 0 0,1 0 0 0 0,0 0 0 0 0,0 0 0 0 0,1-1 0 0 0,-1 1 0 0 0,0 0 0 0 0,0-1 0 0 0,1 1 0 0 0,-1-1 0 0 0,4 3 0 0 0,-4-4 0 0 0,0 1-1 0 0,1-1 1 0 0,-1 0-1 0 0,0 0 1 0 0,0 1-1 0 0,0-1 1 0 0,1 0-1 0 0,-1 0 1 0 0,0 0-1 0 0,0 0 1 0 0,0-1-1 0 0,1 1 1 0 0,-1 0-1 0 0,0 0 1 0 0,0-1-1 0 0,0 1 1 0 0,0-1-1 0 0,0 1 1 0 0,0-1-1 0 0,0 1 1 0 0,1-2-1 0 0,25-17-124 0 0,-20 13 101 0 0,14-12 9 0 0,-1-1 0 0 0,22-27-1 0 0,-17 17 32 0 0,-17 21 13 0 0,96-102 335 0 0,-74 82-93 0 0,56-42-1 0 0,-83 68-247 0 0,84-54 346 0 0,-77 50-316 0 0,1 1 1 0 0,0 0 0 0 0,0 0-1 0 0,0 2 1 0 0,1-1 0 0 0,17-2-1 0 0,-26 6-37 0 0,0-1-1 0 0,-1 1 1 0 0,1 0-1 0 0,0 0 1 0 0,-1 1-1 0 0,1-1 1 0 0,0 0-1 0 0,-1 1 0 0 0,1 0 1 0 0,0-1-1 0 0,-1 1 1 0 0,1 0-1 0 0,-1 1 1 0 0,0-1-1 0 0,3 2 1 0 0,-1 0 2 0 0,-1-1 0 0 0,0 1 0 0 0,1 0 0 0 0,-1 1 0 0 0,-1-1 0 0 0,1 1 0 0 0,0-1 0 0 0,2 7-1 0 0,2 5-72 0 0,-1-1 0 0 0,0 2 0 0 0,6 30 0 0 0,-10-40-6 0 0,18 121-742 0 0,1 1 118 0 0,-19-122 675 0 0,-1 1 0 0 0,1-1 0 0 0,1 0 0 0 0,-1 1 0 0 0,1-1-1 0 0,6 9 1 0 0,-8-13 15 0 0,0-1-1 0 0,0 1 1 0 0,1-1-1 0 0,-1 0 1 0 0,0 1-1 0 0,1-1 1 0 0,-1 0-1 0 0,1 0 1 0 0,-1 0-1 0 0,1 0 1 0 0,0 0-1 0 0,-1 0 1 0 0,1-1 0 0 0,0 1-1 0 0,0-1 1 0 0,0 1-1 0 0,-1-1 1 0 0,1 1-1 0 0,0-1 1 0 0,0 0-1 0 0,0 0 1 0 0,0 0-1 0 0,0 0 1 0 0,0 0-1 0 0,-1-1 1 0 0,1 1-1 0 0,0 0 1 0 0,2-2-1 0 0,3 0-1 0 0,-1 0 0 0 0,1-1 0 0 0,-1 0-1 0 0,0-1 1 0 0,9-5 0 0 0,29-25-42 0 0,-30 22 35 0 0,45-41 1 0 0,62-72 1 0 0,38-36 268 0 0,-148 152-213 0 0,1 0 1 0 0,-1 0-1 0 0,26-14 1 0 0,-33 21-31 0 0,0 1 1 0 0,0-1 0 0 0,0 0 0 0 0,0 1 0 0 0,1 0-1 0 0,-1 0 1 0 0,0 0 0 0 0,1 0 0 0 0,-1 1-1 0 0,0 0 1 0 0,1 0 0 0 0,-1 0 0 0 0,1 0 0 0 0,-1 1-1 0 0,0 0 1 0 0,1 0 0 0 0,5 2 0 0 0,-7-2-10 0 0,0 1 0 0 0,0 0 0 0 0,0 0 1 0 0,-1 0-1 0 0,1 0 0 0 0,-1 0 1 0 0,1 1-1 0 0,-1-1 0 0 0,0 1 0 0 0,0-1 1 0 0,0 1-1 0 0,0 0 0 0 0,0 0 1 0 0,2 6-1 0 0,1 4-137 0 0,9 29 1 0 0,-14-39 103 0 0,32 139-800 0 0,-23-96 573 0 0,-7-41 242 0 0,11 51-146 0 0,-11-51 146 0 0,0 0 1 0 0,0 0-1 0 0,1 0 1 0 0,-1 0-1 0 0,1 0 1 0 0,0-1-1 0 0,0 1 1 0 0,5 5-1 0 0,-7-9 7 0 0,1 0 0 0 0,-1 1-1 0 0,1-1 1 0 0,-1 0 0 0 0,1 0 0 0 0,0 0-1 0 0,-1 0 1 0 0,1-1 0 0 0,0 1 0 0 0,0 0-1 0 0,-1-1 1 0 0,1 1 0 0 0,0-1-1 0 0,0 1 1 0 0,3-1 0 0 0,-1 0-6 0 0,-1 0-1 0 0,0-1 1 0 0,1 1 0 0 0,-1-1-1 0 0,0 0 1 0 0,0 0 0 0 0,0 0-1 0 0,5-2 1 0 0,3-3-29 0 0,1-1 0 0 0,-2 0 1 0 0,18-15-1 0 0,-24 18 33 0 0,21-19-27 0 0,-1-2 0 0 0,28-35 1 0 0,-20 21 36 0 0,7-8-4 0 0,40-43 144 0 0,-60 71-89 0 0,3-2 77 0 0,44-36 1 0 0,-59 52-108 0 0,0 1 0 0 0,1-1 0 0 0,-1 1 0 0 0,1 0 1 0 0,0 1-1 0 0,0 0 0 0 0,0 0 0 0 0,1 0 0 0 0,-1 1 0 0 0,1 1 0 0 0,10-2 1 0 0,-15 3-3 0 0,1 0 1 0 0,-1 1 0 0 0,0-1 0 0 0,0 1 0 0 0,1-1-1 0 0,-1 1 1 0 0,0 1 0 0 0,0-1 0 0 0,0 0-1 0 0,0 1 1 0 0,0 0 0 0 0,5 3 0 0 0,-4-1-19 0 0,1 0-1 0 0,-2 0 1 0 0,1 0 0 0 0,0 1 0 0 0,-1 0 0 0 0,0 0-1 0 0,5 8 1 0 0,2 6-96 0 0,-1 0 0 0 0,-1 0 0 0 0,12 39 0 0 0,-20-52 66 0 0,37 127-669 0 0,0-1 212 0 0,-35-122 477 0 0,0-1 0 0 0,1 0-1 0 0,0-1 1 0 0,0 1 0 0 0,1-1 0 0 0,1 0-1 0 0,-1 0 1 0 0,12 12 0 0 0,-15-18 11 0 0,0 0 0 0 0,1 0 1 0 0,-1 0-1 0 0,1 0 1 0 0,0 0-1 0 0,0-1 1 0 0,-1 1-1 0 0,1-1 1 0 0,0 1-1 0 0,0-1 0 0 0,1 0 1 0 0,-1 0-1 0 0,0-1 1 0 0,0 1-1 0 0,0-1 1 0 0,1 1-1 0 0,-1-1 0 0 0,0 0 1 0 0,0 0-1 0 0,1-1 1 0 0,-1 1-1 0 0,0 0 1 0 0,0-1-1 0 0,0 0 0 0 0,0 0 1 0 0,0 0-1 0 0,1 0 1 0 0,-2-1-1 0 0,5-1 1 0 0,8-6 16 0 0,0 0 1 0 0,0-1 0 0 0,-1-1-1 0 0,0-1 1 0 0,17-18 0 0 0,55-71 204 0 0,-65 72-96 0 0,1 2-1 0 0,1 1 0 0 0,48-41 1 0 0,-66 63-111 0 0,0 0 0 0 0,1 1 1 0 0,-1-1-1 0 0,1 1 0 0 0,0 1 1 0 0,0-1-1 0 0,0 1 0 0 0,0 0 1 0 0,0 0-1 0 0,10-1 0 0 0,-12 2-3 0 0,-1 1 0 0 0,1 0 0 0 0,0 1 0 0 0,-1-1 0 0 0,1 0 0 0 0,0 1 0 0 0,-1 0 0 0 0,1 0 0 0 0,-1 0 0 0 0,1 0 0 0 0,-1 1 0 0 0,0-1 0 0 0,1 1 0 0 0,-1 0 0 0 0,0 0 0 0 0,0 0 0 0 0,0 0 0 0 0,0 0 0 0 0,4 6 0 0 0,2 2 21 0 0,-1 1 0 0 0,0 0 0 0 0,0 0 0 0 0,9 20 0 0 0,18 51-192 0 0,-18-22-87 0 0,-14-45 196 0 0,1-1 0 0 0,1 1 1 0 0,12 25-1 0 0,-17-39 42 0 0,1 0 0 0 0,0 1 0 0 0,-1-1-1 0 0,1 0 1 0 0,0 0 0 0 0,0 0 0 0 0,0 0 0 0 0,0 0 0 0 0,0 0 0 0 0,0 0-1 0 0,0 0 1 0 0,0-1 0 0 0,0 1 0 0 0,0 0 0 0 0,0 0 0 0 0,2 0 0 0 0,-2-1-4 0 0,0 0 1 0 0,0 0-1 0 0,0 0 1 0 0,0 0-1 0 0,0 0 1 0 0,0 0-1 0 0,1 0 1 0 0,-1 0-1 0 0,0 0 1 0 0,0 0-1 0 0,0-1 1 0 0,0 1-1 0 0,0 0 1 0 0,0-1-1 0 0,-1 1 0 0 0,3-2 1 0 0,2-2-28 0 0,0 0 1 0 0,0 0-1 0 0,0-1 0 0 0,-1 1 1 0 0,6-9-1 0 0,-3 5 12 0 0,6-8-30 0 0,23-26 220 0 0,43-67 0 0 0,-68 92-25 0 0,0 1 1 0 0,1 0-1 0 0,1 0 0 0 0,0 1 1 0 0,1 1-1 0 0,18-15 1 0 0,-30 28-108 0 0,0-1 0 0 0,0 1 0 0 0,0 0 1 0 0,0-1-1 0 0,0 1 0 0 0,0 0 0 0 0,0 0 1 0 0,0 1-1 0 0,0-1 0 0 0,0 0 0 0 0,0 1 1 0 0,1-1-1 0 0,-1 1 0 0 0,0 0 1 0 0,0 0-1 0 0,1 0 0 0 0,3 0 0 0 0,-4 1-25 0 0,0-1-1 0 0,0 1 1 0 0,0 0-1 0 0,0 0 1 0 0,-1 0-1 0 0,1 0 0 0 0,0 1 1 0 0,0-1-1 0 0,-1 0 1 0 0,1 1-1 0 0,-1-1 1 0 0,1 1-1 0 0,-1 0 0 0 0,0-1 1 0 0,1 1-1 0 0,-1 0 1 0 0,0 0-1 0 0,1 3 1 0 0,4 7 35 0 0,-1 0 0 0 0,-1 1 0 0 0,-1-1 0 0 0,1 1 0 0 0,1 22 1 0 0,1 67-64 0 0,-4-49-49 0 0,-2-48 41 0 0,0 1-24 0 0,0-1-1 0 0,1 1 1 0 0,0-1-1 0 0,2 7 1 0 0,-3-11-51 0 0,6-7-228 0 0,3-6 286 0 0,0 0 0 0 0,-2-1-1 0 0,1 0 1 0 0,-2 0 0 0 0,8-20-1 0 0,1-1 50 0 0,-9 21-15 0 0,58-117 98 0 0,-53 113-25 0 0,0 0-1 0 0,1 1 1 0 0,0 0 0 0 0,1 1 0 0 0,19-16 0 0 0,-22 22-45 0 0,-4 2 4 0 0,1 1 1 0 0,-1 0-1 0 0,1 1 0 0 0,1 0 1 0 0,-1 0-1 0 0,1 0 1 0 0,0 1-1 0 0,16-6 0 0 0,-18 8 21 0 0,0 1 0 0 0,1 0 0 0 0,-1 0-1 0 0,0 0 1 0 0,0 1 0 0 0,8 0 0 0 0,-10 1-26 0 0,-1-1 1 0 0,0 1-1 0 0,1 0 0 0 0,-1 0 1 0 0,0 0-1 0 0,0 1 0 0 0,0-1 1 0 0,0 1-1 0 0,0-1 0 0 0,0 1 1 0 0,0 0-1 0 0,0 0 0 0 0,2 3 1 0 0,0 1 6 0 0,0 1 1 0 0,0 0-1 0 0,-1 0 1 0 0,1 0 0 0 0,-2 0-1 0 0,1 1 1 0 0,-1 0-1 0 0,4 13 1 0 0,-3-9-18 0 0,23 85 27 0 0,-5-17-10 0 0,-19-70-27 0 0,-2-4 0 0 0,1 0 0 0 0,0 0 0 0 0,0 0 0 0 0,1 0 0 0 0,0 0 0 0 0,0-1 0 0 0,0 1 0 0 0,8 8 0 0 0,-11-13 0 0 0,0-1 0 0 0,0 0 0 0 0,0 0 0 0 0,1 1 0 0 0,-1-1 0 0 0,0 0 0 0 0,0 0 0 0 0,0 0 0 0 0,1 1 0 0 0,-1-1 0 0 0,0 0 0 0 0,0 0 0 0 0,1 0 0 0 0,-1 0 0 0 0,0 0 0 0 0,1 0 0 0 0,-1 1 0 0 0,0-1 0 0 0,0 0 0 0 0,1 0 0 0 0,-1 0 0 0 0,0 0 0 0 0,1 0 0 0 0,-1 0 0 0 0,0 0 0 0 0,1 0 0 0 0,-1 0 0 0 0,0 0 0 0 0,0-1 0 0 0,1 1 0 0 0,-1 0 0 0 0,0 0 0 0 0,1 0 0 0 0,-1 0 0 0 0,0 0 0 0 0,0 0 0 0 0,1-1 0 0 0,-1 1 0 0 0,0 0 0 0 0,0 0 0 0 0,1 0 0 0 0,-1-1 0 0 0,0 1 0 0 0,0 0 0 0 0,3-2 3 0 0,0-1-1 0 0,0 1 1 0 0,-1 0-1 0 0,1-1 0 0 0,-1 1 1 0 0,0-1-1 0 0,1 0 1 0 0,-1 0-1 0 0,0 0 0 0 0,-1 0 1 0 0,1 0-1 0 0,1-4 1 0 0,3-7 13 0 0,4-20 0 0 0,-9 33-16 0 0,12-49 3 0 0,23-71 22 0 0,-30 104-19 0 0,1 0 1 0 0,1 1-1 0 0,0-1 1 0 0,19-25-1 0 0,-24 39 8 0 0,0-1-1 0 0,0 1 0 0 0,1 0 0 0 0,-1 1 1 0 0,1-1-1 0 0,-1 0 0 0 0,1 1 0 0 0,0 0 1 0 0,0 0-1 0 0,0 0 0 0 0,0 0 1 0 0,0 1-1 0 0,0 0 0 0 0,0 0 0 0 0,1 0 1 0 0,-1 0-1 0 0,0 0 0 0 0,1 1 0 0 0,-1 0 1 0 0,1 0-1 0 0,4 1 0 0 0,-6-1 3 0 0,-1 1-1 0 0,0 0 1 0 0,1-1-1 0 0,-1 1 0 0 0,0 0 1 0 0,0 0-1 0 0,1 1 1 0 0,-1-1-1 0 0,0 0 1 0 0,0 1-1 0 0,0-1 1 0 0,2 3-1 0 0,19 22 124 0 0,-13-12-101 0 0,-1 1 0 0 0,0 0 0 0 0,-1 0 0 0 0,-1 1 0 0 0,7 21 0 0 0,14 30 7 0 0,-23-58-44 0 0,0-1-1 0 0,0 1 1 0 0,0-1-1 0 0,1 0 1 0 0,9 9-1 0 0,-4-8 223 0 0,0 0 0 0 0,0-1-1 0 0,20 12 1 0 0,5 3 62 0 0,-11 0-1329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33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712 0 3367 0 0,'-7'17'437'0'0,"-1"0"0"0"0,-1 0 0 0 0,0-1 0 0 0,-2 0 0 0 0,0-1 0 0 0,0 0 0 0 0,-1-1 0 0 0,-1 0-1 0 0,-1-1 1 0 0,0 0 0 0 0,-18 13 0 0 0,-33 21-219 0 0,30-23-136 0 0,2 1 1 0 0,1 2 0 0 0,-29 30 0 0 0,-90 127-13 0 0,83-96-76 0 0,-11 0 85 0 0,50-56-86 0 0,22-25-613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34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736 11 1807 0 0,'-1'1'4035'0'0,"-12"15"-3486"0"0,-1 0-1 0 0,0-1 1 0 0,-22 17 0 0 0,-54 35-737 0 0,8-12-150 0 0,35-26 154 0 0</inkml:trace>
  <inkml:trace contextRef="#ctx0" brushRef="#br0" timeOffset="1">0 775 1351 0 0,'20'-9'54'0'0,"0"-1"0"0"0,29-19 0 0 0,-14 8 296 0 0,361-228 2512 0 0,-292 174-2556 0 0,102-70 282 0 0,-21 14 749 0 0,-39 25 1577 0 0,-208 158-1690 0 0,5-11-2230 0 0,2 3 1 0 0,1 1-1 0 0,-51 60 0 0 0,62-56-50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34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0 885 5871 0 0,'29'-8'198'0'0,"0"-2"0"0"0,0-1 0 0 0,46-25 0 0 0,-34 11 403 0 0,63-50 0 0 0,193-125 862 0 0,-45 34-588 0 0,-6-2 1633 0 0,-221 155-1913 0 0,-23 12-399 0 0,-6 11 119 0 0,-16 23-729 0 0,-2-1 0 0 0,-1-1 1 0 0,-41 42-1 0 0,31-35 51 0 0,-178 196-2510 0 0,139-159 1617 0 0,-11 12 345 0 0,82-85 807 0 0,5-3 129 0 0,1 0-1 0 0,-1 0 1 0 0,0 0-1 0 0,1 0 1 0 0,-1-1-1 0 0,0 0 1 0 0,0 1-1 0 0,0-2 1 0 0,0 1-1 0 0,6-5 1 0 0,-2 2 17 0 0,59-37 783 0 0,71-60 0 0 0,29-22 17 0 0,10 12-228 0 0,2-2 37 0 0,-10-11 296 0 0,-25 7 341 0 0,-141 116-1213 0 0,0-1-1 0 0,0 0 0 0 0,1 1 1 0 0,-1 0-1 0 0,1 0 1 0 0,0 0-1 0 0,0 0 0 0 0,0 1 1 0 0,6-3-1 0 0,-10 4-71 0 0,0 0 0 0 0,0 0 0 0 0,0 0 0 0 0,0 1 0 0 0,0-1-1 0 0,0 0 1 0 0,0 0 0 0 0,0 0 0 0 0,0 0 0 0 0,0 0 0 0 0,0 0 0 0 0,0 0 0 0 0,-1 0-1 0 0,1 0 1 0 0,0 0 0 0 0,0 0 0 0 0,0 0 0 0 0,0 0 0 0 0,0 0 0 0 0,0 0-1 0 0,0 0 1 0 0,0 0 0 0 0,0 0 0 0 0,0 0 0 0 0,0 1 0 0 0,0-1 0 0 0,0 0 0 0 0,0 0-1 0 0,0 0 1 0 0,0 0 0 0 0,0 0 0 0 0,0 0 0 0 0,1 0 0 0 0,-1 0 0 0 0,0 0-1 0 0,0 0 1 0 0,0 0 0 0 0,0 0 0 0 0,0 0 0 0 0,0 0 0 0 0,0 0 0 0 0,0 0-1 0 0,0 0 1 0 0,0 0 0 0 0,0 0 0 0 0,0 0 0 0 0,0 0 0 0 0,0 0 0 0 0,0 0 0 0 0,0 0-1 0 0,0 1 1 0 0,0-1 0 0 0,0 0 0 0 0,0 0 0 0 0,0 0 0 0 0,0 0 0 0 0,0 0-1 0 0,1 0 1 0 0,-1 0 0 0 0,0 0 0 0 0,0 0 0 0 0,0 0 0 0 0,0 0 0 0 0,0 0 0 0 0,0 0-1 0 0,0-1 1 0 0,-3 14-40 0 0,-2-1 0 0 0,1 0 1 0 0,-1-1-1 0 0,-1 1 0 0 0,0-1 0 0 0,-11 15 0 0 0,-1-1-399 0 0,-35 36 1 0 0,-42 30-850 0 0,-9 7-1082 0 0,-9 16 836 0 0,15-11-5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 2791 0 0,'0'0'8854'0'0,"2"1"-8745"0"0,18 3-201 0 0,-18-4-464 0 0,0-1-229 0 0,8-4-57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34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1085 1583 0 0,'0'0'68'0'0,"2"-1"2"0"0,13-6-10 0 0,0 0 0 0 0,-1-1 0 0 0,16-12 1 0 0,3-1 983 0 0,148-95 4026 0 0,79-75-2327 0 0,32-17-971 0 0,24-18 228 0 0,-292 206-1711 0 0,-10 7-63 0 0,1 1 0 0 0,0 1-1 0 0,28-16 1 0 0,-42 26-214 0 0,-1 1 0 0 0,1 0 0 0 0,-1-1-1 0 0,1 1 1 0 0,-1 0 0 0 0,1 0 0 0 0,0 0 0 0 0,-1-1-1 0 0,1 1 1 0 0,-1 0 0 0 0,1 0 0 0 0,0 0 0 0 0,-1 0-1 0 0,1 0 1 0 0,-1 0 0 0 0,1 0 0 0 0,0 0 0 0 0,-1 0-1 0 0,1 0 1 0 0,-1 1 0 0 0,2-1 0 0 0,-2 0-6 0 0,0 1-1 0 0,1-1 1 0 0,-1 0 0 0 0,0 1 0 0 0,0-1-1 0 0,1 1 1 0 0,-1-1 0 0 0,0 0 0 0 0,0 1 0 0 0,0-1-1 0 0,0 1 1 0 0,1-1 0 0 0,-1 1 0 0 0,0-1-1 0 0,0 0 1 0 0,0 1 0 0 0,0-1 0 0 0,0 1-1 0 0,0-1 1 0 0,0 1 0 0 0,0 0 0 0 0,-1 2 7 0 0,0 0 0 0 0,1 0 1 0 0,-1 1-1 0 0,0-1 1 0 0,-1 0-1 0 0,-1 3 0 0 0,-5 8-153 0 0,0-1 0 0 0,-1-1 0 0 0,-1 1 0 0 0,-20 20 0 0 0,-53 37-892 0 0,65-55 823 0 0,-38 31-1065 0 0,2 2 0 0 0,-63 72-1 0 0,-147 234-4358 0 0,263-352 5599 0 0,-1 0-1 0 0,1 1 1 0 0,0-1-1 0 0,-1 1 1 0 0,1 0-1 0 0,-1 5 1 0 0,15-10-46 0 0,7-6 576 0 0,-1-1 0 0 0,1-1 0 0 0,-2-1 0 0 0,25-17 0 0 0,4-3 352 0 0,328-212 3240 0 0,-155 101-2542 0 0,41-29 326 0 0,-251 163-1800 0 0,17-12 293 0 0,33-17 0 0 0,-60 37-355 0 0,0-1 1 0 0,0 1-1 0 0,1 0 1 0 0,-1 0 0 0 0,0-1-1 0 0,1 1 1 0 0,-1 0 0 0 0,0 0-1 0 0,1 0 1 0 0,-1-1-1 0 0,0 1 1 0 0,1 0 0 0 0,-1 0-1 0 0,0 0 1 0 0,1 0 0 0 0,-1 0-1 0 0,1 0 1 0 0,-1 0 0 0 0,0 0-1 0 0,1 0 1 0 0,-1 0-1 0 0,0 0 1 0 0,1 0 0 0 0,-1 0-1 0 0,1 0 1 0 0,-1 0 0 0 0,-5 9 42 0 0,-16 11-200 0 0,-84 67-599 0 0,-20 16-235 0 0,-70 120-726 0 0,111-121 696 0 0,-81 97-23 0 0,154-183 898 0 0,10-16 133 0 0,1 0-1 0 0,0 0 1 0 0,0 1-1 0 0,0-1 1 0 0,-1 0-1 0 0,1 0 1 0 0,0 1-1 0 0,0-1 0 0 0,0 0 1 0 0,0 0-1 0 0,-1 1 1 0 0,1-1-1 0 0,0 0 1 0 0,0 1-1 0 0,0-1 1 0 0,0 0-1 0 0,0 0 1 0 0,0 1-1 0 0,0-1 0 0 0,0 0 1 0 0,0 1-1 0 0,0-1 1 0 0,0 0-1 0 0,0 1 1 0 0,0-1-1 0 0,0 0 1 0 0,0 1-1 0 0,0-1 1 0 0,0 0-1 0 0,1 0 1 0 0,-1 1-1 0 0,3-1 4 0 0,1-1 0 0 0,-1 1 0 0 0,0-1 0 0 0,1 0 0 0 0,-1 1 1 0 0,0-2-1 0 0,0 1 0 0 0,0 0 0 0 0,5-3 0 0 0,-2 1 26 0 0,18-8 266 0 0,0-2 0 0 0,-1 0 0 0 0,27-22 1 0 0,59-56 750 0 0,21-14-138 0 0,38-4-196 0 0,-43 30-231 0 0,107-82 292 0 0,-58 39 426 0 0,-164 115-1131 0 0,0 0-8 0 0,-1 0 0 0 0,1 2 1 0 0,0-1-1 0 0,14-5 0 0 0,-13 9 22 0 0,-8 3-64 0 0,-4 4-20 0 0,-2 2-33 0 0,-1 1 1 0 0,1-1-1 0 0,-1 0 0 0 0,-1 0 0 0 0,1-1 0 0 0,-1 1 0 0 0,-9 9 1 0 0,2-2-127 0 0,-161 185-1717 0 0,144-167 1579 0 0,-266 301-5321 0 0,286-323 5446 0 0,-23 26-1105 0 0,-56 78-1 0 0,88-113 1271 0 0,-1-1 0 0 0,1 1 0 0 0,0 0 1 0 0,-1-1-1 0 0,1 1 0 0 0,0 0 0 0 0,-1-1 0 0 0,1 1 1 0 0,0 0-1 0 0,0 0 0 0 0,-1-1 0 0 0,1 1 1 0 0,0 1-1 0 0,0-2 6 0 0,1 1 1 0 0,-1-1-1 0 0,0 0 0 0 0,1 1 1 0 0,-1-1-1 0 0,0 0 0 0 0,1 0 1 0 0,-1 1-1 0 0,1-1 1 0 0,-1 0-1 0 0,0 0 0 0 0,1 0 1 0 0,-1 1-1 0 0,1-1 1 0 0,-1 0-1 0 0,1 0 0 0 0,-1 0 1 0 0,0 0-1 0 0,1 0 0 0 0,-1 0 1 0 0,1 0-1 0 0,-1 0 1 0 0,1 0-1 0 0,0 0 0 0 0,5 0 76 0 0,0-1-1 0 0,0 1 1 0 0,0-1-1 0 0,0 0 1 0 0,0-1-1 0 0,9-2 0 0 0,37-18 372 0 0,-33 13-286 0 0,16-8 283 0 0,0-1 0 0 0,36-27 0 0 0,63-53 826 0 0,-19 12-396 0 0,67-31 100 0 0,16-12-166 0 0,105-108 924 0 0,-276 214-1366 0 0,2 1-1 0 0,35-22 1 0 0,-49 39-170 0 0,-11 6-85 0 0,-6 6-73 0 0,-10 13-193 0 0,-1-1 0 0 0,-22 24-1 0 0,-37 32-633 0 0,31-33 495 0 0,-16 17-46 0 0,-151 169-1335 0 0,63-42 905 0 0,142-182 734 0 0,0 0 1 0 0,0 0-1 0 0,0 0 0 0 0,1 0 0 0 0,0 0 0 0 0,0 1 1 0 0,-2 5-1 0 0,4-10 40 0 0,0 0 1 0 0,0 0-1 0 0,0 0 1 0 0,0 0-1 0 0,0 0 1 0 0,0 0-1 0 0,0 0 1 0 0,0 0-1 0 0,0 0 1 0 0,0 0-1 0 0,0 0 1 0 0,0 0-1 0 0,0 0 1 0 0,0 0-1 0 0,0 0 1 0 0,0 0-1 0 0,0 0 1 0 0,0 0-1 0 0,1 0 1 0 0,-1 0-1 0 0,0 0 1 0 0,0 0-1 0 0,0 0 1 0 0,0 0-1 0 0,0 0 1 0 0,0 0-1 0 0,0 0 1 0 0,0 0-1 0 0,0 0 1 0 0,0 0 0 0 0,0 0-1 0 0,0 0 1 0 0,0 0-1 0 0,0 0 1 0 0,0 0-1 0 0,0 0 1 0 0,0 0-1 0 0,0 0 1 0 0,0 0-1 0 0,0 0 1 0 0,0 0-1 0 0,0 0 1 0 0,0 0-1 0 0,0 0 1 0 0,0 0-1 0 0,1 0 1 0 0,-1 1-1 0 0,0-1 1 0 0,0 0-1 0 0,0 0 1 0 0,0 0-1 0 0,0 0 1 0 0,0 0-1 0 0,0 0 1 0 0,0 0-1 0 0,0 0 1 0 0,0 0-1 0 0,-1 0 1 0 0,1 0-1 0 0,12-3 35 0 0,0-1-1 0 0,-1 0 1 0 0,1-1-1 0 0,18-11 1 0 0,42-30 598 0 0,53-47 245 0 0,89-59 374 0 0,-102 87-642 0 0,113-73 391 0 0,23-55 198 0 0,-169 129-689 0 0,-59 48-62 0 0,35-19 0 0 0,-53 34-314 0 0,-3 3-4 0 0,-7 22-264 0 0,-1-2 0 0 0,-2 1 0 0 0,0-1 0 0 0,-1-1 0 0 0,-17 23 0 0 0,-82 96-1088 0 0,-161 198-2416 0 0,245-301 3222 0 0,-88 135-1154 0 0,111-166 1489 0 0,3-4 47 0 0,0-1 0 0 0,0 0 0 0 0,0 0 0 0 0,1 1 0 0 0,-1-1 0 0 0,0 0 1 0 0,1 1-1 0 0,-1-1 0 0 0,1 0 0 0 0,0 1 0 0 0,-1 1 0 0 0,5-2-197 0 0,4-1 207 0 0,0 0 0 0 0,0-1-1 0 0,0 0 1 0 0,0 0 0 0 0,0 0 0 0 0,0-1 0 0 0,0-1 0 0 0,-1 1-1 0 0,1-1 1 0 0,-1 0 0 0 0,8-5 0 0 0,17-10 251 0 0,30-22 1 0 0,-61 40-223 0 0,115-90 696 0 0,-5 4-57 0 0,99-48 301 0 0,-103 69-334 0 0,107-86-1 0 0,-127 77-150 0 0,-42 33 255 0 0,2 3 0 0 0,75-47 1 0 0,-109 79-568 0 0,-13 5-140 0 0,1 1 0 0 0,-1 0-1 0 0,0 0 1 0 0,1 0 0 0 0,-1 0-1 0 0,1-1 1 0 0,-1 1 0 0 0,1 0-1 0 0,-1 0 1 0 0,1 0 0 0 0,-1 0-1 0 0,0 0 1 0 0,1 0 0 0 0,-1 0 0 0 0,1 0-1 0 0,-1 1 1 0 0,1-1 0 0 0,0 0-1 0 0,-1 0-6 0 0,0 1-1 0 0,0-1 0 0 0,1 0 0 0 0,-1 1 1 0 0,0-1-1 0 0,0 0 0 0 0,0 1 1 0 0,1-1-1 0 0,-1 0 0 0 0,0 1 0 0 0,0-1 1 0 0,0 1-1 0 0,0-1 0 0 0,0 0 1 0 0,0 1-1 0 0,0-1 0 0 0,0 1 0 0 0,0-1 1 0 0,0 1-1 0 0,0-1 0 0 0,0 0 1 0 0,0 1-1 0 0,-1 0 0 0 0,-3 12-55 0 0,4-13 55 0 0,-11 26-300 0 0,-2-1 0 0 0,0 0 0 0 0,-29 39 0 0 0,-60 63-897 0 0,102-127 1198 0 0,-276 354-2215 0 0,243-311 1958 0 0,15-19-66 0 0,0 0 0 0 0,2 1 0 0 0,-14 27 0 0 0,30-50 302 0 0,-1-1 1 0 0,0 0-1 0 0,1 1 0 0 0,-1-1 1 0 0,1 1-1 0 0,-1-1 1 0 0,1 1-1 0 0,0-1 1 0 0,0 1-1 0 0,0 0 0 0 0,0-1 1 0 0,0 1-1 0 0,0 2 1 0 0,0-4 15 0 0,0 1 1 0 0,1-1 0 0 0,-1 0 0 0 0,0 1 0 0 0,0-1-1 0 0,0 0 1 0 0,1 1 0 0 0,-1-1 0 0 0,0 0 0 0 0,0 1-1 0 0,1-1 1 0 0,-1 0 0 0 0,0 0 0 0 0,1 1 0 0 0,-1-1-1 0 0,0 0 1 0 0,1 0 0 0 0,-1 0 0 0 0,0 1 0 0 0,1-1-1 0 0,0 0 1 0 0,0 0 17 0 0,0 0-1 0 0,0 0 1 0 0,0 0-1 0 0,1 0 1 0 0,-1 0 0 0 0,0 0-1 0 0,0 0 1 0 0,0 0-1 0 0,1 0 1 0 0,0-1-1 0 0,13-4 183 0 0,-1 0-1 0 0,0-1 0 0 0,25-15 0 0 0,39-29 453 0 0,-69 43-557 0 0,93-71 737 0 0,1-1 36 0 0,107-52 577 0 0,-106 70-687 0 0,101-81 0 0 0,-161 104-495 0 0,-24 20 39 0 0,42-29-1 0 0,-38 35-38 0 0,-24 12-253 0 0,0 1-1 0 0,1-1 0 0 0,-1 0 1 0 0,0 1-1 0 0,0-1 0 0 0,0 1 1 0 0,0-1-1 0 0,0 1 1 0 0,0-1-1 0 0,0 1 0 0 0,0-1 1 0 0,0 1-1 0 0,0 0 0 0 0,0-1 1 0 0,0 1-1 0 0,0 0 1 0 0,-2 4-52 0 0,0 1 0 0 0,0-1 0 0 0,0 1 0 0 0,-1-1 0 0 0,1 0 0 0 0,-1 0 0 0 0,-7 7 0 0 0,-28 33-538 0 0,31-39 505 0 0,-110 110-1204 0 0,58-60-40 0 0,-69 84-1 0 0,106-112 932 0 0,-86 114-1402 0 0,82-104 1014 0 0,-38 73-1 0 0,56-94 755 0 0,8-17 30 0 0,0 0-1 0 0,0 0 0 0 0,0 0 0 0 0,0 0 1 0 0,0 0-1 0 0,0 0 0 0 0,0 0 1 0 0,1 0-1 0 0,-1 0 0 0 0,0 0 0 0 0,0 0 1 0 0,0 0-1 0 0,0 0 0 0 0,0 0 0 0 0,0 0 1 0 0,0 0-1 0 0,0 0 0 0 0,0 0 0 0 0,0 0 1 0 0,0 0-1 0 0,1 0 0 0 0,-1 0 1 0 0,0 0-1 0 0,0 0 0 0 0,0 0 0 0 0,0 0 1 0 0,0 0-1 0 0,0 0 0 0 0,0 0 0 0 0,0 0 1 0 0,0 0-1 0 0,0 1 0 0 0,0-1 0 0 0,0 0 1 0 0,0 0-1 0 0,0 0 0 0 0,0 0 1 0 0,0 0-1 0 0,0 0 0 0 0,0 0 0 0 0,1 0 1 0 0,-1 0-1 0 0,0 0 0 0 0,0 0 0 0 0,0 1 1 0 0,0-1-1 0 0,0 0 0 0 0,0 0 0 0 0,0 0 1 0 0,0 0-1 0 0,0 0 0 0 0,0 0 1 0 0,-1 0-1 0 0,1 0 0 0 0,0 0 0 0 0,0 0 1 0 0,0 0-1 0 0,0 1 0 0 0,0-1 0 0 0,9-2 143 0 0,0 1-1 0 0,-1-2 0 0 0,1 1 1 0 0,-1-1-1 0 0,1 0 0 0 0,12-8 1 0 0,50-31 955 0 0,192-150 1454 0 0,-158 112-1845 0 0,125-80 244 0 0,57-44 40 0 0,-245 169-761 0 0,0 1 510 0 0,45-29-1 0 0,-85 61-701 0 0,2 0 13 0 0,-1-1-1 0 0,1 1 0 0 0,0 0 0 0 0,0 0 0 0 0,-1 1 0 0 0,1-1 0 0 0,1 1 1 0 0,-1 0-1 0 0,6-2 0 0 0,-9 3-48 0 0,-1 0 1 0 0,0 0-1 0 0,1 0 1 0 0,-1 1-1 0 0,0-1 1 0 0,1 0 0 0 0,-1 0-1 0 0,0 0 1 0 0,1 0-1 0 0,-1 0 1 0 0,0 0-1 0 0,1 1 1 0 0,-1-1-1 0 0,0 0 1 0 0,1 0-1 0 0,-1 0 1 0 0,0 1-1 0 0,0-1 1 0 0,1 0-1 0 0,-1 1 1 0 0,0-1-1 0 0,0 0 1 0 0,0 0-1 0 0,1 1 1 0 0,-1-1-1 0 0,0 0 1 0 0,0 1-1 0 0,0-1 1 0 0,0 0-1 0 0,0 1 1 0 0,1-1 0 0 0,-1 0-1 0 0,0 1 1 0 0,0-1-1 0 0,0 1 1 0 0,0-1-1 0 0,0 0 1 0 0,0 1-1 0 0,-1 0 1 0 0,-2 15-98 0 0,3-16 91 0 0,-5 15-112 0 0,-1 0 0 0 0,0 0 0 0 0,-2-1 0 0 0,1 0 0 0 0,-2-1 0 0 0,0 0 0 0 0,-12 15 1 0 0,-83 80-912 0 0,73-78 800 0 0,-28 31-525 0 0,2 1 0 0 0,4 4 0 0 0,3 1 0 0 0,-51 88-1 0 0,82-122 565 0 0,6-13-23 0 0,0 1 0 0 0,2 1 0 0 0,-9 23 1 0 0,20-45 206 0 0,0 0 1 0 0,0 0 0 0 0,0 0-1 0 0,0 0 1 0 0,0 0 0 0 0,0 0-1 0 0,0 0 1 0 0,0 1 0 0 0,0-1-1 0 0,0 0 1 0 0,0 0 0 0 0,0 0-1 0 0,0 0 1 0 0,0 0 0 0 0,0 0-1 0 0,0 0 1 0 0,0 0-1 0 0,0 0 1 0 0,0 0 0 0 0,0 0-1 0 0,0 0 1 0 0,0 1 0 0 0,0-1-1 0 0,0 0 1 0 0,0 0 0 0 0,0 0-1 0 0,0 0 1 0 0,0 0 0 0 0,0 0-1 0 0,0 0 1 0 0,0 0 0 0 0,0 0-1 0 0,0 0 1 0 0,0 0 0 0 0,0 0-1 0 0,0 0 1 0 0,0 1 0 0 0,0-1-1 0 0,0 0 1 0 0,0 0 0 0 0,0 0-1 0 0,0 0 1 0 0,0 0 0 0 0,0 0-1 0 0,0 0 1 0 0,1 0 0 0 0,-1 0-1 0 0,0 0 1 0 0,0 0-1 0 0,0 0 1 0 0,0 0 0 0 0,0 0-1 0 0,0 0 1 0 0,0 0 0 0 0,0 0-1 0 0,0 0 1 0 0,0 0 0 0 0,0 0-1 0 0,0 0 1 0 0,1 0 0 0 0,-1 0-1 0 0,5 0-12 0 0,0 1-1 0 0,0-1 1 0 0,0 0-1 0 0,0-1 1 0 0,0 1-1 0 0,0-1 1 0 0,0 0-1 0 0,-1 0 0 0 0,1 0 1 0 0,0-1-1 0 0,0 0 1 0 0,4-3-1 0 0,13-6 364 0 0,24-16 0 0 0,-35 20-250 0 0,236-174 1978 0 0,-83 56-1105 0 0,-42 40-382 0 0,95-70 30 0 0,-149 103-93 0 0,67-69 1 0 0,-28 12 383 0 0,-95 98-797 0 0,-8 9-27 0 0,-3 4-54 0 0,-3 5-24 0 0,1-6-2 0 0,-6 16-111 0 0,-2 0 0 0 0,0-1 0 0 0,-1 0-1 0 0,0-1 1 0 0,-2 0 0 0 0,-21 24 0 0 0,-91 72-872 0 0,73-68 543 0 0,10-7-244 0 0,2 1-1 0 0,-62 77 0 0 0,31-20-1144 0 0,-82 147 0 0 0,149-237 1789 0 0,0 1-44 0 0,0 1 0 0 0,0-1-1 0 0,1 1 1 0 0,-4 11-1 0 0,6-16 71 0 0,0 0 0 0 0,0-1 1 0 0,0 1-1 0 0,0-1 0 0 0,0 1 0 0 0,0-1 0 0 0,0 1 0 0 0,0-1 0 0 0,0 1 0 0 0,0 0 0 0 0,0-1 0 0 0,0 1 0 0 0,0-1 0 0 0,0 1 0 0 0,0-1 0 0 0,0 1 0 0 0,1 0 1 0 0,-1-1-1 0 0,1 1 0 0 0,-1-1 9 0 0,0 0 1 0 0,1 0 0 0 0,-1 1-1 0 0,1-1 1 0 0,-1 0-1 0 0,1 0 1 0 0,0 0 0 0 0,-1 0-1 0 0,1 0 1 0 0,-1-1 0 0 0,1 1-1 0 0,-1 0 1 0 0,0 0-1 0 0,1 0 1 0 0,-1 0 0 0 0,1 0-1 0 0,-1-1 1 0 0,1 1-1 0 0,-1 0 1 0 0,1 0 0 0 0,0-1-1 0 0,12-8 70 0 0,-10 6-59 0 0,94-77 1315 0 0,-18 14-306 0 0,214-138 613 0 0,-190 136-1022 0 0,428-315 1044 0 0,-473 335-1434 0 0,-31 24 66 0 0,32-21 0 0 0,-55 43-229 0 0,0-1-1 0 0,0 0 1 0 0,1 1-1 0 0,-1 0 1 0 0,1 0 0 0 0,7-2-1 0 0,-12 4-51 0 0,1 0-1 0 0,0 0 1 0 0,-1 0-1 0 0,1 0 1 0 0,0 0 0 0 0,-1 0-1 0 0,1 0 1 0 0,0 0-1 0 0,-1 0 1 0 0,1 0-1 0 0,0 0 1 0 0,-1 1 0 0 0,1-1-1 0 0,0 0 1 0 0,-1 0-1 0 0,1 1 1 0 0,-1-1 0 0 0,1 0-1 0 0,-1 1 1 0 0,1-1-1 0 0,0 1 1 0 0,0 0-8 0 0,0 0 0 0 0,-1 1 1 0 0,1-1-1 0 0,-1 0 1 0 0,1 0-1 0 0,-1 0 0 0 0,0 1 1 0 0,1-1-1 0 0,-1 0 0 0 0,0 1 1 0 0,0-1-1 0 0,0 0 0 0 0,0 0 1 0 0,0 1-1 0 0,0 1 0 0 0,-1 5-52 0 0,-1 1-1 0 0,0-1 0 0 0,0 0 1 0 0,-1-1-1 0 0,0 1 1 0 0,-7 14-1 0 0,-2-1-235 0 0,-17 23 0 0 0,-8 2-383 0 0,-77 75 0 0 0,8-10-177 0 0,58-52 287 0 0,3 2-1 0 0,-43 77 1 0 0,-54 141-403 0 0,139-273 944 0 0,0-1-11 0 0,1 0 1 0 0,0 0 0 0 0,1 0-1 0 0,-1 0 1 0 0,-1 7-1 0 0,3-9-72 0 0,2-3 102 0 0,-1-1-1 0 0,1 1 1 0 0,0 0 0 0 0,0-1-1 0 0,-1 1 1 0 0,1-1-1 0 0,0 1 1 0 0,-1-1-1 0 0,1 0 1 0 0,2-1 0 0 0,3-2 28 0 0,13-7 113 0 0,0-1 0 0 0,25-20-1 0 0,3-2 310 0 0,307-208 2139 0 0,19-12-1252 0 0,-255 176-389 0 0,150-130 0 0 0,-261 201-887 0 0,0-1 20 0 0,1 1 0 0 0,13-9 1 0 0,-21 15-72 0 0,0 1 1 0 0,0-1 0 0 0,0 1-1 0 0,0-1 1 0 0,0 1-1 0 0,0-1 1 0 0,0 1-1 0 0,0 0 1 0 0,0 0 0 0 0,0-1-1 0 0,0 1 1 0 0,0 0-1 0 0,0 0 1 0 0,0 0-1 0 0,2 0 1 0 0,-3 1-7 0 0,1-1 0 0 0,0 0 0 0 0,-1 0 1 0 0,1 1-1 0 0,-1-1 0 0 0,1 0 0 0 0,-1 1 0 0 0,1-1 0 0 0,-1 0 0 0 0,1 1 0 0 0,-1-1 1 0 0,1 1-1 0 0,-1-1 0 0 0,1 1 0 0 0,-1-1 0 0 0,0 1 0 0 0,1 0 0 0 0,0 0 0 0 0,0 2-14 0 0,-1 0 0 0 0,1-1 0 0 0,0 1 0 0 0,-1 0 0 0 0,1 0-1 0 0,-1 0 1 0 0,0-1 0 0 0,0 1 0 0 0,-1 5 0 0 0,-1 4-63 0 0,-1 1 0 0 0,0-2 0 0 0,-1 1 1 0 0,0 0-1 0 0,-1-1 0 0 0,0 0 0 0 0,-13 20 0 0 0,-4 1-269 0 0,-31 35-1 0 0,-30 27-75 0 0,-31 37-163 0 0,105-119 517 0 0,-149 203-1078 0 0,129-173 921 0 0,19-29-20 0 0,1 1 0 0 0,0 0 0 0 0,0 0-1 0 0,-9 26 1 0 0,18-40 233 0 0,-1 0-1 0 0,1 0 1 0 0,0 1-1 0 0,0-1 1 0 0,0 0-1 0 0,0 0 1 0 0,0 0 0 0 0,0 1-1 0 0,0-1 1 0 0,0 0-1 0 0,0 0 1 0 0,0 0 0 0 0,0 0-1 0 0,0 1 1 0 0,0-1-1 0 0,0 0 1 0 0,0 0-1 0 0,0 0 1 0 0,0 0 0 0 0,0 1-1 0 0,0-1 1 0 0,0 0-1 0 0,0 0 1 0 0,0 0 0 0 0,0 1-1 0 0,1-1 1 0 0,-1 0-1 0 0,0 0 1 0 0,0 0-1 0 0,0 0 1 0 0,0 0 0 0 0,0 1-1 0 0,0-1 1 0 0,0 0-1 0 0,1 0 1 0 0,-1 0 0 0 0,0 0-1 0 0,0 0 1 0 0,0 0-1 0 0,0 0 1 0 0,1 0-1 0 0,-1 0 1 0 0,0 1 0 0 0,11-3-176 0 0,15-8 63 0 0,12-11 503 0 0,56-37 0 0 0,32-36 310 0 0,-83 61-504 0 0,244-168 522 0 0,-27 21-344 0 0,-82 34 458 0 0,-148 119-572 0 0,18-17 154 0 0,-25 22-94 0 0,28-21 0 0 0,-48 41-281 0 0,0 0 1 0 0,0 0-1 0 0,0 0 0 0 0,0 1 0 0 0,1-1 1 0 0,5-1-1 0 0,-9 3-29 0 0,1 0 0 0 0,0 0 1 0 0,-1-1-1 0 0,1 1 0 0 0,0 0 1 0 0,0 0-1 0 0,-1 0 0 0 0,1 0 1 0 0,0 0-1 0 0,0 0 0 0 0,-1 0 0 0 0,1 0 1 0 0,0 1-1 0 0,0-1 0 0 0,-1 0 1 0 0,1 0-1 0 0,0 0 0 0 0,-1 1 1 0 0,1-1-1 0 0,0 1 0 0 0,-1-1 0 0 0,1 0 1 0 0,-1 1-1 0 0,1-1 0 0 0,0 1 1 0 0,-1-1-1 0 0,1 1 0 0 0,-1-1 1 0 0,1 1-1 0 0,-1 0 0 0 0,0-1 0 0 0,1 1 1 0 0,-1 0-1 0 0,0-1 0 0 0,1 1 1 0 0,-1 0-1 0 0,0 1 0 0 0,1 2-18 0 0,0 0 0 0 0,-1 0 0 0 0,0 1-1 0 0,0-1 1 0 0,0 1 0 0 0,0-1 0 0 0,-1 0-1 0 0,1 1 1 0 0,-1-1 0 0 0,-3 7 0 0 0,-1 4-154 0 0,-11 23 0 0 0,2-11-44 0 0,-2 0 0 0 0,0-1 0 0 0,-27 32 0 0 0,-67 65-576 0 0,-2 3 15 0 0,44-40-155 0 0,-102 171 0 0 0,167-250 890 0 0,-6 9-184 0 0,-10 23-1 0 0,19-39 225 0 0,0 0 0 0 0,1 0 0 0 0,-1 0 0 0 0,0 0 0 0 0,0 0 0 0 0,0 0 0 0 0,0 0 0 0 0,0 0 0 0 0,0 0 0 0 0,0 0 0 0 0,0-1 0 0 0,0 1 0 0 0,0 0 0 0 0,0 0-1 0 0,0 0 1 0 0,0 0 0 0 0,0 0 0 0 0,1 0 0 0 0,-1 0 0 0 0,0 0 0 0 0,0 0 0 0 0,0 0 0 0 0,0 0 0 0 0,0 1 0 0 0,0-1 0 0 0,0 0 0 0 0,0 0 0 0 0,0 0 0 0 0,0 0 0 0 0,0 0 0 0 0,0 0-1 0 0,0 0 1 0 0,1 0 0 0 0,-1 0 0 0 0,0 0 0 0 0,0 0 0 0 0,0 0 0 0 0,0 0 0 0 0,0 0 0 0 0,0 0 0 0 0,0 0 0 0 0,0 0 0 0 0,0 0 0 0 0,0 0 0 0 0,0 0 0 0 0,0 1 0 0 0,0-1 0 0 0,0 0-1 0 0,0 0 1 0 0,0 0 0 0 0,0 0 0 0 0,0 0 0 0 0,0 0 0 0 0,0 0 0 0 0,0 0 0 0 0,0 0 0 0 0,0 0 0 0 0,0 0 0 0 0,0 0 0 0 0,0 1 0 0 0,0-1 0 0 0,0 0 0 0 0,0 0 0 0 0,0 0 0 0 0,0 0-1 0 0,0 0 1 0 0,0 0 0 0 0,5 0-8 0 0,1-1-1 0 0,-1 0 0 0 0,1 0 1 0 0,-1 0-1 0 0,1-1 0 0 0,-1 0 1 0 0,8-3-1 0 0,39-23 199 0 0,-43 22-105 0 0,260-180 1891 0 0,-46 28-1034 0 0,-222 157-939 0 0,402-275 722 0 0,-238 149 172 0 0,-163 125-878 0 0,9-6 108 0 0,19-10 0 0 0,-28 17-106 0 0,1-1 0 0 0,-1 1 0 0 0,0 0 0 0 0,1 1 0 0 0,-1-1 0 0 0,0 0-1 0 0,1 1 1 0 0,-1-1 0 0 0,1 1 0 0 0,-1-1 0 0 0,1 1 0 0 0,-1 0 0 0 0,1 0 0 0 0,-1 1 0 0 0,1-1 0 0 0,2 1 0 0 0,-4 0-19 0 0,0-1 0 0 0,0 1-1 0 0,1 0 1 0 0,-1 0 0 0 0,0 0-1 0 0,0 0 1 0 0,0 0 0 0 0,0 0-1 0 0,0 0 1 0 0,0 0 0 0 0,-1 0-1 0 0,1 0 1 0 0,0 1 0 0 0,-1-1-1 0 0,1 0 1 0 0,0 0 0 0 0,-1 1-1 0 0,0-1 1 0 0,1 0 0 0 0,-1 1-1 0 0,0-1 1 0 0,1 1 0 0 0,-1-1-1 0 0,0 0 1 0 0,0 1 0 0 0,-1 2-1 0 0,1 4-23 0 0,-1 1-1 0 0,0-1 0 0 0,-3 10 1 0 0,3-14 14 0 0,-5 17-197 0 0,0 0-1 0 0,-2 0 1 0 0,0-1-1 0 0,-2 0 1 0 0,-17 29 0 0 0,-70 87-392 0 0,-25 11 0 0 0,-35 47-562 0 0,150-185 1048 0 0,1-1-1 0 0,0 1 1 0 0,1 0-1 0 0,0 1 1 0 0,-5 12-1 0 0,10-20-18 0 0,6-2 109 0 0,1-1 0 0 0,0 0 0 0 0,0 0 0 0 0,0-1-1 0 0,-1 0 1 0 0,1 0 0 0 0,10-5 0 0 0,42-26 501 0 0,-43 24-412 0 0,151-108 1067 0 0,-25 16-425 0 0,-48 42-434 0 0,167-114 108 0 0,-160 94-313 0 0,103-70 474 0 0,-193 142-500 0 0,34-20 141 0 0,-40 25-151 0 0,0-1 1 0 0,0 1-1 0 0,0 1 0 0 0,0-1 0 0 0,0 1 0 0 0,0 0 0 0 0,6-1 0 0 0,-10 2-35 0 0,-1 0 1 0 0,1-1-1 0 0,0 1 0 0 0,-1 0 1 0 0,1 0-1 0 0,0 0 0 0 0,-1 0 1 0 0,1 0-1 0 0,0 1 0 0 0,-1-1 1 0 0,1 0-1 0 0,-1 0 0 0 0,1 0 1 0 0,0 0-1 0 0,-1 1 0 0 0,1-1 1 0 0,-1 0-1 0 0,1 1 0 0 0,-1-1 1 0 0,1 0-1 0 0,-1 1 0 0 0,1-1 1 0 0,-1 1-1 0 0,1-1 0 0 0,-1 0 1 0 0,1 1-1 0 0,-1-1 0 0 0,0 1 1 0 0,1 0-1 0 0,-1-1 0 0 0,0 1 1 0 0,0-1-1 0 0,1 1 0 0 0,-1-1 1 0 0,0 1-1 0 0,0 0 0 0 0,0-1 1 0 0,0 1-1 0 0,1 0 1 0 0,-1-1-1 0 0,0 1 0 0 0,0-1 1 0 0,-1 2-1 0 0,1 2-26 0 0,-1 0 1 0 0,0 1 0 0 0,0-1-1 0 0,0 0 1 0 0,-2 5 0 0 0,2-9 23 0 0,-11 28-643 0 0,-1 0 1 0 0,-31 46 0 0 0,-44 46-537 0 0,18-35 620 0 0,-17 21 206 0 0,38-44 160 0 0,-108 147-683 0 0,145-193 835 0 0,0 1-1 0 0,2 0 1 0 0,0 1 0 0 0,-10 23-1 0 0,16-26 34 0 0,4-15 11 0 0,1 1 0 0 0,-1-1 0 0 0,0 1-1 0 0,0-1 1 0 0,0 0 0 0 0,1 1 0 0 0,-1-1-1 0 0,0 1 1 0 0,1-1 0 0 0,-1 0 0 0 0,0 1 0 0 0,1-1-1 0 0,-1 0 1 0 0,0 1 0 0 0,1-1 0 0 0,-1 0-1 0 0,1 0 1 0 0,-1 1 0 0 0,1-1 0 0 0,-1 0-1 0 0,1 0 1 0 0,-1 0 0 0 0,1 0 0 0 0,-1 0-1 0 0,0 1 1 0 0,1-1 0 0 0,-1 0 0 0 0,2 0 0 0 0,-2 0 3 0 0,6 0 44 0 0,-1 1 0 0 0,1-1-1 0 0,-1 0 1 0 0,0-1 0 0 0,1 1 0 0 0,-1-1 0 0 0,0 0-1 0 0,1 0 1 0 0,5-3 0 0 0,8-3 166 0 0,19-10 1 0 0,-4 1 172 0 0,-2-3 0 0 0,44-32 0 0 0,54-54 551 0 0,11-6-217 0 0,39-13-436 0 0,55-40 170 0 0,-161 104-192 0 0,-33 26 309 0 0,52-33-1 0 0,-86 62-457 0 0,1 1 0 0 0,-1 0 0 0 0,1 0-1 0 0,0 1 1 0 0,12-4 0 0 0,-19 7-105 0 0,-1 0 0 0 0,0 0 0 0 0,1 1 0 0 0,-1-1 0 0 0,0 0-1 0 0,1 0 1 0 0,-1 0 0 0 0,0 1 0 0 0,0-1 0 0 0,1 0 0 0 0,-1 0 0 0 0,0 1 0 0 0,0-1 0 0 0,0 0 0 0 0,0 1 0 0 0,1-1 0 0 0,-1 0 0 0 0,0 1 0 0 0,0-1 0 0 0,0 0-1 0 0,0 1 1 0 0,0-1 0 0 0,0 0 0 0 0,0 1 0 0 0,0-1 0 0 0,0 1 0 0 0,0-1 0 0 0,0 0 0 0 0,0 1 0 0 0,0-1 0 0 0,0 1 0 0 0,0-1 2 0 0,0 5-50 0 0,-1 0 1 0 0,0 0 0 0 0,0-1-1 0 0,0 1 1 0 0,-1 0-1 0 0,1-1 1 0 0,-1 1 0 0 0,-5 7-1 0 0,-24 36-448 0 0,25-38 346 0 0,-182 234-1680 0 0,69-94 1428 0 0,92-114 286 0 0,-67 89-197 0 0,65-83 50 0 0,-23 47-1 0 0,44-74 113 0 0,8-15 139 0 0,0 0 0 0 0,0 0 0 0 0,0 1 0 0 0,0-1 0 0 0,-1 0 0 0 0,1 1 0 0 0,0-1 0 0 0,0 1 0 0 0,0-1 0 0 0,0 0 0 0 0,0 1 0 0 0,0-1 0 0 0,0 0 0 0 0,0 1 0 0 0,0-1 0 0 0,0 0 0 0 0,0 1 0 0 0,0-1 0 0 0,0 1 0 0 0,0-1 0 0 0,1 0 0 0 0,-1 1 0 0 0,0 0 0 0 0,2-1 4 0 0,0 1-1 0 0,0-1 0 0 0,0 0 1 0 0,0 1-1 0 0,0-1 1 0 0,0 0-1 0 0,-1 0 0 0 0,1 0 1 0 0,0 0-1 0 0,0-1 1 0 0,0 1-1 0 0,0 0 0 0 0,0-1 1 0 0,2 0-1 0 0,-3 0 2 0 0,17-4 119 0 0,0 0 0 0 0,-1-2-1 0 0,1 0 1 0 0,17-11 0 0 0,59-42 626 0 0,48-50 35 0 0,-22 16-316 0 0,157-101 328 0 0,30-21 265 0 0,-297 209-996 0 0,38-23 166 0 0,-42 27-194 0 0,0 0 0 0 0,0 0 0 0 0,0 1 1 0 0,0 0-1 0 0,1 0 0 0 0,6-1 0 0 0,-12 3-29 0 0,0 0 1 0 0,0 0-1 0 0,0-1 0 0 0,0 1 0 0 0,0 0 1 0 0,1 0-1 0 0,-1 0 0 0 0,0 0 0 0 0,0 1 1 0 0,0-1-1 0 0,0 0 0 0 0,0 0 0 0 0,0 1 1 0 0,0-1-1 0 0,0 0 0 0 0,0 1 0 0 0,0-1 1 0 0,0 1-1 0 0,0-1 0 0 0,1 2 0 0 0,-1-1-2 0 0,-1 0 0 0 0,1 0 0 0 0,-1 0 0 0 0,0 0 0 0 0,1 0 0 0 0,-1 0 0 0 0,0 0 0 0 0,1 0-1 0 0,-1 0 1 0 0,0 0 0 0 0,0 0 0 0 0,0 0 0 0 0,0 0 0 0 0,0 0 0 0 0,0 0 0 0 0,0 0 0 0 0,-1 1 0 0 0,-1 6-73 0 0,0-1 0 0 0,-1 0 1 0 0,0 0-1 0 0,-5 10 1 0 0,7-15 13 0 0,-27 45-696 0 0,-1-2 1 0 0,-44 53-1 0 0,1-3-77 0 0,-143 192-300 0 0,192-259 1113 0 0,2-3-43 0 0,0 2-1 0 0,-16 29 1 0 0,37-55 50 0 0,0-1 1 0 0,-1 0-1 0 0,1 1 1 0 0,0-1-1 0 0,0 1 0 0 0,0-1 1 0 0,-1 0-1 0 0,1 1 1 0 0,0-1-1 0 0,0 1 1 0 0,0-1-1 0 0,0 1 1 0 0,0-1-1 0 0,0 1 1 0 0,0-1-1 0 0,0 1 1 0 0,0-1-1 0 0,0 1 1 0 0,0-1 4 0 0,0 0 1 0 0,0 1 0 0 0,1-1 0 0 0,-1 0 0 0 0,0 0 0 0 0,0 0 0 0 0,0 0 0 0 0,1 0-1 0 0,-1 0 1 0 0,0 0 0 0 0,0 0 0 0 0,0 0 0 0 0,1 1 0 0 0,-1-1 0 0 0,0 0-1 0 0,0 0 1 0 0,0 0 0 0 0,1 0 0 0 0,-1 0 0 0 0,0 0 0 0 0,0 0 0 0 0,1-1-1 0 0,-1 1 1 0 0,0 0 0 0 0,0 0 0 0 0,1 0 0 0 0,18-8-126 0 0,-17 6 103 0 0,49-26 314 0 0,-3-2-1 0 0,63-50 0 0 0,25-34 473 0 0,66-47-17 0 0,255-169 106 0 0,-418 300-581 0 0,2 3 0 0 0,60-32-1 0 0,-97 57-234 0 0,0 0 0 0 0,0 0-1 0 0,0 1 1 0 0,0 0 0 0 0,0 0 0 0 0,0 0-1 0 0,9-1 1 0 0,-12 2-30 0 0,0 0-1 0 0,0 0 0 0 0,0 0 1 0 0,0 1-1 0 0,0-1 1 0 0,0 0-1 0 0,0 0 1 0 0,0 1-1 0 0,0-1 0 0 0,0 0 1 0 0,-1 1-1 0 0,1-1 1 0 0,0 1-1 0 0,0-1 0 0 0,0 1 1 0 0,-1 0-1 0 0,1-1 1 0 0,0 1-1 0 0,0 0 1 0 0,-1 0-1 0 0,1-1 0 0 0,-1 1 1 0 0,1 0-1 0 0,-1 0 1 0 0,1 0-1 0 0,-1 0 0 0 0,1 0 1 0 0,-1-1-1 0 0,0 1 1 0 0,1 0-1 0 0,-1 0 1 0 0,0 0-1 0 0,0 0 0 0 0,0 0 1 0 0,0 0-1 0 0,0 0 1 0 0,0 0-1 0 0,0 0 0 0 0,0 2 1 0 0,0 1-32 0 0,-1 0-1 0 0,1 1 1 0 0,-1-1 0 0 0,0 1 0 0 0,-1-1-1 0 0,1 0 1 0 0,-4 8 0 0 0,-18 28-249 0 0,13-22 172 0 0,-157 248-1056 0 0,97-158 1059 0 0,-76 115-237 0 0,133-200-79 0 0,25-25-29 0 0,1-3 428 0 0,-1-1 1 0 0,1 0 0 0 0,-1-1-1 0 0,0 0 1 0 0,11-10-1 0 0,54-47 251 0 0,-76 63-223 0 0,22-20 94 0 0,44-39 233 0 0,78-53-1 0 0,-96 79-232 0 0,138-95 205 0 0,-9-13-147 0 0,63-64 710 0 0,-236 202-808 0 0,-1 0-1 0 0,1 0 1 0 0,0 1 0 0 0,0 0 0 0 0,0-1-1 0 0,0 2 1 0 0,1-1 0 0 0,-1 1-1 0 0,1 0 1 0 0,9-3 0 0 0,-14 5-58 0 0,-1 0 0 0 0,1 0 1 0 0,-1 0-1 0 0,1 0 0 0 0,-1 0 0 0 0,1 0 1 0 0,-1 0-1 0 0,0 0 0 0 0,1 0 0 0 0,-1 0 0 0 0,1 0 1 0 0,-1 1-1 0 0,1-1 0 0 0,-1 0 0 0 0,1 0 1 0 0,-1 0-1 0 0,0 1 0 0 0,1-1 0 0 0,-1 0 1 0 0,1 0-1 0 0,-1 1 0 0 0,0-1 0 0 0,1 0 0 0 0,-1 1 1 0 0,0-1-1 0 0,0 1 0 0 0,1-1 0 0 0,-1 1 1 0 0,1 0 0 0 0,-1 1 0 0 0,0-1 0 0 0,1 0 0 0 0,-1 0 1 0 0,0 0-1 0 0,0 1 0 0 0,0-1 0 0 0,0 0 0 0 0,0 0 0 0 0,-1 3 1 0 0,-1 3-9 0 0,0-1 0 0 0,0 1 0 0 0,-3 5 0 0 0,-17 31-207 0 0,-2-2 1 0 0,-47 62-1 0 0,23-35 11 0 0,-289 470-645 0 0,315-496 694 0 0,23-42 151 0 0,0 1 0 0 0,0-1 0 0 0,0 0 0 0 0,0 0 0 0 0,0 0 0 0 0,0 0 0 0 0,0 0 0 0 0,0 0 0 0 0,0-1 0 0 0,2 1 0 0 0,11-6 41 0 0,0 0 0 0 0,0 0 0 0 0,0-1 0 0 0,-1-1 0 0 0,0-1 0 0 0,13-10 0 0 0,-14 10 0 0 0,10-9 29 0 0,0-1 1 0 0,-1-1 0 0 0,19-25-1 0 0,24-22 65 0 0,109-75 92 0 0,9 15-78 0 0,-30 21 74 0 0,-88 58 16 0 0,57-39 539 0 0,-117 85-730 0 0,0-1 0 0 0,0 1 1 0 0,1 0-1 0 0,-1 0 0 0 0,0 1 0 0 0,6-2 0 0 0,-9 3-43 0 0,-1 0 0 0 0,1 0 0 0 0,0-1 0 0 0,0 1 0 0 0,0 0 0 0 0,0 0 0 0 0,0 0 0 0 0,-1 0 0 0 0,1 0 0 0 0,0 1 1 0 0,0-1-1 0 0,0 0 0 0 0,0 0 0 0 0,0 0 0 0 0,-1 1 0 0 0,1-1 0 0 0,0 1 0 0 0,0-1 0 0 0,-1 0 0 0 0,1 1 0 0 0,0-1 0 0 0,0 1 0 0 0,-1 0 0 0 0,1-1 0 0 0,-1 1 0 0 0,1-1 0 0 0,0 1 0 0 0,-1 0 1 0 0,1 0-1 0 0,-1-1 0 0 0,0 1 0 0 0,1 0 0 0 0,-1 0 0 0 0,0 0 0 0 0,1-1 0 0 0,-1 1 0 0 0,0 0 0 0 0,0 0 0 0 0,0 0 0 0 0,1 1 0 0 0,-1 3 5 0 0,0 1 0 0 0,1-1 0 0 0,-2 1 0 0 0,1-1-1 0 0,-1 1 1 0 0,0-1 0 0 0,0 0 0 0 0,-3 9 0 0 0,-19 42-32 0 0,17-42 21 0 0,-73 132-255 0 0,39-76 209 0 0,-115 225-100 0 0,105-198 281 0 0,47-91-126 0 0,1-2 32 0 0,-1 0-1 0 0,1 0 1 0 0,0 0 0 0 0,0 0-1 0 0,1 0 1 0 0,-1 1-1 0 0,1-1 1 0 0,0 0 0 0 0,0 1-1 0 0,1-1 1 0 0,-1 9 0 0 0,2-13-20 0 0,-1 0 0 0 0,1 0 0 0 0,0 1 0 0 0,-1-1 0 0 0,1 0 0 0 0,0 0 0 0 0,-1 0 0 0 0,1 0 0 0 0,0 1 0 0 0,-1-1 0 0 0,1 0 0 0 0,0 0 0 0 0,-1-1 0 0 0,1 1 0 0 0,0 0 0 0 0,0 0 0 0 0,0 0 0 0 0,0-1 13 0 0,8 0 31 0 0,0-2 0 0 0,-1 1-1 0 0,1-1 1 0 0,-1-1 0 0 0,0 0 0 0 0,0 0 0 0 0,11-7 0 0 0,3-4 104 0 0,24-22 0 0 0,-3-4 65 0 0,-2-1 0 0 0,47-63 1 0 0,-68 82-196 0 0,0 1 0 0 0,2 1 0 0 0,0 0 0 0 0,2 2 0 0 0,0 1 0 0 0,27-16 0 0 0,-13 11 36 0 0,1 2-1 0 0,0 1 1 0 0,2 3 0 0 0,56-18-1 0 0,-88 33-35 0 0,0 0-1 0 0,0 0 1 0 0,0 1-1 0 0,1 0 1 0 0,-1 0-1 0 0,0 1 1 0 0,12 2-1 0 0,-19-2-29 0 0,0 0 0 0 0,1 1 0 0 0,-1-1 0 0 0,0 1 0 0 0,0 0-1 0 0,1-1 1 0 0,-1 1 0 0 0,0 0 0 0 0,0 0 0 0 0,0 1 0 0 0,0-1 0 0 0,0 0 0 0 0,0 1 0 0 0,0-1-1 0 0,-1 1 1 0 0,1-1 0 0 0,0 1 0 0 0,-1 0 0 0 0,1 0 0 0 0,-1 0 0 0 0,0 0 0 0 0,0 0-1 0 0,0 0 1 0 0,0 0 0 0 0,0 0 0 0 0,0 0 0 0 0,0 1 0 0 0,-1-1 0 0 0,1 0 0 0 0,-1 1 0 0 0,1-1-1 0 0,-1 0 1 0 0,0 3 0 0 0,0 9-38 0 0,-1-1 0 0 0,0 0-1 0 0,-1 1 1 0 0,-5 20 0 0 0,-22 50-181 0 0,4-24-360 0 0,-3-1 1 0 0,-42 66 0 0 0,41-82-741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34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1844 13 7079 0 0,'0'0'2816'0'0,"-11"-8"-1192"0"0,6 7-1445 0 0,0 0-1 0 0,1 0 0 0 0,-1 0 0 0 0,0 1 1 0 0,0 0-1 0 0,0 0 0 0 0,0 0 0 0 0,0 1 1 0 0,0-1-1 0 0,1 1 0 0 0,-1 0 1 0 0,-9 4-1 0 0,-4 2 210 0 0,-32 18 0 0 0,39-19-299 0 0,-37 23 80 0 0,-53 41 0 0 0,29-17-162 0 0,34-30-75 0 0,34-21 61 0 0,0 0-1 0 0,0 0 1 0 0,0-1-1 0 0,0 1 0 0 0,0-1 1 0 0,0 0-1 0 0,0 0 1 0 0,-6 0-1 0 0,10-1 8 0 0,-1 0-1 0 0,1 0 0 0 0,-1 0 0 0 0,1 0 1 0 0,-1 0-1 0 0,1 0 0 0 0,-1-1 1 0 0,1 1-1 0 0,-1 0 0 0 0,1 0 1 0 0,-1 0-1 0 0,1-1 0 0 0,-1 1 1 0 0,1 0-1 0 0,-1 0 0 0 0,1-1 0 0 0,-1 1 1 0 0,1-1-1 0 0,0 1 0 0 0,-1 0 1 0 0,1-1-1 0 0,0 1 0 0 0,-1-1 1 0 0,1 0-1 0 0,-1 0-4 0 0,1-1 1 0 0,-1 1 0 0 0,1-1-1 0 0,-1 1 1 0 0,1-1 0 0 0,0 1-1 0 0,0-1 1 0 0,0-2-1 0 0,0-4-18 0 0,1 1 0 0 0,3-14 0 0 0,-3 17 21 0 0,0-4-12 0 0,0 1 0 0 0,0-1 0 0 0,0 0 0 0 0,-1 1 0 0 0,0-1 0 0 0,-1 0 0 0 0,-2-14 0 0 0,3 21 13 0 0,0 1 0 0 0,0 0-1 0 0,0 0 1 0 0,0-1 0 0 0,0 1-1 0 0,0 0 1 0 0,0 0-1 0 0,0 0 1 0 0,0-1 0 0 0,0 1-1 0 0,-1 0 1 0 0,1 0 0 0 0,0 0-1 0 0,0-1 1 0 0,0 1 0 0 0,0 0-1 0 0,0 0 1 0 0,-1 0 0 0 0,1-1-1 0 0,0 1 1 0 0,0 0 0 0 0,0 0-1 0 0,-1 0 1 0 0,1 0 0 0 0,0 0-1 0 0,0 0 1 0 0,0-1 0 0 0,-1 1-1 0 0,1 0 1 0 0,0 0-1 0 0,0 0 1 0 0,0 0 0 0 0,-1 0-1 0 0,1 0 1 0 0,0 0 0 0 0,0 0-1 0 0,-1 0 1 0 0,1 0 0 0 0,0 0-1 0 0,0 0 1 0 0,-1 0 0 0 0,1 0-1 0 0,0 0 1 0 0,0 0 0 0 0,0 0-1 0 0,-1 1 1 0 0,1-1 0 0 0,0 0-1 0 0,0 0 1 0 0,-1 0-1 0 0,1 0 1 0 0,0 0 0 0 0,0 1-1 0 0,0-1 1 0 0,-1 0 0 0 0,1 0-4 0 0,-16 7-25 0 0,1 1 1 0 0,-1 1-1 0 0,1 0 0 0 0,-15 12 0 0 0,-18 11-29 0 0,30-21 53 0 0,3-1-34 0 0,-1 0-1 0 0,-1-1 1 0 0,0-1 0 0 0,-32 11 0 0 0,45-18 32 0 0,0 0 0 0 0,-1 0 0 0 0,1 0 0 0 0,-1-1 0 0 0,1 0 0 0 0,-1 0 0 0 0,1 0 0 0 0,-1 0 0 0 0,1 0 0 0 0,-1-1 0 0 0,1 0 0 0 0,-1 0 0 0 0,1 0 0 0 0,0-1 0 0 0,-1 1 0 0 0,1-1 0 0 0,0 0 0 0 0,0 0-1 0 0,0-1 1 0 0,0 1 0 0 0,1-1 0 0 0,-1 0 0 0 0,1 0 0 0 0,-1 0 0 0 0,-2-4 0 0 0,-3-4-259 0 0,1-1 0 0 0,-11-19 0 0 0,14 22-19 0 0,0 0 0 0 0,0 0 0 0 0,-1 0 0 0 0,0 1-1 0 0,-1 0 1 0 0,-9-8 0 0 0,13 14 232 0 0,1 0-1 0 0,-1 0 0 0 0,1 1 0 0 0,-1 0 1 0 0,0-1-1 0 0,1 1 0 0 0,-1 0 1 0 0,0 0-1 0 0,0 1 0 0 0,0-1 1 0 0,0 1-1 0 0,0-1 0 0 0,0 1 0 0 0,0 0 1 0 0,0 0-1 0 0,0 0 0 0 0,0 0 1 0 0,0 1-1 0 0,0-1 0 0 0,0 1 0 0 0,1 0 1 0 0,-1 0-1 0 0,-3 1 0 0 0,-7 4-154 0 0,1 0 1 0 0,1 0-1 0 0,-21 15 0 0 0,26-17 124 0 0,-21 17 56 0 0,16-12 30 0 0,-21 12 0 0 0,24-16-1 0 0,-1-2 0 0 0,1 1 0 0 0,-1-1 0 0 0,1 0 0 0 0,-1-1 0 0 0,0 0 0 0 0,0 0 0 0 0,0-1 0 0 0,0 0 0 0 0,-1 0 0 0 0,1-1 0 0 0,0-1 0 0 0,-12-1 0 0 0,-8 1-117 0 0,-1 1 0 0 0,1 1-1 0 0,0 2 1 0 0,-1 1 0 0 0,-30 8-1 0 0,52-11 125 0 0,0 1 0 0 0,1-2-1 0 0,-1 1 1 0 0,0-1 0 0 0,0 0-1 0 0,0-1 1 0 0,0 0-1 0 0,-10-2 1 0 0,4-1 214 0 0,1-1-1 0 0,0 1 0 0 0,-23-14 1 0 0,14 6-56 0 0,14 6-129 0 0,-1 2 0 0 0,0-1 0 0 0,0 1 0 0 0,-19-6 0 0 0,25 9-25 0 0,0 1 0 0 0,0-1 0 0 0,1 1 1 0 0,-1 0-1 0 0,0 0 0 0 0,0 0 0 0 0,0 0 0 0 0,0 1 1 0 0,0-1-1 0 0,0 1 0 0 0,0 0 0 0 0,0 0 1 0 0,0 0-1 0 0,1 0 0 0 0,-1 0 0 0 0,0 1 1 0 0,1-1-1 0 0,-1 1 0 0 0,1-1 0 0 0,0 1 0 0 0,-3 3 1 0 0,-2 1-325 0 0,0 1 1 0 0,-10 14-1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345"/>
    </inkml:context>
    <inkml:brush xml:id="br0">
      <inkml:brushProperty name="width" value="0.1" units="cm"/>
      <inkml:brushProperty name="height" value="0.1" units="cm"/>
      <inkml:brushProperty name="color" value="#9C0C1A"/>
    </inkml:brush>
  </inkml:definitions>
  <inkml:trace contextRef="#ctx0" brushRef="#br0">0 1 775 0 0,'0'0'64'0'0,"27"16"80"0"0,-24-24 16 0 0,1 0 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429"/>
    </inkml:context>
    <inkml:brush xml:id="br0">
      <inkml:brushProperty name="width" value="0.1" units="cm"/>
      <inkml:brushProperty name="height" value="0.1" units="cm"/>
      <inkml:brushProperty name="color" value="#9C0C1A"/>
    </inkml:brush>
  </inkml:definitions>
  <inkml:trace contextRef="#ctx0" brushRef="#br0">14 85 431 0 0,'1'0'258'0'0,"0"0"-1"0"0,1-1 1 0 0,-1 0-1 0 0,0 1 1 0 0,0-1-1 0 0,0 0 0 0 0,0 1 1 0 0,0-1-1 0 0,0 0 1 0 0,0 0-1 0 0,0 0 1 0 0,0 0-1 0 0,0 0 0 0 0,-1 0 1 0 0,1 0-1 0 0,0 0 1 0 0,-1 0-1 0 0,1 0 1 0 0,0-1-1 0 0,-1 1 0 0 0,0 0 1 0 0,1 0-1 0 0,-1 0 1 0 0,0-1-1 0 0,1 1 1 0 0,-1 0-1 0 0,0-2 0 0 0,0 0 372 0 0,0 0 0 0 0,0 0-1 0 0,0 1 1 0 0,0-1 0 0 0,-1 0-1 0 0,1 0 1 0 0,-1 0 0 0 0,1 1-1 0 0,-1-1 1 0 0,0 0 0 0 0,-3-3-1 0 0,4 5-615 0 0,0-1 311 0 0,11 1-31 0 0,40 5 155 0 0,-48-4-76 0 0,-4-1-50 0 0,-9-1 197 0 0,7 1-368 0 0,-1 0-1 0 0,0 1 1 0 0,0-1 0 0 0,-6 1-1 0 0,7 1-107 0 0,1-1 1 0 0,0 0-1 0 0,0 1 0 0 0,0 0 0 0 0,-1 0 0 0 0,1 0 0 0 0,0-1 1 0 0,0 2-1 0 0,0-1 0 0 0,0 0 0 0 0,-2 2 0 0 0,1 1-7 0 0,0-1 0 0 0,0 1 0 0 0,-6 8 0 0 0,8-10-32 0 0,-5 11 7 0 0,4 9-17 0 0,2-17-1 0 0,0 15-141 0 0,4-5 76 0 0,0-7 40 0 0,-3-4-8 0 0,0-1-1 0 0,0 0 0 0 0,0 0 1 0 0,1 0-1 0 0,-1 0 1 0 0,1 0-1 0 0,0 0 0 0 0,4 5 1 0 0,-4-6 5 0 0,0 0 0 0 0,1 0 0 0 0,-1-1 0 0 0,0 1 0 0 0,1 0 0 0 0,-1-1 1 0 0,1 1-1 0 0,0-1 0 0 0,0 0 0 0 0,-1 0 0 0 0,1 0 0 0 0,0 0 0 0 0,0-1 0 0 0,0 1 0 0 0,0-1 0 0 0,4 0 1 0 0,0 1 3 0 0,0-1 0 0 0,0-1 0 0 0,1 1 0 0 0,-1-1 0 0 0,0-1 0 0 0,0 1 0 0 0,0-1 0 0 0,0-1 1 0 0,8-2-1 0 0,-11 3 26 0 0,0 0 0 0 0,0-1 0 0 0,0 1 1 0 0,-1-1-1 0 0,1 1 0 0 0,0-1 0 0 0,-1 0 0 0 0,0-1 1 0 0,0 1-1 0 0,0 0 0 0 0,0-1 0 0 0,0 0 1 0 0,-1 0-1 0 0,1 0 0 0 0,2-7 0 0 0,-3 8 10 0 0,-1-1 0 0 0,0 0 0 0 0,0 0 0 0 0,0 0 0 0 0,0-1 0 0 0,0 1 1 0 0,-1 0-1 0 0,0 0 0 0 0,0 0 0 0 0,0-7 0 0 0,-1 9 6 0 0,1-1 0 0 0,-1 1 0 0 0,0-1 1 0 0,0 1-1 0 0,0 0 0 0 0,0 0 0 0 0,-1 0 0 0 0,1-1 1 0 0,0 1-1 0 0,-1 0 0 0 0,0 1 0 0 0,1-1 1 0 0,-1 0-1 0 0,0 0 0 0 0,0 1 0 0 0,0-1 1 0 0,0 1-1 0 0,0-1 0 0 0,-3 0 0 0 0,-2-2 4 0 0,0 1-1 0 0,0 0 1 0 0,-1 0-1 0 0,1 0 1 0 0,-1 1-1 0 0,0 0 0 0 0,1 0 1 0 0,-1 1-1 0 0,0 0 1 0 0,0 1-1 0 0,0 0 1 0 0,-14 1-1 0 0,19 0-46 0 0,0 0-1 0 0,0-1 1 0 0,1 1 0 0 0,-1 0-1 0 0,0 1 1 0 0,1-1 0 0 0,-1 0-1 0 0,1 1 1 0 0,0 0 0 0 0,-1-1-1 0 0,1 1 1 0 0,0 0-1 0 0,0 0 1 0 0,0 0 0 0 0,0 1-1 0 0,0-1 1 0 0,1 0 0 0 0,-1 1-1 0 0,1-1 1 0 0,-1 1-1 0 0,1-1 1 0 0,0 1 0 0 0,0 0-1 0 0,0 0 1 0 0,0-1 0 0 0,1 1-1 0 0,-1 0 1 0 0,1 0-1 0 0,-1 0 1 0 0,1 4 0 0 0,0-2 32 0 0,0 0 0 0 0,1-1 0 0 0,-1 1 0 0 0,1 0 1 0 0,0-1-1 0 0,0 1 0 0 0,0-1 0 0 0,1 0 0 0 0,-1 1 1 0 0,1-1-1 0 0,0 0 0 0 0,1 0 0 0 0,-1 0 0 0 0,1 0 1 0 0,-1 0-1 0 0,1-1 0 0 0,0 1 0 0 0,5 4 0 0 0,-3-4 49 0 0,1 0 1 0 0,-1-1-1 0 0,0 1 0 0 0,1-1 0 0 0,0-1 1 0 0,0 1-1 0 0,0-1 0 0 0,0 0 0 0 0,0 0 1 0 0,0 0-1 0 0,0-1 0 0 0,1 0 0 0 0,-1-1 1 0 0,0 1-1 0 0,11-2 0 0 0,-12 1 2 0 0,0 0 0 0 0,0-1 0 0 0,0 0-1 0 0,0 0 1 0 0,9-4 0 0 0,-13 5-46 0 0,0 0 1 0 0,-1-1-1 0 0,1 1 0 0 0,0-1 0 0 0,0 0 1 0 0,0 1-1 0 0,-1-1 0 0 0,1 1 0 0 0,0-1 1 0 0,0 0-1 0 0,-1 0 0 0 0,1 1 0 0 0,-1-1 0 0 0,1 0 1 0 0,-1 0-1 0 0,1 0 0 0 0,-1 0 0 0 0,1 0 1 0 0,-1 0-1 0 0,0 0 0 0 0,0 0 0 0 0,1 0 1 0 0,-1 1-1 0 0,0-1 0 0 0,0 0 0 0 0,0 0 1 0 0,0 0-1 0 0,0 0 0 0 0,0 0 0 0 0,0 0 1 0 0,0 0-1 0 0,-1 0 0 0 0,1 0 0 0 0,0 0 1 0 0,-1 0-1 0 0,1 0 0 0 0,-1-1 0 0 0,-2-4 4 0 0,0 0 0 0 0,0 1 0 0 0,0-1 0 0 0,-1 1 0 0 0,0 0 0 0 0,0 0 0 0 0,0 1 0 0 0,0-1 0 0 0,-1 1 0 0 0,0 0 0 0 0,0 0 0 0 0,-10-6 0 0 0,12 8-14 0 0,1 1 1 0 0,-1-1 0 0 0,-1 0 0 0 0,1 1-1 0 0,0 0 1 0 0,0 0 0 0 0,0 0-1 0 0,-1 0 1 0 0,1 0 0 0 0,-1 1 0 0 0,1 0-1 0 0,0-1 1 0 0,-1 1 0 0 0,1 1 0 0 0,-1-1-1 0 0,1 0 1 0 0,0 1 0 0 0,-1-1-1 0 0,1 1 1 0 0,0 0 0 0 0,-1 0 0 0 0,1 1-1 0 0,0-1 1 0 0,0 1 0 0 0,-3 1 0 0 0,4-1 65 0 0,0-1 0 0 0,0 1 0 0 0,1-1 1 0 0,-1 1-1 0 0,1 0 0 0 0,-1-1 1 0 0,1 1-1 0 0,0 0 0 0 0,-1 0 1 0 0,1 0-1 0 0,0 0 0 0 0,0 0 1 0 0,1 0-1 0 0,-1 0 0 0 0,0 0 1 0 0,1 0-1 0 0,-1 1 0 0 0,1-1 0 0 0,0 0 1 0 0,-1 3-1 0 0,2-3-27 0 0,-1-1-1 0 0,0 1 1 0 0,0-1 0 0 0,1 1 0 0 0,-1 0-1 0 0,1-1 1 0 0,-1 0 0 0 0,1 1-1 0 0,0-1 1 0 0,-1 1 0 0 0,1-1 0 0 0,0 0-1 0 0,0 1 1 0 0,0-1 0 0 0,0 0-1 0 0,0 0 1 0 0,0 0 0 0 0,1 0-1 0 0,-1 0 1 0 0,0 0 0 0 0,0 0 0 0 0,1 0-1 0 0,-1 0 1 0 0,1 0 0 0 0,-1-1-1 0 0,1 1 1 0 0,-1-1 0 0 0,1 1-1 0 0,1-1 1 0 0,5 2 72 0 0,-6-1-115 0 0,1 0 0 0 0,-1 0 0 0 0,1-1 0 0 0,-1 1 0 0 0,1-1 0 0 0,-1 0 1 0 0,1 0-1 0 0,-1 0 0 0 0,1 0 0 0 0,3-1 0 0 0,7-1-94 0 0,-9 1 137 0 0,1 0 0 0 0,-1 0 0 0 0,1-1 0 0 0,7-3 1 0 0,-10 4-202 0 0,0 0 1 0 0,0 0 0 0 0,-1 0-1 0 0,1-1 1 0 0,-1 1 0 0 0,1-1 0 0 0,-1 1-1 0 0,0-1 1 0 0,1 1 0 0 0,-1-1 0 0 0,0 0-1 0 0,0 0 1 0 0,0 1 0 0 0,1-5 0 0 0,1-2-1624 0 0,-1-1-74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437"/>
    </inkml:context>
    <inkml:brush xml:id="br0">
      <inkml:brushProperty name="width" value="0.1" units="cm"/>
      <inkml:brushProperty name="height" value="0.1" units="cm"/>
      <inkml:brushProperty name="color" value="#9C0C1A"/>
    </inkml:brush>
  </inkml:definitions>
  <inkml:trace contextRef="#ctx0" brushRef="#br0">85 72 1583 0 0,'12'-13'8175'0'0,"-12"12"-8110"0"0,0-1 208 0 0,1 1 1 0 0,-1-1 0 0 0,0 1-1 0 0,0-1 1 0 0,0 1-1 0 0,0-1 1 0 0,0 0-1 0 0,0 1 1 0 0,0-1-1 0 0,0 1 1 0 0,-1-1-1 0 0,1 0 1 0 0,0 1-1 0 0,-2-2 1 0 0,1 0-51 0 0,0 1 0 0 0,-1 0-1 0 0,1 0 1 0 0,-1 0 0 0 0,0 0 0 0 0,0 0 0 0 0,0 0-1 0 0,0 0 1 0 0,0 0 0 0 0,0 1 0 0 0,0-1 0 0 0,0 1-1 0 0,-1 0 1 0 0,1 0 0 0 0,0 0 0 0 0,-1 0-1 0 0,1 0 1 0 0,-1 0 0 0 0,-3 0 0 0 0,5 1 13 0 0,-6 2-129 0 0,5-1-98 0 0,1 0 0 0 0,0-1 1 0 0,-1 1-1 0 0,1 0 1 0 0,0 0-1 0 0,0 0 1 0 0,0-1-1 0 0,0 1 1 0 0,0 1-1 0 0,0-1 0 0 0,0 0 1 0 0,0 0-1 0 0,0 0 1 0 0,1 0-1 0 0,-1 1 1 0 0,0-1-1 0 0,1 0 1 0 0,-1 1-1 0 0,1-1 0 0 0,-1 0 1 0 0,1 3-1 0 0,-1 0 10 0 0,0 2 12 0 0,0 0 0 0 0,0 0-1 0 0,1 0 1 0 0,0 0 0 0 0,1 0-1 0 0,-1 1 1 0 0,1-1 0 0 0,0 0-1 0 0,0 0 1 0 0,4 10 0 0 0,-4-15-31 0 0,-1 0 1 0 0,1 0-1 0 0,-1 1 1 0 0,1-1 0 0 0,0 0-1 0 0,-1 0 1 0 0,1 0 0 0 0,0 0-1 0 0,0 0 1 0 0,-1 0 0 0 0,1 0-1 0 0,0-1 1 0 0,0 1-1 0 0,0 0 1 0 0,0 0 0 0 0,0-1-1 0 0,0 1 1 0 0,0-1 0 0 0,1 1-1 0 0,-1-1 1 0 0,0 1 0 0 0,0-1-1 0 0,0 1 1 0 0,1-1-1 0 0,-1 0 1 0 0,0 0 0 0 0,0 0-1 0 0,1 0 1 0 0,-1 0 0 0 0,0 0-1 0 0,2 0 1 0 0,0 0 2 0 0,-1-1-1 0 0,0 1 1 0 0,0-1-1 0 0,1 0 1 0 0,-1 1 0 0 0,0-1-1 0 0,0 0 1 0 0,0 0 0 0 0,0 0-1 0 0,0-1 1 0 0,0 1 0 0 0,0 0-1 0 0,-1-1 1 0 0,1 1 0 0 0,2-4-1 0 0,-1 1-12 0 0,-1 0 0 0 0,0 0 0 0 0,0 0 0 0 0,0 0 0 0 0,0-1 0 0 0,-1 1 0 0 0,1 0-1 0 0,-1-1 1 0 0,0-6 0 0 0,0 9 5 0 0,-1 0 1 0 0,0 0-1 0 0,0 0 0 0 0,0 1 0 0 0,0-1 1 0 0,0 0-1 0 0,0 0 0 0 0,-1 0 0 0 0,1 0 1 0 0,-1 0-1 0 0,1 0 0 0 0,-1 0 0 0 0,0 0 1 0 0,1 0-1 0 0,-1 1 0 0 0,0-1 0 0 0,0 0 1 0 0,-1 1-1 0 0,1-1 0 0 0,0 1 0 0 0,0-1 0 0 0,-1 1 1 0 0,1-1-1 0 0,-3 0 0 0 0,3 1-5 0 0,-1 0 0 0 0,1 0 0 0 0,-1 0-1 0 0,0 1 1 0 0,1-1 0 0 0,-1 0 0 0 0,0 1 0 0 0,1 0-1 0 0,-1-1 1 0 0,0 1 0 0 0,0 0 0 0 0,0 0 0 0 0,1 0 0 0 0,-1 0-1 0 0,0 0 1 0 0,0 0 0 0 0,-3 1 0 0 0,3 0 6 0 0,0 0 1 0 0,0 0 0 0 0,-1 1 0 0 0,1-1-1 0 0,0 0 1 0 0,0 1 0 0 0,0-1-1 0 0,0 1 1 0 0,0 0 0 0 0,1-1 0 0 0,-1 1-1 0 0,0 0 1 0 0,1 0 0 0 0,-1 0-1 0 0,-1 4 1 0 0,2-5 4 0 0,1 1-1 0 0,-1 0 1 0 0,0-1 0 0 0,0 1-1 0 0,0 0 1 0 0,1 0-1 0 0,-1 0 1 0 0,1 0 0 0 0,0-1-1 0 0,-1 1 1 0 0,1 0-1 0 0,0 0 1 0 0,0 3-1 0 0,0-3 3 0 0,0 5 50 0 0,1-2 11 0 0,-1-3 40 0 0,1 0-110 0 0,9 3 431 0 0,-4-3-333 0 0,-3-1-24 0 0,3-3-55 0 0,0 1-31 0 0,-5 0-123 0 0,0 0 0 0 0,0 1 1 0 0,1-1-1 0 0,-1 0 1 0 0,0 0-1 0 0,0 0 1 0 0,0 1-1 0 0,0-1 1 0 0,0 0-1 0 0,0-1 1 0 0,-1 1-1 0 0,1 0 1 0 0,0 0-1 0 0,0 0 0 0 0,-1 0 1 0 0,1-1-1 0 0,-1 1 1 0 0,1 0-1 0 0,-1 0 1 0 0,0-1-1 0 0,1 1 1 0 0,-1 0-1 0 0,0-1 1 0 0,0 1-1 0 0,0-3 1 0 0,0 0-526 0 0,0-1 0 0 0,0 1 0 0 0,0-1 0 0 0,-1 1 0 0 0,0-1 0 0 0,-1-5 0 0 0,1 10 419 0 0,-2-5 80 0 0,0 2 1475 0 0,2 4-1188 0 0,0 0 0 0 0,0 0 0 0 0,0 0 0 0 0,0 0 0 0 0,0 0-1 0 0,1 0 1 0 0,-1 0 0 0 0,0 0 0 0 0,1 0 0 0 0,-1 0 0 0 0,0 0 0 0 0,1 1-1 0 0,-1-1 1 0 0,1 0 0 0 0,0 0 0 0 0,-1 2 0 0 0,0 1 204 0 0,-2 5 181 0 0,0 0 0 0 0,1 0-1 0 0,0 1 1 0 0,1-1 0 0 0,0 0 0 0 0,0 11 0 0 0,2-19-427 0 0,-1 1 0 0 0,0-1-1 0 0,0 1 1 0 0,1-1-1 0 0,-1 1 1 0 0,0-1 0 0 0,1 1-1 0 0,0-1 1 0 0,-1 0 0 0 0,1 1-1 0 0,0-1 1 0 0,1 3 0 0 0,-1-3 304 0 0,10-2-30 0 0,-8 1-317 0 0,0-1 0 0 0,0 0 0 0 0,0 0-1 0 0,0 0 1 0 0,0-1 0 0 0,-1 1 0 0 0,1-1 0 0 0,0 1-1 0 0,-1-1 1 0 0,1 0 0 0 0,-1 0 0 0 0,0 0 0 0 0,1 0-1 0 0,-1-1 1 0 0,0 1 0 0 0,0 0 0 0 0,-1-1 0 0 0,1 0-1 0 0,0 1 1 0 0,-1-1 0 0 0,0 0 0 0 0,1 0 0 0 0,-1 0-1 0 0,0 0 1 0 0,-1 0 0 0 0,1 0 0 0 0,0 0 0 0 0,-1 0 0 0 0,0 0-1 0 0,0 0 1 0 0,1 0 0 0 0,-2 0 0 0 0,1 0 0 0 0,0 0-1 0 0,-1 0 1 0 0,1-1 0 0 0,-1 1 0 0 0,-2-3 0 0 0,3 4-35 0 0,-1 0 1 0 0,0 1 0 0 0,0-1 0 0 0,0 0 0 0 0,-1 1-1 0 0,1-1 1 0 0,0 1 0 0 0,-1-1 0 0 0,1 1 0 0 0,-1 0 0 0 0,1-1-1 0 0,-1 1 1 0 0,-2-1 0 0 0,0 0-1 0 0,1 1 0 0 0,0 0 0 0 0,-1-1 0 0 0,1 2 0 0 0,0-1 0 0 0,-1 0-1 0 0,0 1 1 0 0,1-1 0 0 0,-5 1 0 0 0,7 0 0 0 0,-1 0 1 0 0,1 0-1 0 0,-1 1 0 0 0,1-1 0 0 0,-1 0 1 0 0,1 0-1 0 0,-1 1 0 0 0,1-1 0 0 0,0 1 1 0 0,-1-1-1 0 0,1 1 0 0 0,0 0 0 0 0,0-1 1 0 0,-1 1-1 0 0,1 0 0 0 0,0 0 0 0 0,0 0 1 0 0,0 0-1 0 0,-2 2 0 0 0,1-1 7 0 0,0 0 4 0 0,0 1 0 0 0,0 0 0 0 0,0 0 0 0 0,1-1 0 0 0,-1 1 0 0 0,1 0 0 0 0,0 1 0 0 0,-1-1 0 0 0,1 0 0 0 0,0 0 0 0 0,1 0 0 0 0,-2 7 0 0 0,2-2 38 0 0,-1 0 0 0 0,1 0-1 0 0,1-1 1 0 0,1 11 0 0 0,-2-17-29 0 0,0 0 1 0 0,1 0-1 0 0,-1 0 1 0 0,0 0-1 0 0,1 0 1 0 0,-1 0-1 0 0,1 0 1 0 0,-1 0-1 0 0,1 0 1 0 0,-1 0-1 0 0,1-1 1 0 0,-1 1-1 0 0,1 0 1 0 0,0 0-1 0 0,0-1 1 0 0,-1 1-1 0 0,1 0 1 0 0,0-1-1 0 0,0 1 1 0 0,0-1-1 0 0,0 1 1 0 0,0-1-1 0 0,0 1 1 0 0,0-1-1 0 0,0 0 1 0 0,0 1-1 0 0,0-1 1 0 0,0 0-1 0 0,1 0 1 0 0,0 0 25 0 0,1 1 1 0 0,-1-1-1 0 0,1 0 1 0 0,0-1-1 0 0,-1 1 1 0 0,1 0-1 0 0,-1-1 1 0 0,1 1-1 0 0,4-3 1 0 0,-5 2-29 0 0,1 0-4 0 0,-1 0 0 0 0,0 0 0 0 0,0 0 1 0 0,0 0-1 0 0,0-1 0 0 0,-1 1 0 0 0,1-1 1 0 0,0 1-1 0 0,0-1 0 0 0,-1 1 0 0 0,1-1 1 0 0,-1 0-1 0 0,2-2 0 0 0,1-2-22 0 0,-3 6 6 0 0,-1 0 0 0 0,0-1 0 0 0,0 1 1 0 0,1 0-1 0 0,-1 0 0 0 0,0-1 1 0 0,0 1-1 0 0,0 0 0 0 0,1-1 0 0 0,-1 1 1 0 0,0 0-1 0 0,0-1 0 0 0,0 1 0 0 0,0 0 1 0 0,0-1-1 0 0,0 1 0 0 0,0 0 1 0 0,0-1-1 0 0,0 1 0 0 0,0 0 0 0 0,0-1 1 0 0,0 1-1 0 0,0-1 0 0 0,0-4-88 0 0,-2-7-2374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446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0 1 7167 0 0,'7'0'5816'0'0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44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 1351 0 0,'0'0'120'0'0,"6"0"-120"0"0,0 0 0 0 0,11-1 5968 0 0,-11 0-5200 0 0,0 1 1432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44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0 775 0 0,'0'0'7384'0'0,"7"4"-6756"0"0,4 3-264 0 0,-1 0 0 0 0,0 0-1 0 0,-1 1 1 0 0,15 15-1 0 0,7 6 158 0 0,-8-8-364 0 0,-1 0 0 0 0,22 29 0 0 0,-34-37-73 0 0,-2 0 1 0 0,0 0-1 0 0,7 17 1 0 0,-9-18-93 0 0,44 108 62 0 0,-43-104 109 0 0,8 27 0 0 0,-1-3-35 0 0,-5-14-68 0 0,24 58-60 0 0,-2 7 78 0 0,-5-14 100 0 0,-20-63-30 0 0,7 27 0 0 0,-10-24-93 0 0,2 0 1 0 0,11 29-1 0 0,8 2 319 0 0,-8-18-250 0 0,-15-24-124 0 0,1 0 0 0 0,0 0 0 0 0,0 0 0 0 0,4 6 0 0 0,0 1 54 0 0,29 87 25 0 0,-14-36 388 0 0,-18-56-445 0 0,26 82 340 0 0,7 92-298 0 0,-34-172-64 0 0,1 0 0 0 0,0 0 0 0 0,0 0 0 0 0,8 15 0 0 0,6 16 0 0 0,0 29 0 0 0,-10-41 0 0 0,19 102 0 0 0,-21-107 0 0 0,1 26 0 0 0,-3-27 0 0 0,7 33 0 0 0,4 9 0 0 0,-10-45 0 0 0,-3-11 0 0 0,0 0 0 0 0,5 11 0 0 0,3 16 0 0 0,-2 1 0 0 0,4 51 0 0 0,-5-38 0 0 0,16 117 0 0 0,-3-72-5 0 0,-6-39 74 0 0,3 63-125 0 0,-10-67 40 0 0,8 27 16 0 0,-5-28 0 0 0,7 39 0 0 0,18 52 0 0 0,-14-71 0 0 0,12 56 0 0 0,-27-103 0 0 0,-5-19 0 0 0,1 0 0 0 0,0 0 0 0 0,0-1 0 0 0,0 1 0 0 0,1-1 0 0 0,-1 1 0 0 0,1-1 0 0 0,0 1 0 0 0,0-1 0 0 0,1 0 0 0 0,2 4 0 0 0,-2-4 0 0 0,-1-1 0 0 0,0 1 0 0 0,0 0 0 0 0,0 0 0 0 0,0 0 0 0 0,2 7 0 0 0,6 29 0 0 0,-8-30 0 0 0,4 10 0 0 0,16 37 0 0 0,2 6 0 0 0,12 41 0 0 0,-24-71 0 0 0,6 17 0 0 0,-9-30 0 0 0,-7-15 11 0 0,7 13 42 0 0,-1 0-17 0 0,-7-16-24 0 0,0 1-1 0 0,1 0 0 0 0,-1-1 0 0 0,-1 1 0 0 0,1 0 0 0 0,0-1 0 0 0,-1 1 0 0 0,1 4 0 0 0,2 12-11 0 0,6 11 0 0 0,-9-29 87 0 0,1 0 0 0 0,-1 0-1 0 0,0-1 1 0 0,1 1 0 0 0,-1 0 0 0 0,1 0-1 0 0,-1 0 1 0 0,1 0 0 0 0,-1 0-1 0 0,1-1 1 0 0,0 2 0 0 0,1 0-92 0 0,-1 0 1 0 0,0-1-1 0 0,0 1 1 0 0,0 0-1 0 0,1 0 0 0 0,-2 0 1 0 0,1 1-1 0 0,0-1 1 0 0,0 0-1 0 0,-1 0 1 0 0,1 0-1 0 0,-1 3 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44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556 45 9383 0 0,'5'22'722'0'0,"-4"-15"-592"0"0,-1-2 60 0 0,-4-6-50 0 0,-1 0 0 0 0,0 0 1 0 0,0 0-1 0 0,1-1 1 0 0,-1 0-1 0 0,1 0 0 0 0,-1 0 1 0 0,-4-3-1 0 0,-4-2-90 0 0,-8-2 237 0 0,-2 1 1 0 0,1 0-1 0 0,-1 2 0 0 0,-29-5 1 0 0,8 5 167 0 0,-58 0 1 0 0,73 5-244 0 0,-43 6 0 0 0,60-4-130 0 0,0 1-1 0 0,0 1 0 0 0,1 0 0 0 0,-1 1 1 0 0,1 0-1 0 0,-15 8 0 0 0,24-11-41 0 0,0 0 1 0 0,0 0-1 0 0,0 0 0 0 0,0 1 0 0 0,0-1 0 0 0,0 1 0 0 0,-2 3 1 0 0,3-5 133 0 0,10 13 108 0 0,-4-9-221 0 0,-1 0-1 0 0,1 0 1 0 0,0 0 0 0 0,0-1 0 0 0,1 0 0 0 0,-1 0 0 0 0,1 0 0 0 0,-1-1 0 0 0,12 4 0 0 0,3 0 90 0 0,32 4-1 0 0,-17-6-13 0 0,0-1-1 0 0,46-2 0 0 0,71-12 1262 0 0,-109 7-490 0 0,-39 4-841 0 0,11-2 481 0 0,20-3 1 0 0,-34 5-446 0 0,-11-3-253 0 0,-60-9 125 0 0,0 2 0 0 0,-124-1 1 0 0,179 11 18 0 0,1 1 0 0 0,-1 0 0 0 0,1 1 0 0 0,-1 0 1 0 0,1 1-1 0 0,0 1 0 0 0,0 0 0 0 0,-24 12 1 0 0,37-16 78 0 0,2 1-60 0 0,0 0 0 0 0,0 0 1 0 0,1 0-1 0 0,-1 0 0 0 0,0 0 0 0 0,0 0 1 0 0,1 0-1 0 0,-1 0 0 0 0,1-1 0 0 0,1 2 1 0 0,-2-2 5 0 0,8 4 7 0 0,-1-1 0 0 0,1-1 0 0 0,-1 0 0 0 0,1 0 1 0 0,14 1-1 0 0,45-1 55 0 0,-35-3-63 0 0,-1-2 1 0 0,62-14 0 0 0,61-29 171 0 0,-84 22 325 0 0,-65 21-456 0 0,-6 3-59 0 0,0 0 0 0 0,0 0 0 0 0,0 0 1 0 0,0 0-1 0 0,1-1 0 0 0,-1 1 0 0 0,0 0 1 0 0,0 0-1 0 0,0 0 0 0 0,0 0 0 0 0,0 0 1 0 0,0 0-1 0 0,0 0 0 0 0,0-1 1 0 0,0 1-1 0 0,0 0 0 0 0,0 0 0 0 0,0 0 1 0 0,0 0-1 0 0,0 0 0 0 0,0 0 0 0 0,0-1 1 0 0,0 1-1 0 0,0 0 0 0 0,0 0 1 0 0,0 0-1 0 0,0 0 0 0 0,0 0 0 0 0,0 0 1 0 0,0-1-1 0 0,0 1 0 0 0,0 0 0 0 0,0 0 1 0 0,0 0-1 0 0,0 0 0 0 0,0 0 0 0 0,0 0 1 0 0,0 0-1 0 0,0-1 0 0 0,0 1 1 0 0,0 0-1 0 0,0 0 0 0 0,-1 0 0 0 0,1 0 1 0 0,0 0-1 0 0,0 0 0 0 0,0 0 0 0 0,0 0 1 0 0,0 0-1 0 0,0 0 0 0 0,0 0 1 0 0,-1-1-1 0 0,1 1 0 0 0,0 0 0 0 0,0 0 1 0 0,0 0-1 0 0,0 0 0 0 0,0 0 0 0 0,0 0 1 0 0,-1 0-1 0 0,1 0 0 0 0,0 0 0 0 0,0 0 1 0 0,0 0-1 0 0,0 0 0 0 0,0 0 1 0 0,-1 1-1 0 0,-7-3-4 0 0,-39-2-51 0 0,0 3-1 0 0,-88 9 1 0 0,97-5 45 0 0,-89 10 39 0 0,100-9-13 0 0,1 1-1 0 0,-44 15 0 0 0,90-24 310 0 0,38-3-1 0 0,-14 3-259 0 0,104-22 87 0 0,-26 4-80 0 0,-92 19 315 0 0,42 0 0 0 0,-156 11-470 0 0,62-8 90 0 0,-149 7 330 0 0,151-4-295 0 0,0 0-1 0 0,1 1 0 0 0,-1 1 0 0 0,1 1 0 0 0,0 1 0 0 0,-28 14 0 0 0,12-2-1497 0 0,18-9-192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45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535 183 2791 0 0,'3'1'207'0'0,"34"6"9"0"0,-25-6 907 0 0,0 0 1 0 0,1 0-1 0 0,11-3 0 0 0,-16 2-452 0 0,0-1 0 0 0,0-1 0 0 0,0 1 0 0 0,0-1 0 0 0,-1-1 0 0 0,1 1 0 0 0,-1-1 0 0 0,0-1-1 0 0,0 1 1 0 0,13-10 0 0 0,-18 12-543 0 0,-1 0-1 0 0,0 0 1 0 0,1 0-1 0 0,-1-1 0 0 0,0 1 1 0 0,0 0-1 0 0,0-1 1 0 0,0 1-1 0 0,0-1 1 0 0,1-2-1 0 0,-1 3-63 0 0,-1 0-1 0 0,0 0 1 0 0,0 0 0 0 0,0 1 0 0 0,0-1 0 0 0,0 0-1 0 0,0 0 1 0 0,0 0 0 0 0,0 0 0 0 0,0 0-1 0 0,0 0 1 0 0,0 1 0 0 0,0-1 0 0 0,-1 0-1 0 0,1 0 1 0 0,-1-1 0 0 0,0 0 4 0 0,-1-1 0 0 0,0 1 0 0 0,0-1 0 0 0,0 1 0 0 0,0 0 0 0 0,-1 0 0 0 0,1 0 0 0 0,0 0 0 0 0,-1 1 0 0 0,0-1 0 0 0,-3-1 0 0 0,-13-7-55 0 0,-1 2 1 0 0,0 0 0 0 0,0 1-1 0 0,-1 1 1 0 0,0 0-1 0 0,0 2 1 0 0,-35-3 0 0 0,14 6-61 0 0,1 0 1 0 0,-83 12-1 0 0,101-7-94 0 0,0 1 0 0 0,1 1 0 0 0,0 1 1 0 0,-41 18-1 0 0,56-22 92 0 0,1 1 0 0 0,-1 0 0 0 0,1 0 0 0 0,0 0 0 0 0,0 0 0 0 0,0 1 0 0 0,1 0 1 0 0,0 0-1 0 0,0 1 0 0 0,0 0 0 0 0,0-1 0 0 0,1 2 0 0 0,0-1 0 0 0,0 0 0 0 0,-4 11 0 0 0,8-15 42 0 0,-1-1-1 0 0,1 1 1 0 0,0-1 0 0 0,-1 1-1 0 0,1-1 1 0 0,0 1 0 0 0,0 0-1 0 0,0-1 1 0 0,0 1-1 0 0,0-1 1 0 0,0 1 0 0 0,1 1-1 0 0,3 7-56 0 0,-2-8 60 0 0,1 1 0 0 0,-1-1-1 0 0,0 0 1 0 0,1-1 0 0 0,-1 1-1 0 0,1 0 1 0 0,0-1 0 0 0,0 1 0 0 0,-1-1-1 0 0,1 0 1 0 0,0 0 0 0 0,0 0-1 0 0,0 0 1 0 0,4 0 0 0 0,6 1-10 0 0,25 1 1 0 0,-35-3 16 0 0,23 0-3 0 0,0-1 0 0 0,1-1 0 0 0,-1-1 0 0 0,0-1 0 0 0,30-10 0 0 0,-6-1 0 0 0,78-37 0 0 0,-70 26 65 0 0,34-15 173 0 0,-75 32-106 0 0,-1-1-1 0 0,1 0 0 0 0,15-14 0 0 0,-32 24-127 0 0,0 0 0 0 0,0-1 0 0 0,1 1-1 0 0,-1 0 1 0 0,0-1 0 0 0,0 1 0 0 0,0 0-1 0 0,0-1 1 0 0,0 1 0 0 0,0 0 0 0 0,1-1 0 0 0,-1 1-1 0 0,0 0 1 0 0,0-1 0 0 0,0 1 0 0 0,0 0-1 0 0,0-1 1 0 0,-1 1 0 0 0,1 0 0 0 0,0-1 0 0 0,0 1-1 0 0,0 0 1 0 0,0-1 0 0 0,0 1 0 0 0,0 0-1 0 0,0 0 1 0 0,-1-1 0 0 0,1 1 0 0 0,0 0 0 0 0,0-1-1 0 0,-7-7 4 0 0,4 6-7 0 0,-1 0 0 0 0,1 0 0 0 0,-1 0 0 0 0,1 1 0 0 0,-1-1 0 0 0,0 1 1 0 0,0 0-1 0 0,0 0 0 0 0,-4 0 0 0 0,-37-3-38 0 0,30 3 2 0 0,-25 0-12 0 0,-68 7 0 0 0,-39 14-30 0 0,89-11 16 0 0,-66 15-399 0 0,105-19 242 0 0,1 0 0 0 0,0 2 1 0 0,1 0-1 0 0,-27 16 0 0 0,37-19 161 0 0,1 0-1 0 0,0 1 0 0 0,1-1 1 0 0,-1 1-1 0 0,1 1 0 0 0,0-1 1 0 0,0 1-1 0 0,-4 6 0 0 0,8-10 48 0 0,0 0-1 0 0,0-1 0 0 0,0 1 1 0 0,0 0-1 0 0,0 0 0 0 0,0 0 1 0 0,0 0-1 0 0,1 0 1 0 0,-1 0-1 0 0,1 0 0 0 0,-1 0 1 0 0,1 0-1 0 0,0 0 0 0 0,0 0 1 0 0,0 1-1 0 0,0-1 0 0 0,0 0 1 0 0,1 0-1 0 0,-1 0 1 0 0,0 0-1 0 0,1 0 0 0 0,0 0 1 0 0,-1 0-1 0 0,1 0 0 0 0,0 0 1 0 0,0 0-1 0 0,0 0 0 0 0,0-1 1 0 0,0 1-1 0 0,1 0 1 0 0,-1-1-1 0 0,3 3 0 0 0,-2-2 12 0 0,0-1 0 0 0,0 1 0 0 0,0-1 0 0 0,1 0 0 0 0,-1 0 0 0 0,0 1 0 0 0,1-2 0 0 0,-1 1 0 0 0,1 0 0 0 0,4 1 0 0 0,29 1 0 0 0,-26-3 0 0 0,21 1 50 0 0,0-2 1 0 0,0-1-1 0 0,0-2 0 0 0,0-1 0 0 0,0-1 1 0 0,40-14-1 0 0,175-78 527 0 0,-157 58-447 0 0,-67 32 82 0 0,-13 5-33 0 0,0-1 1 0 0,0 0-1 0 0,-1 0 0 0 0,15-10 0 0 0,-22 13-42 0 0,-10-3-115 0 0,0 1 1 0 0,-1-1-1 0 0,1 2 0 0 0,-1-1 0 0 0,1 2 0 0 0,-1-1 0 0 0,0 1 0 0 0,-15 0 0 0 0,-4 3-59 0 0,-46 7-1 0 0,-129 29-96 0 0,198-37 145 0 0,-160 37-646 0 0,149-33 404 0 0,0 1-1 0 0,0 1 1 0 0,0 0-1 0 0,1 2 1 0 0,0 0 0 0 0,0 1-1 0 0,-16 13 1 0 0,15-6-2 0 0,16-16 151 0 0,10 1-1096 0 0,-2-1 1023 0 0,-1-1 1 0 0,1 1 0 0 0,0-1-1 0 0,0-1 1 0 0,0 1-1 0 0,0-1 1 0 0,7-2-1 0 0,57-16-453 0 0,123-48 302 0 0,-167 56 205 0 0,-26 11-151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1 121 7167 0 0,'0'0'776'0'0,"10"-1"240"0"0,3-4 392 0 0,1-3-1320 0 0,-4 3-8 0 0,0-3-368 0 0</inkml:trace>
  <inkml:trace contextRef="#ctx0" brushRef="#br0" timeOffset="1">139 58 3679 0 0,'0'0'520'0'0,"3"0"208"0"0,7 0 1234 0 0,-7-1-1026 0 0,3-1-527 0 0,0 0 0 0 0,0 0 0 0 0,0-1 0 0 0,-1 0 0 0 0,9-5 0 0 0,-5 2-335 0 0,-3 1 17 0 0,7-8-258 0 0,5 0-1660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1:25:09.45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303 113 1807 0 0,'2'0'83'0'0,"6"0"306"0"0,0-1 1 0 0,0 1-1 0 0,0-2 1 0 0,0 1-1 0 0,-1-1 0 0 0,1 0 1 0 0,10-5-1 0 0,-13 5 184 0 0,-1 0 0 0 0,1-1-1 0 0,-1 1 1 0 0,1-1 0 0 0,-1 0 0 0 0,0 0 0 0 0,0-1-1 0 0,-1 1 1 0 0,1-1 0 0 0,-1 0 0 0 0,0 0 0 0 0,5-8-1 0 0,-7 11-452 0 0,0 0-1 0 0,-1 1 0 0 0,0-1 1 0 0,1 0-1 0 0,-1 0 0 0 0,1 0 1 0 0,-1 0-1 0 0,0 0 0 0 0,0 0 1 0 0,1 0-1 0 0,-1 0 0 0 0,0 0 1 0 0,0-1-1 0 0,0 1 0 0 0,0 0 0 0 0,0 0 1 0 0,-1 0-1 0 0,1 0 0 0 0,0 0 1 0 0,0 0-1 0 0,-1-1 0 0 0,0 0-43 0 0,0 1 0 0 0,0 0 0 0 0,0 0 0 0 0,0 0 0 0 0,0-1-1 0 0,0 1 1 0 0,0 0 0 0 0,0 0 0 0 0,-1 0 0 0 0,1 1 0 0 0,0-1 0 0 0,-3-1-1 0 0,-2 0-28 0 0,1 0 0 0 0,-1 0 0 0 0,1 1 0 0 0,-1-1 0 0 0,0 1 0 0 0,-8 0 0 0 0,-3 1-30 0 0,0 1 1 0 0,-1 1-1 0 0,1 0 0 0 0,0 1 0 0 0,0 1 0 0 0,-20 7 1 0 0,4 1 9 0 0,1 2 0 0 0,-33 19 1 0 0,53-26 7 0 0,0 0 1 0 0,1 1 0 0 0,-18 15-1 0 0,25-19 11 0 0,1-1-1 0 0,-1 1 1 0 0,1-1 0 0 0,0 1-1 0 0,0 0 1 0 0,1 0 0 0 0,-1 0-1 0 0,1 0 1 0 0,0 1 0 0 0,0-1-1 0 0,0 1 1 0 0,1-1 0 0 0,-2 9-1 0 0,3-12-25 0 0,0 0 0 0 0,0 0 0 0 0,0 0-1 0 0,0 1 1 0 0,1-1 0 0 0,-1 0 0 0 0,0 0 0 0 0,1 0 0 0 0,-1 0-1 0 0,0 0 1 0 0,1 0 0 0 0,-1-1 0 0 0,1 1 0 0 0,0 0-1 0 0,-1 0 1 0 0,1 0 0 0 0,0 0 0 0 0,-1 0 0 0 0,1-1-1 0 0,1 2 1 0 0,0 0 28 0 0,1-1 0 0 0,-1 1 0 0 0,0-1 0 0 0,1 1 0 0 0,-1-1 0 0 0,4 1 0 0 0,-3 0-249 0 0,1-1 0 0 0,0-1 1 0 0,0 1-1 0 0,0 0 0 0 0,7-1 0 0 0,7-1-5826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2:49:05.1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56 3191 0 0,'67'-39'15954'0'0,"-69"53"-14542"0"0,-10 20-2090 0 0,4-20 668 0 0,1 1 0 0 0,0-1-1 0 0,1 1 1 0 0,1 0 0 0 0,0 1-1 0 0,-5 28 1 0 0,10-43-21 0 0,0-1-1 0 0,0 1 1 0 0,0 0-1 0 0,0 0 1 0 0,0 0-1 0 0,0 0 1 0 0,0 0-1 0 0,0 0 1 0 0,0 0-1 0 0,0-1 1 0 0,0 1-1 0 0,0 0 1 0 0,1 0-1 0 0,-1 0 0 0 0,0 0 1 0 0,1-1-1 0 0,-1 1 1 0 0,1 0-1 0 0,-1 0 1 0 0,1-1-1 0 0,0 2 1 0 0,0-1 6 0 0,-1-1 0 0 0,1 0 0 0 0,0 0 0 0 0,-1 0-1 0 0,1 1 1 0 0,0-1 0 0 0,-1 0 0 0 0,1 0 0 0 0,0 0 0 0 0,-1 0 0 0 0,1 0 0 0 0,0 0 0 0 0,-1 0 0 0 0,1 0-1 0 0,0-1 1 0 0,0 1 0 0 0,-1 0 0 0 0,1 0 0 0 0,-1-1 0 0 0,2 1 0 0 0,2-2-88 0 0,0-1 1 0 0,0 1-1 0 0,0-1 0 0 0,0 0 1 0 0,4-4-1 0 0,35-34-595 0 0,-23 24 579 0 0,-2-1 0 0 0,0 0 0 0 0,23-34 0 0 0,-28 34 129 0 0,9-15 391 0 0,-25 43-228 0 0,-7 13-166 0 0,-16 26-1 0 0,15-28-142 0 0,-15 34 0 0 0,-5 44-329 0 0,28-86 469 0 0,1-1-1 0 0,0 1 0 0 0,1-1 1 0 0,0 1-1 0 0,1 0 0 0 0,1 14 1 0 0,0-26 26 0 0,-1 1 0 0 0,0 0 1 0 0,1-1-1 0 0,-1 1 1 0 0,1-1-1 0 0,-1 1 1 0 0,1-1-1 0 0,-1 1 1 0 0,1-1-1 0 0,0 0 0 0 0,0 1 1 0 0,0-1-1 0 0,0 0 1 0 0,1 2-1 0 0,-1-3-7 0 0,0 1-1 0 0,-1-1 0 0 0,1 0 1 0 0,-1 1-1 0 0,1-1 1 0 0,0 0-1 0 0,-1 0 1 0 0,1 0-1 0 0,0 1 0 0 0,-1-1 1 0 0,1 0-1 0 0,0 0 1 0 0,0 0-1 0 0,-1 0 0 0 0,1 0 1 0 0,0 0-1 0 0,-1 0 1 0 0,1-1-1 0 0,0 1 0 0 0,-1 0 1 0 0,1 0-1 0 0,0 0 1 0 0,-1-1-1 0 0,1 1 0 0 0,0 0 1 0 0,-1-1-1 0 0,1 1 1 0 0,-1 0-1 0 0,1-1 0 0 0,-1 1 1 0 0,1-1-1 0 0,-1 1 1 0 0,1-1-1 0 0,-1 1 0 0 0,1-2 1 0 0,8-8 28 0 0,-1 0 0 0 0,-1-1 0 0 0,0 0 0 0 0,0-1 0 0 0,-1 0 0 0 0,8-22 0 0 0,-5 12-1 0 0,15-47-30 0 0,-23 64-10 0 0,0 2-41 0 0,0-3-156 0 0,-1-3 123 0 0,0 11-12 0 0,-1-1-1 0 0,1 1 0 0 0,-1-1 0 0 0,1 1 1 0 0,-1-1-1 0 0,0 1 0 0 0,0-1 1 0 0,-1 2-1 0 0,-2 5-589 0 0,-1 6-609 0 0,2-1-54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2:49:05.165"/>
    </inkml:context>
    <inkml:brush xml:id="br0">
      <inkml:brushProperty name="width" value="0.1" units="cm"/>
      <inkml:brushProperty name="height" value="0.1" units="cm"/>
      <inkml:brushProperty name="color" value="#9C0C1A"/>
    </inkml:brush>
  </inkml:definitions>
  <inkml:trace contextRef="#ctx0" brushRef="#br0">0 1 775 0 0,'0'0'64'0'0,"27"16"80"0"0,-24-24 16 0 0,1 0 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2:49:05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2 3047 0 0,'3'4'10811'0'0,"-4"-4"-10801"0"0,0-1 0 0 0,0 0 0 0 0,0 1 1 0 0,0-1-1 0 0,0 1 0 0 0,0-1 0 0 0,0 1 0 0 0,0 0 0 0 0,0-1 0 0 0,0 1 1 0 0,0 0-1 0 0,0 0 0 0 0,0 0 0 0 0,0 0 0 0 0,0 0 0 0 0,0 0 0 0 0,-2 0 1 0 0,0 0 9 0 0,0 1 0 0 0,-1-1 1 0 0,1 1-1 0 0,0 0 1 0 0,0 0-1 0 0,-4 3 0 0 0,6-4 0 0 0,1 0-1 0 0,-1 0 1 0 0,1 1 0 0 0,0-1-1 0 0,-1 0 1 0 0,1 1-1 0 0,-1-1 1 0 0,1 1-1 0 0,-1-1 1 0 0,1 1-1 0 0,0-1 1 0 0,-1 1 0 0 0,1-1-1 0 0,0 1 1 0 0,0-1-1 0 0,-1 1 1 0 0,1-1-1 0 0,0 1 1 0 0,0-1 0 0 0,0 1-1 0 0,0-1 1 0 0,-1 1-1 0 0,1-1 1 0 0,0 1-1 0 0,0 0 1 0 0,0-1-1 0 0,0 1 1 0 0,0-1 0 0 0,1 1-1 0 0,-1-1 1 0 0,0 2-1 0 0,8 14 715 0 0,-8-16-701 0 0,1 1 0 0 0,-1 0-1 0 0,1-1 1 0 0,-1 1 0 0 0,1 0-1 0 0,-1-1 1 0 0,1 1 0 0 0,0-1 0 0 0,-1 1-1 0 0,1-1 1 0 0,0 1 0 0 0,-1-1-1 0 0,1 1 1 0 0,0-1 0 0 0,0 0 0 0 0,-1 1-1 0 0,1-1 1 0 0,0 0 0 0 0,0 0-1 0 0,0 0 1 0 0,-1 1 0 0 0,1-1-1 0 0,0 0 1 0 0,0 0 0 0 0,0 0 0 0 0,-1 0-1 0 0,1 0 1 0 0,0-1 0 0 0,1 1-1 0 0,-1-1-17 0 0,1 0 0 0 0,0-1 0 0 0,-1 1 0 0 0,1 0 0 0 0,-1-1 0 0 0,0 1 0 0 0,1-1 0 0 0,-1 1 0 0 0,0-1 0 0 0,0 0 0 0 0,0 0 0 0 0,0 1 0 0 0,-1-1 0 0 0,1 0 0 0 0,0 0 0 0 0,0-3 0 0 0,-1 4-84 0 0,-8-2-1736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2:49:05.180"/>
    </inkml:context>
    <inkml:brush xml:id="br0">
      <inkml:brushProperty name="width" value="0.1" units="cm"/>
      <inkml:brushProperty name="height" value="0.1" units="cm"/>
      <inkml:brushProperty name="color" value="#9C0C1A"/>
    </inkml:brush>
  </inkml:definitions>
  <inkml:trace contextRef="#ctx0" brushRef="#br0">65 24 775 0 0,'0'0'11216'0'0,"-12"-8"-9512"0"0,11 7-1664 0 0,-1 0 0 0 0,0 1 0 0 0,1 0 0 0 0,-1-1 0 0 0,1 1 0 0 0,-1 0 0 0 0,0-1 0 0 0,0 1 0 0 0,1 0 0 0 0,-1 0 0 0 0,0 1 0 0 0,1-1 0 0 0,-1 0 0 0 0,0 0 0 0 0,1 1 0 0 0,-1-1 0 0 0,1 1 0 0 0,-1-1 0 0 0,-2 2 0 0 0,3-1-33 0 0,0 0 0 0 0,0 0 0 0 0,0-1 0 0 0,-1 1 0 0 0,1 0 0 0 0,0 0 0 0 0,0 0 0 0 0,0 0 0 0 0,1 0 0 0 0,-1 0 0 0 0,0 0 0 0 0,0 1 0 0 0,1-1 0 0 0,-1 0 0 0 0,0 0 0 0 0,1 1 0 0 0,-1-1 1 0 0,1 0-1 0 0,0 1 0 0 0,-1-1 0 0 0,1 0 0 0 0,0 1 0 0 0,0-1 0 0 0,0 0 0 0 0,0 1 0 0 0,0 2 0 0 0,1 3 14 0 0,-1-6-18 0 0,1 0 1 0 0,-1 0-1 0 0,0 0 0 0 0,0 0 1 0 0,1 0-1 0 0,-1 0 0 0 0,1 0 1 0 0,-1 0-1 0 0,1 0 0 0 0,-1-1 1 0 0,1 1-1 0 0,0 0 1 0 0,-1 0-1 0 0,1 0 0 0 0,0-1 1 0 0,0 1-1 0 0,0 0 0 0 0,-1-1 1 0 0,1 1-1 0 0,0-1 0 0 0,0 1 1 0 0,0-1-1 0 0,0 1 0 0 0,0-1 1 0 0,0 0-1 0 0,0 1 0 0 0,0-1 1 0 0,2 0-1 0 0,-3 0 7 0 0,3 1-8 0 0,-1-1 0 0 0,1 0 0 0 0,0 0 1 0 0,-1 0-1 0 0,1 0 0 0 0,0-1 0 0 0,-1 1 1 0 0,1-1-1 0 0,-1 1 0 0 0,1-1 0 0 0,-1 0 1 0 0,1 0-1 0 0,-1 0 0 0 0,1 0 1 0 0,-1-1-1 0 0,0 1 0 0 0,0-1 0 0 0,1 1 1 0 0,-1-1-1 0 0,0 0 0 0 0,-1 0 0 0 0,1 1 1 0 0,0-1-1 0 0,0-1 0 0 0,-1 1 0 0 0,1 0 1 0 0,-1 0-1 0 0,0-1 0 0 0,0 1 0 0 0,0-1 1 0 0,0 1-1 0 0,1-3 0 0 0,-1 0 9 0 0,0 0 37 0 0,-2 1-45 0 0,-1-1-1 0 0,2 5-2 0 0,-1-1 0 0 0,1 0 0 0 0,0 1 0 0 0,0-1 0 0 0,-1 1 0 0 0,1-1 0 0 0,0 0 0 0 0,-1 1 0 0 0,1-1 0 0 0,-1 1 0 0 0,1-1 0 0 0,0 1 0 0 0,-1-1 0 0 0,1 1 0 0 0,-1-1 0 0 0,0 1 0 0 0,1-1 0 0 0,-1 1 0 0 0,1 0 0 0 0,-1-1 0 0 0,0 1 0 0 0,1 0 0 0 0,-1 0 0 0 0,0-1 0 0 0,1 1 0 0 0,-2 0 0 0 0,0-1 0 0 0,0 1 0 0 0,1 0 0 0 0,-1-1 0 0 0,0 1 0 0 0,0 0 0 0 0,1 0 0 0 0,-1 0 0 0 0,0 0 0 0 0,0 0 0 0 0,1 1 0 0 0,-1-1 0 0 0,0 0 0 0 0,1 1 0 0 0,-1-1 0 0 0,0 1 0 0 0,1 0 0 0 0,-1 0 0 0 0,1-1 0 0 0,-1 1 0 0 0,-1 2 0 0 0,0-1 7 0 0,0 0 1 0 0,0 1-1 0 0,0-1 0 0 0,0 1 0 0 0,1 0 0 0 0,0 0 0 0 0,-4 6 0 0 0,5-7-6 0 0,0-1-1 0 0,0 1 0 0 0,1 0 1 0 0,-1 0-1 0 0,1 0 1 0 0,-1 0-1 0 0,1-1 0 0 0,0 1 1 0 0,0 0-1 0 0,0 0 0 0 0,0 0 1 0 0,0 0-1 0 0,0 0 0 0 0,0 0 1 0 0,1 0-1 0 0,-1 0 0 0 0,1 0 1 0 0,0-1-1 0 0,1 5 0 0 0,-2-5 3 0 0,1 0-1 0 0,-1 0 0 0 0,1 0 1 0 0,-1 0-1 0 0,1 0 0 0 0,0-1 1 0 0,0 1-1 0 0,-1 0 0 0 0,1 0 0 0 0,0 0 1 0 0,0-1-1 0 0,0 1 0 0 0,0 0 1 0 0,0-1-1 0 0,0 1 0 0 0,0-1 1 0 0,0 1-1 0 0,0-1 0 0 0,0 1 1 0 0,0-1-1 0 0,0 0 0 0 0,0 1 1 0 0,0-1-1 0 0,0 0 0 0 0,0 0 1 0 0,1 0-1 0 0,-1 0 0 0 0,0 0 1 0 0,0 0-1 0 0,0 0 0 0 0,0 0 1 0 0,0-1-1 0 0,0 1 0 0 0,1 0 1 0 0,-1-1-1 0 0,1 0 0 0 0,1 0 39 0 0,-1 0-1 0 0,0 0 1 0 0,0-1 0 0 0,1 1-1 0 0,-1-1 1 0 0,0 1 0 0 0,0-1-1 0 0,0 0 1 0 0,-1 1-1 0 0,1-1 1 0 0,0 0 0 0 0,-1 0-1 0 0,1 0 1 0 0,-1-1 0 0 0,2-3-1 0 0,-2 5-19 0 0,0-1-8 0 0,-1 1-1 0 0,1-1 0 0 0,0 0 1 0 0,-1 0-1 0 0,1 0 0 0 0,-1 0 1 0 0,0 0-1 0 0,0 0 1 0 0,1 0-1 0 0,-1 0 0 0 0,0 0 1 0 0,-1 0-1 0 0,1 0 0 0 0,0 0 1 0 0,-1 0-1 0 0,1 0 1 0 0,-1 0-1 0 0,0-2 0 0 0,0 3-12 0 0,1 1 0 0 0,-1-1 0 0 0,0 1 0 0 0,1-1 0 0 0,-1 1 0 0 0,0-1 0 0 0,1 1 0 0 0,-1-1 0 0 0,0 1 0 0 0,1 0 0 0 0,-1-1 0 0 0,0 1 0 0 0,0 0 0 0 0,1 0 0 0 0,-1 0 0 0 0,0 0 0 0 0,0 0 0 0 0,-1-1 0 0 0,-11 2 0 0 0,6 0 0 0 0,4 0 0 0 0,-7 5 0 0 0,9-5 31 0 0,-1 0 0 0 0,1 0 0 0 0,-1-1 0 0 0,1 1 0 0 0,0 0 0 0 0,-1 1 0 0 0,1-1 0 0 0,0 0 0 0 0,0 0 0 0 0,0 1 0 0 0,0-1 0 0 0,0 0 0 0 0,0 1 0 0 0,0-1 0 0 0,0 1 0 0 0,1-1 0 0 0,-1 1 0 0 0,1 0 0 0 0,-2 2 0 0 0,2-3-4 0 0,0 1 0 0 0,0-1 0 0 0,1 0 1 0 0,-1 0-1 0 0,0 0 0 0 0,0 1 0 0 0,1-1 0 0 0,-1 0 0 0 0,1 0 1 0 0,-1 0-1 0 0,1 0 0 0 0,-1 0 0 0 0,1 0 0 0 0,-1 0 1 0 0,1 0-1 0 0,0 0 0 0 0,0 0 0 0 0,0 0 0 0 0,-1 0 0 0 0,1 0 1 0 0,0-1-1 0 0,0 1 0 0 0,0 0 0 0 0,0-1 0 0 0,0 1 0 0 0,3 0 1 0 0,-3 0 55 0 0,0-1 0 0 0,1 0 0 0 0,-1 1 0 0 0,1-1 0 0 0,-1 0 0 0 0,1 0 0 0 0,-1 0 0 0 0,1 0 0 0 0,-1 0 0 0 0,1 0 0 0 0,-1-1 0 0 0,1 1 0 0 0,-1 0 0 0 0,1-1 0 0 0,-1 1 0 0 0,1-1 0 0 0,-1 1 0 0 0,2-2 0 0 0,-1 1-7 0 0,1-1 0 0 0,0 1-1 0 0,-1-1 1 0 0,0 0 0 0 0,1 1 0 0 0,-1-1 0 0 0,3-4 0 0 0,2-10-2798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6T12:49:05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 14943,'0'0'1592,"-1"7"-3472,-3-1 368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3:06:03.7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3079 0 0,'0'0'11503'0'0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3:48:40.1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3079 0 0,'0'0'11503'0'0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3:52:13.1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3079 0 0,'0'0'11503'0'0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4:01:05.0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3079 0 0,'0'0'11503'0'0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0 261 975 0 0,'2'0'74'0'0,"17"-1"2531"0"0,-6 0 187 0 0,-9 1-2557 0 0,0 0 0 0 0,0-1 0 0 0,0 0 0 0 0,0 1 1 0 0,0-1-1 0 0,0-1 0 0 0,0 1 0 0 0,0-1 0 0 0,0 1 0 0 0,-1-1 0 0 0,1 0 0 0 0,-1 0 0 0 0,1-1 1 0 0,-1 1-1 0 0,0-1 0 0 0,0 0 0 0 0,0 0 0 0 0,0 0 0 0 0,-1 0 0 0 0,4-4 0 0 0,-3 2-102 0 0,2-3-3475 0 0,0 0-177 0 0</inkml:trace>
  <inkml:trace contextRef="#ctx0" brushRef="#br0" timeOffset="1">176 167 1151 0 0,'2'0'303'0'0,"0"1"449"0"0,0-1-1 0 0,1 0 1 0 0,-1 1-1 0 0,0-1 1 0 0,0 0 0 0 0,0 0-1 0 0,0 0 1 0 0,0-1-1 0 0,3 1 1 0 0,-1-1-586 0 0,-1 0 0 0 0,1-1 0 0 0,-1 1 0 0 0,0-1 0 0 0,0 1-1 0 0,1-1 1 0 0,-1 0 0 0 0,5-4 0 0 0,-6 4-186 0 0,0 1 0 0 0,0-1 0 0 0,0 0-1 0 0,0 1 1 0 0,-1-1 0 0 0,1 0-1 0 0,0 0 1 0 0,-1-1 0 0 0,1 1 0 0 0,-1 0-1 0 0,2-4 1 0 0,1-3-2494 0 0</inkml:trace>
  <inkml:trace contextRef="#ctx0" brushRef="#br0" timeOffset="2">320 51 3999 0 0,'0'0'1250'0'0,"2"0"-320"0"0,23 2 2545 0 0,-23-3-3055 0 0,1 1-191 0 0,-2-1-181 0 0,0 1-34 0 0,0 0-1 0 0,-1 0 1 0 0,1 0 0 0 0,0 0-1 0 0,-1 0 1 0 0,1-1 0 0 0,-1 1-1 0 0,1 0 1 0 0,-1 0 0 0 0,1-1-1 0 0,0 1 1 0 0,-1 0 0 0 0,1-1-1 0 0,-1 1 1 0 0,1-1 0 0 0,0 0-1 0 0,1-1-4 0 0,0 0-1 0 0,0 0 1 0 0,0 0-1 0 0,0 0 1 0 0,0-1 0 0 0,0 1-1 0 0,0 0 1 0 0,-1-1-1 0 0,3-4 1 0 0,0-4-848 0 0,0 3-176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7T14:51:22.26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705 291 6991 0 0,'11'-7'177'0'0,"0"-1"0"0"0,12-12 0 0 0,4-3 2819 0 0,-107 83-2061 0 0,61-44-882 0 0,1 1-1 0 0,0 0 1 0 0,-28 38 0 0 0,-38 66-39 0 0,44-62-82 0 0,-219 266-2544 0 0,230-292 1924 0 0,3 2 0 0 0,1 0 0 0 0,-23 45 1 0 0,31-50 408 0 0,3 2 1 0 0,0 0 0 0 0,3 0 0 0 0,-12 49-1 0 0,17-42 639 0 0,6-39-336 0 0,1 1-1 0 0,-1-1 0 0 0,0 1 0 0 0,0-1 0 0 0,0 0 1 0 0,1 1-1 0 0,-1-1 0 0 0,0 0 0 0 0,1 1 0 0 0,-1-1 1 0 0,0 0-1 0 0,1 1 0 0 0,-1-1 0 0 0,0 0 0 0 0,1 0 1 0 0,-1 1-1 0 0,0-1 0 0 0,1 0 0 0 0,-1 0 0 0 0,1 0 1 0 0,-1 0-1 0 0,0 1 0 0 0,1-1 0 0 0,-1 0 0 0 0,1 0 1 0 0,-1 0-1 0 0,1 0 0 0 0,-1 0 0 0 0,1 0 0 0 0,-1 0 1 0 0,1 0-1 0 0,0 0 34 0 0,2-1-4 0 0,1 1 0 0 0,0 0 0 0 0,-1-1 0 0 0,1 1 0 0 0,-1-1 0 0 0,1 0 0 0 0,-1 0 0 0 0,1-1 1 0 0,5-2-1 0 0,1-1-19 0 0,17-13 1 0 0,2-4-33 0 0,47-49 0 0 0,20-33-350 0 0,18-19-110 0 0,-44 56 363 0 0,104-107 0 0 0,17-66 148 0 0,-12-13 574 0 0,-141 197-8 0 0,31-62 0 0 0,-67 111-610 0 0,-5 7-8 0 0,-4 5-12 0 0,6-5 9 0 0,-27 25-183 0 0,1 1 0 0 0,-28 35 0 0 0,3-4-265 0 0,-112 134-936 0 0,-79 124-464 0 0,125-149 1439 0 0,100-136 710 0 0,2 0-1 0 0,1 1 0 0 0,-20 61 0 0 0,27-55 1272 0 0,11-38-1228 0 0,3 0-260 0 0,1-1-1 0 0,-2 0 0 0 0,1-1 0 0 0,0 1 0 0 0,0-1 1 0 0,-1 0-1 0 0,1-1 0 0 0,7-6 0 0 0,41-38 271 0 0,-40 34-260 0 0,24-19 203 0 0,2 2 0 0 0,51-31-1 0 0,41-32 402 0 0,-98 64-619 0 0,-1-1 0 0 0,52-65 0 0 0,46-81-24 0 0,-26 30 120 0 0,-36 58 567 0 0,-62 77-486 0 0,-7 8-61 0 0,-6 7-162 0 0,-4 5-120 0 0,0 1 0 0 0,0 0 0 0 0,1 1 0 0 0,0 0 0 0 0,-13 20 0 0 0,-31 61-266 0 0,46-79 302 0 0,-26 50-142 0 0,-153 255-538 0 0,141-255 773 0 0,28-41 79 0 0,2 0-1 0 0,0 2 0 0 0,1 0 1 0 0,-12 29-1 0 0,24-47-33 0 0,0 1 0 0 0,1-1 1 0 0,-1 1-1 0 0,0 6 0 0 0,2-9 171 0 0,3-3 6 0 0,6 0-157 0 0,0-1 0 0 0,0 1 1 0 0,0-2-1 0 0,0 1 0 0 0,0-1 0 0 0,0 0 0 0 0,0-1 0 0 0,-1 0 0 0 0,1-1 0 0 0,8-4 0 0 0,8-6-9 0 0,0-1-1 0 0,22-18 1 0 0,107-99-27 0 0,-11-14 30 0 0,-28 29-62 0 0,-54 56-37 0 0,190-194 0 0 0,-198 193 100 0 0,77-113 0 0 0,-133 178-119 0 0,1 0-1 0 0,-1 0 1 0 0,0-1-1 0 0,-5 4 1 0 0,-6 7-85 0 0,-235 250-1023 0 0,67-37 652 0 0,20 12 401 0 0,146-215 103 0 0,-62 101 611 0 0,73-116-546 0 0,1 1-1 0 0,0-1 0 0 0,1 1 1 0 0,-1 0-1 0 0,-1 12 0 0 0,4-19 91 0 0,3-2-10 0 0,9-3-83 0 0,0-1 0 0 0,0 0 0 0 0,17-9 0 0 0,34-23-6 0 0,-28 16-81 0 0,14-9 23 0 0,-2-2 0 0 0,-1-1 1 0 0,-1-3-1 0 0,39-39 0 0 0,40-58 29 0 0,75-69-77 0 0,18 21-225 0 0,-134 112 198 0 0,-68 57 70 0 0,0 1 0 0 0,0 1 0 0 0,19-10 0 0 0,-36 28 40 0 0,-9 6-194 0 0,0 0 0 0 0,-1-2 0 0 0,-18 17 1 0 0,2-3-40 0 0,-13 17-96 0 0,2 1-1 0 0,2 3 0 0 0,-57 91 1 0 0,-147 299 299 0 0,227-406 278 0 0,1 1 1 0 0,-11 43 0 0 0,23-71-215 0 0,1 1 0 0 0,0 0 0 0 0,0 9 0 0 0,1-14-72 0 0,0 0 1 0 0,0 0 0 0 0,0 0 0 0 0,1 1 0 0 0,-1-1 0 0 0,0 0-1 0 0,0 0 1 0 0,1 0 0 0 0,-1 0 0 0 0,1 2 0 0 0,0-3-12 0 0,-1 1 0 0 0,0-1 0 0 0,1 0 0 0 0,-1 1 0 0 0,0-1 0 0 0,1 0 0 0 0,-1 1 0 0 0,0-1 0 0 0,1 0 0 0 0,-1 0 0 0 0,1 1 0 0 0,-1-1 0 0 0,0 0 1 0 0,1 0-1 0 0,-1 0 0 0 0,1 0 0 0 0,-1 1 0 0 0,1-1 0 0 0,-1 0 0 0 0,0 0 0 0 0,1 0 0 0 0,-1 0 0 0 0,1 0 0 0 0,-1 0 0 0 0,1 0 0 0 0,-1 0 0 0 0,1-1 0 0 0,4 0 65 0 0,1-1 0 0 0,-1 1 0 0 0,0-1 0 0 0,0-1 0 0 0,0 1 0 0 0,5-4 0 0 0,29-22 270 0 0,-22 15-223 0 0,61-41 0 0 0,247-195 94 0 0,-154 88-206 0 0,134-113-283 0 0,-278 252 255 0 0,2 2-1 0 0,50-28 1 0 0,-62 41 83 0 0,-12 6-40 0 0,-4 4-31 0 0,-6 3-37 0 0,4-5 35 0 0,-58 62-337 0 0,35-39 31 0 0,-26 34-1 0 0,-74 119-167 0 0,-29 38 15 0 0,-4-35 629 0 0,99-117-80 0 0,-10 20 1248 0 0,70-86-1172 0 0,27-20 51 0 0,59-36 1 0 0,16-12 58 0 0,120-137-439 0 0,-58 50-8 0 0,75-49-914 0 0,13 15-228 0 0,-246 187 1336 0 0,1-1-1 0 0,0 1 0 0 0,0 0 1 0 0,0 1-1 0 0,12-4 0 0 0,-18 8 113 0 0,-4 4-115 0 0,1 0 0 0 0,-1 1 0 0 0,1-1 0 0 0,-1 0-1 0 0,-1 0 1 0 0,1 1 0 0 0,-1-1 0 0 0,1 0 0 0 0,-4 4 0 0 0,-3 6-35 0 0,-11 15 1 0 0,8-15 2 0 0,-100 165-823 0 0,14-22 515 0 0,-145 168 435 0 0,147-207 1442 0 0,98-119-1348 0 0,37-14 36 0 0,-2-1-1 0 0,0-2 0 0 0,0-1 0 0 0,58-42 0 0 0,-39 17-199 0 0,98-98 0 0 0,-129 117-29 0 0,168-141-167 0 0,12 14-313 0 0,-182 135 422 0 0,55-40-135 0 0,129-88-333 0 0,-198 140 536 0 0,31-19 105 0 0,-38 22-103 0 0,1 0 1 0 0,0 1-1 0 0,1-1 0 0 0,-1 1 1 0 0,0 0-1 0 0,0 0 1 0 0,9-1-1 0 0,-13 2-20 0 0,1 0 0 0 0,-1 0-1 0 0,0 0 1 0 0,1 0 0 0 0,-1 0 0 0 0,1 0-1 0 0,-1 0 1 0 0,0 0 0 0 0,1 0 0 0 0,-1 1-1 0 0,0-1 1 0 0,1 0 0 0 0,-1 0-1 0 0,0 0 1 0 0,1 0 0 0 0,-1 1 0 0 0,0-1-1 0 0,1 0 1 0 0,-1 0 0 0 0,0 1-1 0 0,1-1 1 0 0,-1 0 0 0 0,0 0 0 0 0,0 1-1 0 0,0-1 1 0 0,1 0 0 0 0,-1 1 0 0 0,0-1-1 0 0,0 0 1 0 0,0 1 0 0 0,0-1-1 0 0,1 0 1 0 0,-1 1 0 0 0,0-1 0 0 0,0 0-1 0 0,0 1 1 0 0,0-1 0 0 0,0 1-1 0 0,0-1 1 0 0,0 0 0 0 0,0 1 0 0 0,0-1-1 0 0,0 0 1 0 0,-1 1 0 0 0,-5 18 32 0 0,-9 4-208 0 0,-1 0 0 0 0,-23 26 1 0 0,1-2-5 0 0,-77 113-166 0 0,-83 107-225 0 0,132-188 726 0 0,-41 53 476 0 0,86-104-469 0 0,2 1 1 0 0,-29 57-1 0 0,40-57 970 0 0,46-42-720 0 0,-1-2-1 0 0,39-22 1 0 0,-48 24-378 0 0,24-15-24 0 0,-1-1 0 0 0,-2-3 0 0 0,-1-2-1 0 0,59-54 1 0 0,-45 31-18 0 0,170-140-56 0 0,104-24-129 0 0,-303 206 324 0 0,-33 15-134 0 0,0 0 0 0 0,0 0 0 0 0,0 0 1 0 0,1-1-1 0 0,-1 1 0 0 0,0 0 0 0 0,0 0 1 0 0,0 0-1 0 0,1 0 0 0 0,-1 0 0 0 0,0 0 1 0 0,0 0-1 0 0,1-1 0 0 0,-1 1 0 0 0,0 0 1 0 0,0 0-1 0 0,1 0 0 0 0,-1 0 0 0 0,0 0 1 0 0,0 0-1 0 0,0 0 0 0 0,1 0 0 0 0,-1 0 1 0 0,0 0-1 0 0,0 0 0 0 0,1 1 0 0 0,-1-1 1 0 0,0 0-1 0 0,0 0 0 0 0,1 0 0 0 0,-1 0 0 0 0,0 0 1 0 0,0 0-1 0 0,0 0 0 0 0,1 1 0 0 0,-1-1 1 0 0,0 0-1 0 0,0 0 0 0 0,0 0 0 0 0,0 1 1 0 0,1-1-1 0 0,-3 7-11 0 0,2-7 8 0 0,-5 11-92 0 0,0-1 0 0 0,0 1 1 0 0,-1-1-1 0 0,-11 14 1 0 0,3-3-51 0 0,-228 281-1083 0 0,54-74 1027 0 0,161-192 331 0 0,1 2 0 0 0,2 1 0 0 0,2 0 0 0 0,-23 58 1 0 0,45-95 26 0 0,8-7 137 0 0,-6 2-239 0 0,6-4 49 0 0,0-1 0 0 0,11-13 0 0 0,3-4 0 0 0,24-18-3 0 0,85-61 0 0 0,-9 9-164 0 0,89-116-49 0 0,-77 72 28 0 0,64-29-499 0 0,11 19-227 0 0,-121 87 574 0 0,-81 57 223 0 0,26-17 11 0 0,-31 21-2 0 0,1 0-1 0 0,0-1 1 0 0,-1 1 0 0 0,1 0-1 0 0,0 0 1 0 0,0 0-1 0 0,0 1 1 0 0,0-1-1 0 0,4 0 1 0 0,-7 1 1 0 0,0 0 0 0 0,0 0 0 0 0,0 0 0 0 0,0 0 0 0 0,0 0 0 0 0,0 0 0 0 0,1 0 0 0 0,-1 0 0 0 0,0 0 0 0 0,0 0 0 0 0,0 0 0 0 0,0 0-1 0 0,0 0 1 0 0,0 0 0 0 0,0 1 0 0 0,0-1 0 0 0,0 0 0 0 0,0 0 0 0 0,1 0 0 0 0,-1 0 0 0 0,0 0 0 0 0,0 0 0 0 0,0 0 0 0 0,0 0 0 0 0,0 0 0 0 0,0 0 0 0 0,0 0 0 0 0,0 0 0 0 0,0 0 0 0 0,0 0 0 0 0,0 1 0 0 0,0-1 0 0 0,0 0 0 0 0,0 0 0 0 0,0 0 0 0 0,0 0 0 0 0,0 0-1 0 0,0 0 1 0 0,0 0 0 0 0,0 0 0 0 0,0 0 0 0 0,0 0 0 0 0,0 1 0 0 0,0-1 0 0 0,0 0 0 0 0,0 0 0 0 0,0 0 0 0 0,0 0 0 0 0,0 0 0 0 0,0 0 0 0 0,0 0 0 0 0,0 0 0 0 0,0 0 0 0 0,0 0 0 0 0,0 0 0 0 0,0 1 0 0 0,0-1 0 0 0,0 0 0 0 0,0 0 0 0 0,0 0 0 0 0,0 0 0 0 0,-1 0 0 0 0,1 0-1 0 0,0 0 1 0 0,0 0 0 0 0,0 0 0 0 0,0 0 0 0 0,-3 10-92 0 0,-1-1 1 0 0,-1 1-1 0 0,1-1 0 0 0,-1 0 0 0 0,-1-1 0 0 0,0 1 0 0 0,-12 13 1 0 0,-59 53-460 0 0,63-61 433 0 0,-32 28-172 0 0,1 3-1 0 0,3 1 1 0 0,-42 59 0 0 0,-39 80-99 0 0,-59 98 1696 0 0,171-265-1109 0 0,2-3 238 0 0,0-1 1 0 0,1 1-1 0 0,-10 33 661 0 0,24-50-1000 0 0,0 0-1 0 0,-1 0 1 0 0,1 0 0 0 0,0-1-1 0 0,-1 0 1 0 0,1 0 0 0 0,-1-1 0 0 0,9-7-1 0 0,7-4 32 0 0,44-28 133 0 0,78-50-264 0 0,-141 91 5 0 0,60-36-4 0 0,89-72 0 0 0,-13-14-209 0 0,90-73-380 0 0,-69 86 143 0 0,-111 82 431 0 0,73-32-1 0 0,-113 57 51 0 0,1 0-1 0 0,-1 1 0 0 0,17-3 1 0 0,-33 21-168 0 0,-5-1 40 0 0,0 0 1 0 0,-19 15-1 0 0,-6 5-154 0 0,4 1 10 0 0,2 1 1 0 0,1 2-1 0 0,-41 67 0 0 0,20-21 512 0 0,-5-3-1 0 0,-109 123 0 0 0,88-122 643 0 0,76-80-837 0 0,1-1-30 0 0,-1 1 0 0 0,1-1 0 0 0,0 0 1 0 0,0 0-1 0 0,0 1 0 0 0,0-1 0 0 0,0 0 0 0 0,0 1 0 0 0,0-1 0 0 0,1 1 0 0 0,-2 2 0 0 0,12-4 345 0 0,4-5-255 0 0,-1 1 1 0 0,0-2 0 0 0,0 0 0 0 0,0 0-1 0 0,-1-1 1 0 0,17-13 0 0 0,-12 9-80 0 0,357-258 47 0 0,-255 169-362 0 0,146-117-447 0 0,-257 210 686 0 0,90-65-494 0 0,-80 61 481 0 0,-1 1 1 0 0,2 0-1 0 0,34-12 1 0 0,-51 21 104 0 0,-1 10 57 0 0,-1-7-135 0 0,1-1-1 0 0,-1 1 1 0 0,0-1-1 0 0,0 1 1 0 0,0-1-1 0 0,-1 0 1 0 0,1 1 0 0 0,0-1-1 0 0,0 1 1 0 0,-1-1-1 0 0,0 2 1 0 0,-3 6-44 0 0,0-1 0 0 0,-1 0 0 0 0,0 0 1 0 0,0-1-1 0 0,-7 7 0 0 0,-9 14-73 0 0,-70 116-380 0 0,46-71 301 0 0,-91 115-1 0 0,-7-39 154 0 0,58-63 146 0 0,65-64 72 0 0,-24 33 0 0 0,36-43 95 0 0,0 0-1 0 0,1 1 1 0 0,0 1 0 0 0,-7 22 654 0 0,132-102 245 0 0,2-1-973 0 0,-39 15-114 0 0,130-109 0 0 0,-115 76-81 0 0,220-188-228 0 0,-275 239 200 0 0,2 1 1 0 0,78-44-1 0 0,-115 73 37 0 0,-4 3 0 0 0,0 0 1 0 0,0 0 0 0 0,0 0 0 0 0,0 0-1 0 0,0 0 1 0 0,0 1 0 0 0,0-1-1 0 0,0 0 1 0 0,3 1 0 0 0,-4 10-209 0 0,-3-4 155 0 0,0 0-1 0 0,0 0 1 0 0,0 0 0 0 0,0 0-1 0 0,-1-1 1 0 0,0 1 0 0 0,-4 5-1 0 0,-4 8-100 0 0,-35 76-416 0 0,21-42 331 0 0,-43 70 0 0 0,8-40 243 0 0,-130 137 1 0 0,169-198 406 0 0,-47 36 343 0 0,81-66-366 0 0,103-60 359 0 0,-70 43-594 0 0,52-37-1 0 0,-54 26-107 0 0,-2-1-1 0 0,60-70 0 0 0,-57 57-20 0 0,70-60-1 0 0,127-72-263 0 0,-107 84 24 0 0,-105 74 141 0 0,31-22-24 0 0,-52 40 73 0 0,0 1 0 0 0,1-1-1 0 0,0 1 1 0 0,16-5 0 0 0,-26 10 21 0 0,0 0-1 0 0,0 0 1 0 0,1 0 0 0 0,-1-1-1 0 0,0 1 1 0 0,0 0-1 0 0,0 0 1 0 0,1 0 0 0 0,-1 0-1 0 0,0 0 1 0 0,0 0 0 0 0,0 0-1 0 0,1 0 1 0 0,-1 0 0 0 0,0-1-1 0 0,0 1 1 0 0,1 0 0 0 0,-1 0-1 0 0,0 0 1 0 0,0 0 0 0 0,1 1-1 0 0,-1-1 1 0 0,0 0 0 0 0,0 0-1 0 0,1 0 1 0 0,-1 0-1 0 0,0 0 1 0 0,0 0 0 0 0,0 0-1 0 0,1 0 1 0 0,-1 0 0 0 0,0 0-1 0 0,0 1 1 0 0,0-1 0 0 0,1 0-1 0 0,-1 0 1 0 0,0 0 0 0 0,0 0-1 0 0,0 1 1 0 0,0-1 0 0 0,0 0-1 0 0,1 0 1 0 0,-1 0 0 0 0,0 1-1 0 0,0-1 1 0 0,0 0-1 0 0,0 0 1 0 0,0 1 0 0 0,0-1-1 0 0,0 0 1 0 0,0 0 0 0 0,0 0-1 0 0,0 1 1 0 0,0-1 0 0 0,0 0-1 0 0,0 0 1 0 0,0 1 0 0 0,0-1-1 0 0,0 0 1 0 0,0 0 0 0 0,0 1-1 0 0,0-1 1 0 0,0 0 0 0 0,-8 17-44 0 0,7-15 27 0 0,-28 45-208 0 0,-2-1 0 0 0,-40 45 0 0 0,-2 3 74 0 0,-58 97 50 0 0,8-13 202 0 0,-10 28 1290 0 0,133-205-1426 0 0,-6 17 1468 0 0,6-18-1418 0 0,9-4 316 0 0,129-70 701 0 0,-80 45-948 0 0,-2-3 0 0 0,78-57 0 0 0,-76 39-51 0 0,60-67-1 0 0,27-25-30 0 0,-126 126-1 0 0,1 2 0 0 0,34-20 0 0 0,-39 27 0 0 0,-15 7 0 0 0,0 0 0 0 0,1 0 0 0 0,-1-1 0 0 0,0 1 0 0 0,1 0 0 0 0,-1 0 0 0 0,0 0 0 0 0,1 0 0 0 0,-1 0 0 0 0,0 0 0 0 0,1 0 0 0 0,-1 0 0 0 0,0 0 0 0 0,1 0 0 0 0,-1 0 0 0 0,0 0 0 0 0,1 0 0 0 0,-1 0 0 0 0,0 0 0 0 0,1 0 0 0 0,-1 0 0 0 0,0 1 0 0 0,1-1 0 0 0,-1 0 0 0 0,0 0 0 0 0,0 0 0 0 0,1 0 0 0 0,-1 1 0 0 0,1-1 0 0 0,-1 3 0 0 0,0 0-1 0 0,0-1 0 0 0,0 1 1 0 0,0 0-1 0 0,0-1 1 0 0,0 1-1 0 0,-1 0 0 0 0,1-1 1 0 0,-1 1-1 0 0,0 0 1 0 0,-1 2-1 0 0,-1 6-18 0 0,-59 178-537 0 0,-13-2 322 0 0,42-107 189 0 0,15-37 139 0 0,-32 88 305 0 0,37-98 313 0 0,13-35-548 0 0,3-6-90 0 0,0 1 0 0 0,1-1 0 0 0,0 0 0 0 0,0 1 0 0 0,0 0 0 0 0,1 0 0 0 0,0 0 0 0 0,0 0 0 0 0,1 1 0 0 0,0 0 0 0 0,0 0 0 0 0,11-7 0 0 0,4-3-13 0 0,1 1-1 0 0,42-21 1 0 0,-54 32-51 0 0,-1-1-1 0 0,1 1 0 0 0,0 1 1 0 0,0 0-1 0 0,1 0 0 0 0,-1 1 1 0 0,21-2-1 0 0,-28 4-7 0 0,1 0 0 0 0,0 0 1 0 0,-1 0-1 0 0,1 1 0 0 0,0-1 0 0 0,-1 1 0 0 0,1 0 0 0 0,-1 0 0 0 0,1 0 0 0 0,-1 1 0 0 0,0-1 1 0 0,1 1-1 0 0,-1 0 0 0 0,0 0 0 0 0,0 0 0 0 0,0 0 0 0 0,0 0 0 0 0,-1 1 0 0 0,1 0 0 0 0,0-1 1 0 0,-1 1-1 0 0,0 0 0 0 0,0 0 0 0 0,0 0 0 0 0,0 0 0 0 0,2 4 0 0 0,-1 1-14 0 0,0 1 1 0 0,-1-1-1 0 0,0 0 0 0 0,0 1 1 0 0,-1 0-1 0 0,0-1 0 0 0,-1 1 1 0 0,0 10-1 0 0,0-18 8 0 0,-2 32-682 0 0,0 0 0 0 0,-3-1 0 0 0,0 1 0 0 0,-17 50 1 0 0,4-27-6009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09:58:18.60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463 12 6431 0 0,'-15'16'3447'0'0,"7"-10"-2757"0"0,-8 8 621 0 0,-110 99-571 0 0,46-43-1033 0 0,37-33 29 0 0,15-13-432 0 0,-42 46 0 0 0,56-54 265 0 0,-21 34 0 0 0,31-42 475 0 0,0 0-1 0 0,0 0 0 0 0,0 0 0 0 0,1 0 1 0 0,1 1-1 0 0,-5 19 746 0 0,12-27-261 0 0,3 0-398 0 0,0 0 0 0 0,0-1 0 0 0,0 0 0 0 0,0-1 0 0 0,0 1 0 0 0,0-1 0 0 0,0-1 0 0 0,0 1 0 0 0,11-5 0 0 0,173-44 496 0 0,-84 25-264 0 0,91-29 328 0 0,-4-16 482 0 0,-139 45-705 0 0,17-9 1061 0 0,103-30 509 0 0,-177 67-1923 0 0,-2 4-121 0 0,0-1 0 0 0,0 1 1 0 0,-1-1-1 0 0,0 0 1 0 0,-6 9-1 0 0,-29 30-589 0 0,17-21 101 0 0,-12 16-330 0 0,-30 46 1 0 0,56-71 736 0 0,0 0 0 0 0,1 0 0 0 0,-9 30 1 0 0,5-15-98 0 0,10-27 43 0 0,6-3-340 0 0,3-1 393 0 0,1-1 1 0 0,-1 0 0 0 0,0 0 0 0 0,15-6 0 0 0,36-20-198 0 0,2 1 103 0 0,113-35-80 0 0,102-42 476 0 0,-5-32 502 0 0,-169 83-361 0 0,-46 26 128 0 0,1 3-1 0 0,115-33 1 0 0,-161 54-363 0 0,0 1 1 0 0,0 0-1 0 0,0 1 0 0 0,1 0 0 0 0,20 0 0 0 0,-29 2-90 0 0,0-1-1 0 0,1 1 0 0 0,-1 0 1 0 0,0 0-1 0 0,1 0 1 0 0,-1 0-1 0 0,0 0 0 0 0,0 1 1 0 0,0-1-1 0 0,4 4 1 0 0,-5-4-18 0 0,0 1 0 0 0,0 0 0 0 0,-1 0 0 0 0,1 0 0 0 0,0 0 0 0 0,-1 0 0 0 0,0 0 1 0 0,1 0-1 0 0,-1 0 0 0 0,0 0 0 0 0,0 1 0 0 0,0-1 0 0 0,-1 1 0 0 0,1-1 0 0 0,0 5 1 0 0,0 1-12 0 0,0-1-1 0 0,-1 1 1 0 0,-1 0 0 0 0,1-1 0 0 0,-1 1 0 0 0,-1-1 0 0 0,1 1 0 0 0,-1-1 0 0 0,0 0 0 0 0,-1 1 0 0 0,0-1 0 0 0,-5 10 0 0 0,-7 8-232 0 0,-35 46 1 0 0,27-40 89 0 0,-16 18-128 0 0,27-35 233 0 0,0 1-1 0 0,1 0 1 0 0,1 0 0 0 0,-12 24 0 0 0,21-39 37 0 0,1 1 0 0 0,0 0 0 0 0,-1 0 0 0 0,1-1 0 0 0,0 1 0 0 0,-1 0 0 0 0,1 0 0 0 0,0-1 0 0 0,0 1 0 0 0,0 0 0 0 0,0 0 0 0 0,0 0 0 0 0,0-1 0 0 0,0 1 0 0 0,0 0 0 0 0,0 0 0 0 0,0 0 0 0 0,1 0 0 0 0,-1 0 0 0 0,1 0 0 0 0,0 0 0 0 0,-1 0 0 0 0,1 0 0 0 0,0-1 0 0 0,0 1 0 0 0,0 0 0 0 0,0-1 0 0 0,0 1 0 0 0,0 0 0 0 0,0-1 0 0 0,0 1 0 0 0,0-1 0 0 0,0 0 0 0 0,2 1 0 0 0,1 0 0 0 0,-1 0 0 0 0,1-1 0 0 0,0 0 0 0 0,-1 1 0 0 0,7-2 0 0 0,20-3-8 0 0,-1-2 0 0 0,37-12-1 0 0,-30 8-26 0 0,104-42-96 0 0,-59 20 82 0 0,332-88 115 0 0,-92 32-6 0 0,-314 86-58 0 0,15-6 55 0 0,0 2 0 0 0,33-5 1 0 0,-50 10-36 0 0,0 1 1 0 0,1-1-1 0 0,-1 1 0 0 0,0 0 1 0 0,1 0-1 0 0,-1 1 0 0 0,0 0 1 0 0,1 0-1 0 0,-1 0 1 0 0,0 0-1 0 0,0 1 0 0 0,0 0 1 0 0,0 0-1 0 0,0 1 0 0 0,0-1 1 0 0,4 4-1 0 0,-7-4-9 0 0,1 0-1 0 0,-1 0 0 0 0,0 0 1 0 0,-1 1-1 0 0,1-1 0 0 0,0 1 1 0 0,-1-1-1 0 0,1 1 0 0 0,-1-1 1 0 0,0 1-1 0 0,0 0 0 0 0,0 0 1 0 0,0 0-1 0 0,0-1 0 0 0,-1 1 1 0 0,1 0-1 0 0,-1 0 1 0 0,0 0-1 0 0,0 0 0 0 0,0 0 1 0 0,0 4-1 0 0,-2 6 15 0 0,0-1-1 0 0,-1 0 1 0 0,-7 20-1 0 0,10-31-25 0 0,-5 9-52 0 0,1-1 0 0 0,-1 1 0 0 0,0-1 0 0 0,-1 0 0 0 0,-8 9 0 0 0,-11 20-110 0 0,10-14 58 0 0,6-10 57 0 0,1 0-1 0 0,1 0 1 0 0,-8 22 0 0 0,12-17-28 0 0,3-17 67 0 0,0 0 0 0 0,0 0 0 0 0,0-1 0 0 0,0 1 0 0 0,1 0 0 0 0,-1 0 1 0 0,1 0-1 0 0,-1 0 0 0 0,1 0 0 0 0,0-1 0 0 0,-1 1 0 0 0,1 0 0 0 0,0 0 0 0 0,0-1 1 0 0,1 1-1 0 0,-1-1 0 0 0,0 1 0 0 0,0-1 0 0 0,4 3 0 0 0,0-4-77 0 0,93-39-220 0 0,29-9 16 0 0,16 12 149 0 0,8-3 84 0 0,50-29 13 0 0,80-22 246 0 0,-276 88-203 0 0,26-6 126 0 0,44-6 1 0 0,-67 13-91 0 0,0 0-1 0 0,1 0 0 0 0,-1 1 1 0 0,0 1-1 0 0,1-1 0 0 0,-1 1 1 0 0,0 1-1 0 0,0-1 1 0 0,0 2-1 0 0,12 3 0 0 0,-18-5-30 0 0,0 0 0 0 0,0 1 0 0 0,0-1-1 0 0,0 0 1 0 0,0 1 0 0 0,0-1 0 0 0,-1 1 0 0 0,1-1-1 0 0,0 1 1 0 0,-1 0 0 0 0,1-1 0 0 0,-1 1 0 0 0,0 0-1 0 0,0 0 1 0 0,0 0 0 0 0,0 0 0 0 0,0 1-1 0 0,0-1 1 0 0,0 0 0 0 0,-1 0 0 0 0,1 0 0 0 0,-1 1-1 0 0,0-1 1 0 0,1 0 0 0 0,-1 1 0 0 0,0-1 0 0 0,0 0-1 0 0,-1 1 1 0 0,1-1 0 0 0,0 0 0 0 0,-1 3 0 0 0,-2 5-40 0 0,0 0 1 0 0,-1 0 0 0 0,0 0-1 0 0,0 0 1 0 0,-7 11 0 0 0,-13 19-229 0 0,16-27 130 0 0,-1 1 0 0 0,2-1 0 0 0,0 2 0 0 0,-10 28 0 0 0,17-42 127 0 0,0 1 1 0 0,0-1-1 0 0,-1 0 0 0 0,1 1 0 0 0,0-1 0 0 0,0 0 1 0 0,0 1-1 0 0,0-1 0 0 0,0 0 0 0 0,0 1 0 0 0,1-1 0 0 0,-1 1 1 0 0,1 1-1 0 0,0 2-8 0 0,0-4 6 0 0,-1 1 0 0 0,0-1-1 0 0,1 1 1 0 0,-1-1 0 0 0,1 1 0 0 0,0-1-1 0 0,-1 1 1 0 0,1-1 0 0 0,0 1 0 0 0,1 1-1 0 0,1-1-7 0 0,-1 0 0 0 0,1 0 0 0 0,-1 0 0 0 0,1-1 0 0 0,0 1 0 0 0,0-1 0 0 0,0 0 0 0 0,0 1 0 0 0,0-1 0 0 0,0 0 0 0 0,0-1 0 0 0,0 1 0 0 0,0-1 0 0 0,1 1-1 0 0,3-1 1 0 0,11 0-80 0 0,26-2-1 0 0,-39 1 80 0 0,25-3-52 0 0,0-3 0 0 0,0 0 0 0 0,53-21 0 0 0,-44 14 20 0 0,111-43-78 0 0,67-22 98 0 0,-73 40 245 0 0,49-14 147 0 0,47-29 440 0 0,-239 82-801 0 0,74-23 346 0 0,-67 21-299 0 0,-1 0 1 0 0,2 1-1 0 0,-1 0 0 0 0,0 1 0 0 0,0-1 0 0 0,0 2 0 0 0,8 0 0 0 0,-12 0 54 0 0,-2 1-4 0 0,0 1-83 0 0,0 0 0 0 0,0 0 1 0 0,-1 0-1 0 0,1 0 0 0 0,-1 1 0 0 0,0-1 0 0 0,0 0 0 0 0,0 1 0 0 0,0-1 0 0 0,0 0 0 0 0,-1 1 1 0 0,1 5-1 0 0,-1-3-25 0 0,-1 0 1 0 0,1 1 0 0 0,-1-1-1 0 0,-1 0 1 0 0,1 0-1 0 0,-4 9 1 0 0,-4 5-114 0 0,0-1-1 0 0,-2 0 1 0 0,-14 20 0 0 0,3-3-60 0 0,-28 65 0 0 0,42-84 163 0 0,2 0 0 0 0,1 0 0 0 0,-5 19 0 0 0,10-33 20 0 0,-1 0 0 0 0,1 0 0 0 0,-1-1-1 0 0,1 1 1 0 0,0 5 0 0 0,0-7 0 0 0,1 0 0 0 0,-1 0 0 0 0,0 0-1 0 0,0 0 1 0 0,0-1 0 0 0,1 1 0 0 0,-1 0 0 0 0,0 0 0 0 0,1 0 0 0 0,-1-1 0 0 0,0 1 0 0 0,1 0-1 0 0,-1 0 1 0 0,1-1 0 0 0,0 1 0 0 0,-1 0 0 0 0,1-1 0 0 0,-1 1 0 0 0,1-1 0 0 0,0 1 0 0 0,0 0 0 0 0,-1-1-1 0 0,1 0 1 0 0,0 1 0 0 0,0-1 0 0 0,0 1 0 0 0,-1-1 0 0 0,1 0 0 0 0,0 0 0 0 0,0 0 0 0 0,0 1-1 0 0,0-1 1 0 0,0 0 0 0 0,-1 0 0 0 0,1 0 0 0 0,0 0 0 0 0,0 0 0 0 0,0 0 0 0 0,0-1 0 0 0,0 1-1 0 0,0 0 1 0 0,1-1 0 0 0,4-1 5 0 0,0 0 1 0 0,0-1-1 0 0,0 1 0 0 0,9-7 0 0 0,37-22-69 0 0,57-32-184 0 0,-29 27 159 0 0,124-36 0 0 0,27-11-7 0 0,-191 66 103 0 0,290-116 304 0 0,-312 127-246 0 0,1 0 0 0 0,1 2 0 0 0,-1 0 0 0 0,35-2 0 0 0,-47 5-41 0 0,0 2 0 0 0,0-1 0 0 0,-1 1 0 0 0,1 0 0 0 0,0 0-1 0 0,0 1 1 0 0,9 3 0 0 0,-12-3-8 0 0,0 0 0 0 0,0 0 0 0 0,0 1 0 0 0,0-1-1 0 0,-1 1 1 0 0,1 0 0 0 0,-1 0 0 0 0,0 0 0 0 0,0 0 0 0 0,0 0 0 0 0,0 1-1 0 0,4 6 1 0 0,-5-6-12 0 0,0 0 1 0 0,-1 0-1 0 0,1 0 0 0 0,-1 0 0 0 0,1 1 0 0 0,-2-1 1 0 0,1 1-1 0 0,0-1 0 0 0,-1 1 0 0 0,0-1 0 0 0,0 1 1 0 0,0-1-1 0 0,0 1 0 0 0,-1-1 0 0 0,0 1 0 0 0,0-1 1 0 0,0 1-1 0 0,-3 7 0 0 0,-4 6-109 0 0,0-1-1 0 0,-1 1 1 0 0,-12 16-1 0 0,13-22 50 0 0,-20 33-124 0 0,8-16 104 0 0,-19 39-1 0 0,35-59 71 0 0,0 1 1 0 0,0 0-1 0 0,0 1 0 0 0,1-1 0 0 0,1 0 0 0 0,0 1 0 0 0,0 0 0 0 0,1 13 0 0 0,0-22 4 0 0,1-1 0 0 0,1 1 0 0 0,-1 0 0 0 0,0-1 0 0 0,0 1 0 0 0,1-1 0 0 0,-1 1 0 0 0,1 1 0 0 0,-1-2 0 0 0,1-1 0 0 0,-1 1 0 0 0,0-1 0 0 0,1 0 0 0 0,-1 1 0 0 0,0-1 0 0 0,1 1 0 0 0,-1-1 0 0 0,1 0 0 0 0,-1 1 0 0 0,0-1 0 0 0,1 0 0 0 0,-1 1 0 0 0,1-1 0 0 0,-1 0 0 0 0,1 0 0 0 0,-1 0 0 0 0,1 1 0 0 0,-1-1 0 0 0,1 0 0 0 0,-1 0 0 0 0,1 0 0 0 0,-1 0 0 0 0,2 0 0 0 0,2 0 0 0 0,1 0 0 0 0,-1-1 0 0 0,1 1 0 0 0,-1-1 0 0 0,0 0 1 0 0,1-1-1 0 0,3-1 0 0 0,34-15-3 0 0,-20 7-8 0 0,272-127-301 0 0,-167 76 243 0 0,-4 10 9 0 0,128-35 1 0 0,-21 8 60 0 0,-214 72 2 0 0,21-7 46 0 0,1 1-1 0 0,52-11 0 0 0,-86 23-34 0 0,0 1 0 0 0,0-1 0 0 0,-1 1 0 0 0,1 0 0 0 0,0 1 0 0 0,0-1 0 0 0,0 1 0 0 0,0-1 0 0 0,0 1 0 0 0,0 0 0 0 0,0 1 0 0 0,-1-1 0 0 0,6 3 0 0 0,-5 1 50 0 0,-2-1-53 0 0,0 0 0 0 0,-1 1 0 0 0,0-1-1 0 0,0 1 1 0 0,0-1 0 0 0,0 1 0 0 0,-1-1-1 0 0,0 1 1 0 0,0-1 0 0 0,0 1 0 0 0,0-1-1 0 0,-1 1 1 0 0,1-1 0 0 0,-1 1 0 0 0,0-1-1 0 0,-3 6 1 0 0,-3 8-56 0 0,-1 0-1 0 0,-17 27 0 0 0,13-24-25 0 0,-34 49-147 0 0,28-43 181 0 0,-18 19 37 0 0,-4 6 0 0 0,36-43 0 0 0,7-7 0 0 0,6-5 0 0 0,-9 3 0 0 0,14-7-19 0 0,0 0 0 0 0,-1 0 0 0 0,17-14 0 0 0,7-3-22 0 0,7-2 0 0 0,2 2 1 0 0,1 2-1 0 0,1 2 1 0 0,62-16-1 0 0,312-83 56 0 0,-400 113 15 0 0,10-4 55 0 0,0 1 0 0 0,1 1 0 0 0,56-4 1 0 0,-84 12-56 0 0,0 0 0 0 0,0 0 0 0 0,0 0 0 0 0,0 1 0 0 0,0 0 1 0 0,0 0-1 0 0,0 0 0 0 0,-1 1 0 0 0,1-1 0 0 0,4 4 1 0 0,-4-1 67 0 0,-4 0-84 0 0,1 0 0 0 0,0-1-1 0 0,-1 1 1 0 0,0 0 0 0 0,0 1 0 0 0,0-1-1 0 0,0 0 1 0 0,-1 0 0 0 0,0 0-1 0 0,0 0 1 0 0,0 1 0 0 0,0-1 0 0 0,0 0-1 0 0,-1 0 1 0 0,0 0 0 0 0,0 0-1 0 0,0 0 1 0 0,0 0 0 0 0,-1 0 0 0 0,-2 5-1 0 0,-6 10-85 0 0,-2 0 1 0 0,0-1-1 0 0,-21 24 0 0 0,17-22 37 0 0,6-7 27 0 0,1 0 0 0 0,1 1 0 0 0,0 0 1 0 0,1 0-1 0 0,0 0 0 0 0,1 1 0 0 0,1 0 1 0 0,1 0-1 0 0,-5 22 0 0 0,9-36 8 0 0,0 1 0 0 0,0-1 0 0 0,-1 0 0 0 0,1 1 0 0 0,0-1 0 0 0,0 0 0 0 0,0 1 0 0 0,1-1 0 0 0,-1 3 0 0 0,1-4 0 0 0,-1 1 0 0 0,0 0 0 0 0,1-1 0 0 0,-1 1 0 0 0,1 0 0 0 0,-1-1 0 0 0,1 1 0 0 0,0-1 0 0 0,-1 1 0 0 0,1-1 0 0 0,-1 1 0 0 0,1-1 0 0 0,0 0 0 0 0,-1 1 0 0 0,1-1 0 0 0,0 0 0 0 0,0 1 0 0 0,-1-1 0 0 0,1 0 0 0 0,0 0 0 0 0,0 0 0 0 0,-1 0 0 0 0,1 0 0 0 0,0 0 0 0 0,0 0 0 0 0,-1 0 0 0 0,1 0 0 0 0,0 0 0 0 0,0 0 0 0 0,0 0 0 0 0,3-1 0 0 0,0 0 0 0 0,0 0 0 0 0,0 0 0 0 0,6-4 0 0 0,50-27-18 0 0,13-6-28 0 0,299-94-11 0 0,-108 44 354 0 0,-254 84-281 0 0,171-60 376 0 0,-165 59-302 0 0,0 1 1 0 0,30-4-1 0 0,-41 8-65 0 0,-1-1 0 0 0,1 1 0 0 0,0 0 1 0 0,0 0-1 0 0,-1 1 0 0 0,1-1 0 0 0,-1 1 0 0 0,1 0 0 0 0,0 1 0 0 0,-1-1 1 0 0,0 1-1 0 0,1 0 0 0 0,-1 0 0 0 0,6 3 0 0 0,-9-4-18 0 0,0 0-1 0 0,0 0 0 0 0,0-1 0 0 0,-1 1 1 0 0,1 0-1 0 0,0 0 0 0 0,-1 0 1 0 0,1 0-1 0 0,0 0 0 0 0,0 1 1 0 0,0 2-2 0 0,0-1 1 0 0,-1 0 0 0 0,1 1-1 0 0,-1-1 1 0 0,1 1 0 0 0,-1-1 0 0 0,0 1-1 0 0,0-1 1 0 0,-1 0 0 0 0,1 1 0 0 0,-1-1-1 0 0,0 1 1 0 0,0-1 0 0 0,0 0-1 0 0,0 0 1 0 0,0 1 0 0 0,-3 2 0 0 0,-4 9-52 0 0,0 0 0 0 0,-14 16 0 0 0,17-24 2 0 0,2-3 18 0 0,-67 100-183 0 0,64-92 204 0 0,0 1 0 0 0,0-1-1 0 0,2 1 1 0 0,-1 0 0 0 0,2 0-1 0 0,0 0 1 0 0,0 0 0 0 0,0 25-1 0 0,3-35 65 0 0,2-1-4 0 0,6 5-34 0 0,-8-7-20 0 0,0 0 1 0 0,0 0-1 0 0,0 0 1 0 0,1 0-1 0 0,-1 0 0 0 0,0 1 1 0 0,0-1-1 0 0,0 0 1 0 0,1 0-1 0 0,-1 0 1 0 0,0 0-1 0 0,0 0 0 0 0,0 0 1 0 0,1 0-1 0 0,-1 0 1 0 0,0 0-1 0 0,0 0 0 0 0,0 0 1 0 0,1 0-1 0 0,-1 0 1 0 0,0 0-1 0 0,0 0 1 0 0,1 0-1 0 0,-1 0 0 0 0,0 0 1 0 0,0 0-1 0 0,0 0 1 0 0,1 0-1 0 0,-1-1 1 0 0,36-10 0 0 0,0-1 0 0 0,50-26 1 0 0,6-2-113 0 0,8 6 26 0 0,16-7 81 0 0,-22 1-20 0 0,98-36-18 0 0,113-18 95 0 0,-270 83-19 0 0,2 2 0 0 0,-1 2 1 0 0,43-4-1 0 0,-70 11-20 0 0,-1 0-1 0 0,1 0 1 0 0,-1 1 0 0 0,1 0-1 0 0,-1 0 1 0 0,0 1 0 0 0,14 5-1 0 0,-20-6-3 0 0,0 0 0 0 0,0 0 0 0 0,0 0 0 0 0,0 0 0 0 0,0 0-1 0 0,3 3 1 0 0,-3-2-6 0 0,-1-1-1 0 0,0 1 1 0 0,1 0-1 0 0,-1-1 0 0 0,0 1 1 0 0,0 0-1 0 0,0 0 1 0 0,0 0-1 0 0,0 0 1 0 0,-1 0-1 0 0,1 0 0 0 0,0 0 1 0 0,-1 0-1 0 0,0 0 1 0 0,1 0-1 0 0,-1 0 0 0 0,0 1 1 0 0,0-1-1 0 0,0 0 1 0 0,0 0-1 0 0,-1 0 1 0 0,1 0-1 0 0,-1 0 0 0 0,1 0 1 0 0,-1 0-1 0 0,-1 4 1 0 0,-3 4-36 0 0,0 0 0 0 0,0 0 0 0 0,-14 17 1 0 0,12-17-41 0 0,-6 6 21 0 0,0 0 1 0 0,-1-2 0 0 0,-1 1 0 0 0,-24 17 0 0 0,17-15-17 0 0,-32 34 0 0 0,49-45 66 0 0,1-1 0 0 0,0 1 0 0 0,0 0 0 0 0,-3 9 0 0 0,6-14 1 0 0,1 0 0 0 0,-1 0 0 0 0,1 0 0 0 0,-1 0-1 0 0,1 0 1 0 0,0 0 0 0 0,-1 0 0 0 0,1 0 0 0 0,0 1-1 0 0,0-1 1 0 0,0 0 0 0 0,0 2 0 0 0,0-3 1 0 0,0 1 0 0 0,1 0 0 0 0,-1 0 0 0 0,0 0 0 0 0,1 0 0 0 0,-1-1 0 0 0,0 1 0 0 0,1 0 0 0 0,-1 0 1 0 0,1-1-1 0 0,-1 1 0 0 0,1 0 0 0 0,-1-1 0 0 0,1 1 0 0 0,0-1 0 0 0,-1 1 0 0 0,1 0 0 0 0,0-1 0 0 0,0 0 0 0 0,-1 1 0 0 0,1-1 0 0 0,1 1 0 0 0,0 0-1 0 0,0-1 1 0 0,1 1-1 0 0,-1-1 0 0 0,0 0 0 0 0,1 1 0 0 0,-1-1 0 0 0,0 0 0 0 0,4-1 0 0 0,4 0-3 0 0,0-1 1 0 0,19-6-1 0 0,-28 7 3 0 0,233-97-179 0 0,-54 20 132 0 0,437-137 57 0 0,-592 208 71 0 0,-1 1-1 0 0,36-3 1 0 0,-58 9-69 0 0,0 0-1 0 0,0 0 1 0 0,0 0-1 0 0,0 0 1 0 0,0 1 0 0 0,0-1-1 0 0,0 1 1 0 0,0-1-1 0 0,0 1 1 0 0,0 0-1 0 0,0 0 1 0 0,0-1-1 0 0,-1 1 1 0 0,4 3 0 0 0,-4-4-2 0 0,1 2 61 0 0,-1 1-12 0 0,-1 3-55 0 0,1 0-1 0 0,-1 0 0 0 0,0 0 1 0 0,-1 0-1 0 0,0 0 0 0 0,0 0 0 0 0,0 0 1 0 0,0-1-1 0 0,-1 1 0 0 0,-3 8 1 0 0,-6 10 5 0 0,-15 24 1 0 0,23-42-18 0 0,-51 72-70 0 0,1-1 76 0 0,48-69 13 0 0,1 0 0 0 0,0 1 1 0 0,0 0-1 0 0,1 0 0 0 0,0 0 0 0 0,1 0 0 0 0,-3 14 1 0 0,5-20 68 0 0,2 0-5 0 0,-1-2-65 0 0,1 1-1 0 0,-1 0 1 0 0,1-1 0 0 0,-1 0 0 0 0,1 1 0 0 0,0-1-1 0 0,-1 0 1 0 0,1 0 0 0 0,0 1 0 0 0,0-2 0 0 0,0 1-1 0 0,0 0 1 0 0,0 0 0 0 0,0-1 0 0 0,0 1 0 0 0,0-1-1 0 0,0 1 1 0 0,1-1 0 0 0,-1 0 0 0 0,0 0 0 0 0,0 0-1 0 0,0 0 1 0 0,0 0 0 0 0,1 0 0 0 0,-1-1 0 0 0,0 1-1 0 0,0-1 1 0 0,0 0 0 0 0,0 1 0 0 0,3-3 0 0 0,50-25 3 0 0,-17 7-3 0 0,9-4 15 0 0,34-16 1 0 0,228-67-27 0 0,-162 68 57 0 0,19-7 33 0 0,-155 43-79 0 0,-1 0-3 0 0,1 1-1 0 0,-1 0 1 0 0,0 0 0 0 0,1 1-1 0 0,-1 0 1 0 0,1 1 0 0 0,0 0-1 0 0,11 1 1 0 0,-19 0 8 0 0,0 1-1 0 0,-1 0 1 0 0,1-1 0 0 0,0 1 0 0 0,-1 0-1 0 0,1 0 1 0 0,-1 1 0 0 0,0-1-1 0 0,4 3 1 0 0,-3 0 64 0 0,-2 2-60 0 0,-1 0 0 0 0,1 0-1 0 0,-1 0 1 0 0,0 0 0 0 0,-1 0 0 0 0,1 0-1 0 0,-1 0 1 0 0,-1 0 0 0 0,-1 7 0 0 0,-23 55 216 0 0,16-43-206 0 0,8-20-30 0 0,-11 27 27 0 0,-12 46 0 0 0,23-69-18 0 0,0 0 0 0 0,0 0 0 0 0,1 1 0 0 0,1-1 0 0 0,-1 1 0 0 0,2-1 0 0 0,-1 1 0 0 0,1-1 0 0 0,4 17 0 0 0,-4-24 95 0 0,2-2 102 0 0,3-2-135 0 0,0 1 1 0 0,-1-1 0 0 0,1 0 0 0 0,-1-1 0 0 0,0 1 0 0 0,0-1 0 0 0,0 0 0 0 0,8-6 0 0 0,38-37 266 0 0,-24 20-210 0 0,3 1-3 0 0,2 1-1 0 0,51-30 1 0 0,78-27-18 0 0,153-37 149 0 0,-289 110-203 0 0,50-11-1 0 0,-68 17-29 0 0,1 1-1 0 0,-1 0 1 0 0,1 1 0 0 0,-1 0-1 0 0,1 0 1 0 0,-1 1-1 0 0,1-1 1 0 0,-1 2-1 0 0,1-1 1 0 0,-1 1 0 0 0,8 3-1 0 0,-13-5-11 0 0,0 1 0 0 0,-1 0 0 0 0,1 0 0 0 0,0 0 0 0 0,-1 0 0 0 0,1 0 0 0 0,-1 0 0 0 0,1 1 0 0 0,-1-1 0 0 0,2 2 0 0 0,2 3 12 0 0,1-1-13 0 0,-1 0 0 0 0,0 1 1 0 0,0-1-1 0 0,-1 1 0 0 0,0 0 0 0 0,0 0 0 0 0,0 0 0 0 0,-1 1 0 0 0,1-1 1 0 0,2 10-1 0 0,-4-6-119 0 0,1-1 0 0 0,-2 1-1 0 0,1 0 1 0 0,-2-1 0 0 0,1 1 0 0 0,-1 0 0 0 0,-2 11 0 0 0,-3 25-1580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1 227 6271 0 0,'0'0'571'0'0,"2"0"-472"0"0,7 0 1018 0 0,-7-1-510 0 0,3 0-314 0 0,7-3 458 0 0,11-15 17 0 0,-15 11-758 0 0,6-10-711 0 0</inkml:trace>
  <inkml:trace contextRef="#ctx0" brushRef="#br0" timeOffset="1">120 124 7567 0 0,'0'0'2010'0'0,"1"-1"-1629"0"0,2 1-348 0 0,4-2 281 0 0,6-12-792 0 0,-5 5-3022 0 0</inkml:trace>
  <inkml:trace contextRef="#ctx0" brushRef="#br0" timeOffset="2">193 33 3679 0 0,'0'0'2216'0'0,"10"-2"200"0"0,-2-3-2168 0 0,0-1 192 0 0,-3-4-440 0 0,-2 0 64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1 324 6791 0 0,'0'0'615'0'0,"1"0"-506"0"0,1 0 21 0 0,0 0 0 0 0,0 0 0 0 0,0-1 0 0 0,-1 1 0 0 0,1-1 0 0 0,0 1 0 0 0,0-1 0 0 0,0 1 0 0 0,0-1 0 0 0,-1 0 0 0 0,1 0 0 0 0,3-2 0 0 0,-2 1 158 0 0,-1 1-218 0 0,-1-1 0 0 0,1 1 0 0 0,-1 0 1 0 0,0-1-1 0 0,1 0 0 0 0,-1 1 0 0 0,0-1 1 0 0,0 0-1 0 0,0 1 0 0 0,0-1 0 0 0,-1 0 1 0 0,1 0-1 0 0,0 0 0 0 0,-1 0 0 0 0,1 0 0 0 0,-1-2 1 0 0,2-3 28 0 0,18-60-1614 0 0,-15 57 875 0 0</inkml:trace>
  <inkml:trace contextRef="#ctx0" brushRef="#br0" timeOffset="1">97 123 1351 0 0,'1'-1'4554'0'0,"2"-1"-4230"0"0,0 0-1 0 0,0 0 1 0 0,-1-1 0 0 0,1 1 0 0 0,-1-1 0 0 0,1 0 0 0 0,-1 0-1 0 0,0 0 1 0 0,0 0 0 0 0,0 0 0 0 0,-1 0 0 0 0,1 0 0 0 0,-1-1-1 0 0,2-4 1 0 0,1-6-1476 0 0,-1 0 0 0 0,2-19 0 0 0,-3 20-1995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0 474 4287 0 0,'0'0'4208'0'0,"2"-1"-3608"0"0,1-1-437 0 0,0 1 0 0 0,0-1 0 0 0,-1 0-1 0 0,1-1 1 0 0,0 1 0 0 0,-1 0 0 0 0,1-1-1 0 0,-1 1 1 0 0,0-1 0 0 0,0 0 0 0 0,0 0-1 0 0,0 0 1 0 0,2-4 0 0 0,-1-2-180 0 0,1 0-1 0 0,-1 0 1 0 0,3-17 0 0 0,-7 22-1775 0 0,1 3 1581 0 0,0 0-1 0 0,0 0 0 0 0,0 0 0 0 0,0 0 1 0 0,0 1-1 0 0,1-1 0 0 0,-1 0 0 0 0,0 0 1 0 0,1-2-1 0 0,-1 2-227 0 0</inkml:trace>
  <inkml:trace contextRef="#ctx0" brushRef="#br0" timeOffset="1">70 322 3679 0 0,'0'0'4932'0'0,"2"-1"-4580"0"0,0 0-261 0 0,0 0 0 0 0,0-1 0 0 0,0 1 1 0 0,0-1-1 0 0,0 1 0 0 0,-1-1 0 0 0,1 0 0 0 0,-1 0 0 0 0,1 0 0 0 0,-1 0 0 0 0,0 0 0 0 0,2-3 0 0 0,0-1-247 0 0,-1 0-1 0 0,1-1 1 0 0,1-10 0 0 0,-2 7-3231 0 0</inkml:trace>
  <inkml:trace contextRef="#ctx0" brushRef="#br0" timeOffset="2">145 118 7079 0 0,'0'0'736'0'0,"8"-10"-736"0"0,2-1 0 0 0,-2 0 0 0 0,-4 4 352 0 0,-1 1 32 0 0,-1-3 8 0 0,1 1 0 0 0,0-3-288 0 0,-1 1-104 0 0,-1-1 72 0 0,1-1-2600 0 0,1 1-512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1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0 273 5095 0 0,'0'0'368'0'0,"5"-7"-208"0"0,0 1-160 0 0,5-5 0 0 0,-5 1 0 0 0,-1 0 0 0 0,1-1 0 0 0,0 1-88 0 0</inkml:trace>
  <inkml:trace contextRef="#ctx0" brushRef="#br0" timeOffset="1">98 63 5239 0 0,'0'0'512'0'0,"8"-7"-512"0"0,-3 1 0 0 0,-2 1 0 0 0,1-2 544 0 0,-1 2 48 0 0,0-1 16 0 0,0-1 0 0 0,2 1-416 0 0,-3-1-88 0 0,-1 1-8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72 975 0 0,'0'0'10927'0'0,"2"-1"-10310"0"0,47-26 2770 0 0,-45 24-3283 0 0,1 1 0 0 0,-1 0 0 0 0,1 0 0 0 0,0 0 0 0 0,8-2 0 0 0,5-1 43 0 0,-4 1-114 0 0,-10 4-26 0 0,1-1 0 0 0,-1 0-1 0 0,0 0 1 0 0,1-1 0 0 0,6-3 0 0 0,-5 3-394 0 0,-1 0-1 0 0,1 1 0 0 0,-1-1 1 0 0,1 1-1 0 0,0 0 1 0 0,7 0-1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1 105 5783 0 0,'2'-1'4192'0'0,"7"-4"-3487"0"0,-1 0 1 0 0,1 0-1 0 0,-1-1 0 0 0,14-12 0 0 0,-10 7-579 0 0,16-10 28 0 0,-3 3-632 0 0,-10 4-3095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0 125 1351 0 0,'3'-1'1488'0'0,"4"-2"19"0"0,0-1-1 0 0,-1 1 0 0 0,9-7 1 0 0,-6 3-1105 0 0,1-1 0 0 0,-1-1 1 0 0,0 0-1 0 0,13-17 1 0 0,6-10-507 0 0,-20 28-1340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101 0 6847 0 0,'0'0'2834'0'0,"-8"7"-1496"0"0,-5 1-1338 0 0,0 1 0 0 0,0 0 0 0 0,1 0-1 0 0,0 2 1 0 0,-18 19 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94 1 1151 0 0,'-1'2'12445'0'0,"-9"4"-12776"0"0,-22 0 767 0 0,25-4-429 0 0,5-2-7 0 0,-1 1 0 0 0,0-1 1 0 0,0 0-1 0 0,0 0 1 0 0,1 0-1 0 0,-1-1 0 0 0,0 1 1 0 0,-4-1-1 0 0,-7-1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6591 0 0,'0'0'4198'0'0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09:58:18.60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0 2991 0 0,'0'0'216'0'0,"16"22"-120"0"0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2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380 54 1807 0 0,'1'-2'3154'0'0,"4"-22"5806"0"0,-4 18-6655 0 0,-8-5-414 0 0,6 9-1747 0 0,-1 1 0 0 0,0 0 0 0 0,0 0 1 0 0,0 0-1 0 0,0 0 0 0 0,0 0 0 0 0,0 1 1 0 0,0-1-1 0 0,0 0 0 0 0,0 1 1 0 0,0 0-1 0 0,0-1 0 0 0,-1 1 0 0 0,-1 0 1 0 0,-1 0 1 0 0,1 1 1 0 0,-1 0-1 0 0,1-1 1 0 0,0 1-1 0 0,-1 1 1 0 0,-5 2-1 0 0,-5 3 139 0 0,1 1-1 0 0,-25 18 1 0 0,33-22-126 0 0,-5 4-69 0 0,0 0-1 0 0,1 1 1 0 0,0 0-1 0 0,0 1 1 0 0,1 0-1 0 0,0 0 1 0 0,1 1-1 0 0,0 0 1 0 0,1 1 0 0 0,0 0-1 0 0,1 0 1 0 0,-5 13-1 0 0,-8 23-22 0 0,-2 2 32 0 0,-25 88 0 0 0,39-97-70 0 0,-3 51-1 0 0,2-13-10 0 0,0 49 144 0 0,7-76-79 0 0,1-36-25 0 0,1 1-1 0 0,0-1 1 0 0,1 0-1 0 0,1 0 0 0 0,10 31 1 0 0,35 72-116 0 0,-46-115 62 0 0,9 22-88 0 0,1-1 0 0 0,2-1 0 0 0,29 42 0 0 0,-16-32 84 0 0,50 67 0 0 0,-61-78 0 0 0,-2 1 0 0 0,0 0 0 0 0,-2 2 0 0 0,-1-1 0 0 0,13 47 0 0 0,-21-63 0 0 0,-1 1 0 0 0,0-1 0 0 0,-1 1 0 0 0,0-1 0 0 0,-1 1 0 0 0,0 0 0 0 0,-2 17 0 0 0,1-21 0 0 0,-1-1 0 0 0,1 1 0 0 0,-1-1 0 0 0,0 1 0 0 0,0-1 0 0 0,-1 0 0 0 0,0 0 0 0 0,0 0 0 0 0,0 0 0 0 0,0 0 0 0 0,-1-1 0 0 0,1 0 0 0 0,-1 1 0 0 0,-7 4 0 0 0,-42 30 0 0 0,32-25 0 0 0,-21 18 0 0 0,27-18 53 0 0,1 0 1 0 0,0 1-1 0 0,-14 21 0 0 0,11-10 62 0 0,-24 47 565 0 0,42-72-664 0 0,0-1 0 0 0,-1 0 0 0 0,1 1 0 0 0,0-1 0 0 0,-1 0-1 0 0,1 1 1 0 0,0-1 0 0 0,-1 0 0 0 0,1 0 0 0 0,0 1 0 0 0,0-1 0 0 0,-1 0 0 0 0,2 0-1 0 0,7 3 83 0 0,2-2-34 0 0,1 1-26 0 0,0 0 1 0 0,0 0-1 0 0,0 2 0 0 0,0-1 1 0 0,0 1-1 0 0,-1 1 0 0 0,0 0 1 0 0,0 1-1 0 0,0 0 0 0 0,-1 0 1 0 0,1 1-1 0 0,-2 1 0 0 0,1 0 0 0 0,10 11 1 0 0,-16-14-40 0 0,0 0 0 0 0,0 0 0 0 0,0 0 0 0 0,-1 0 0 0 0,0 1-1 0 0,0 0 1 0 0,-1 0 0 0 0,3 8 0 0 0,12 51 37 0 0,-15-54-181 0 0,2 14 124 0 0,-1 0 0 0 0,-2 0 1 0 0,0-1-1 0 0,-1 1 0 0 0,-5 29 0 0 0,-25 121-53 0 0,27-161 73 0 0,-72 281 1 0 0,58-232 0 0 0,-31 172-20 0 0,18 5-14 0 0,12-84 24 0 0,-3 162 10 0 0,20-275 0 0 0,9 77 0 0 0,-7-106 0 0 0,2-1 0 0 0,0 0 0 0 0,0 0 0 0 0,1 0 0 0 0,1 0 0 0 0,0-1 0 0 0,1 0 0 0 0,0 0 0 0 0,1 0 0 0 0,8 11 0 0 0,-8-16-194 0 0,-1-1-1 0 0,1 1 1 0 0,0-1-1 0 0,0 0 1 0 0,1-1 0 0 0,0 0-1 0 0,14 8 1 0 0,-12-8-695 0 0,1-1-1 0 0,-1 0 1 0 0,1 0 0 0 0,0-1 0 0 0,22 3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1 510 7455 0 0,'0'0'675'0'0,"1"0"-555"0"0,21-2 1606 0 0,-1 0 0 0 0,0-2 0 0 0,0 0 0 0 0,36-12 0 0 0,-48 13-1895 0 0,85-20 1597 0 0,-16 5-456 0 0,-1-3-102 0 0,223-64 2988 0 0,-156 34-2806 0 0,-29 9-399 0 0,71-8 85 0 0,-109 41-673 0 0,-68 8-36 0 0,1 0 0 0 0,-1 0 1 0 0,1 1-1 0 0,-1 0 0 0 0,1 0 0 0 0,-1 1 0 0 0,1 1 1 0 0,14 3-1 0 0,-18-1 13 0 0,-2 2-31 0 0,-3-3-11 0 0,-1 12 0 0 0,-3-1 0 0 0,0-10 0 0 0,1-3 0 0 0,-6 8-1 0 0,0-1-1 0 0,-1 0 0 0 0,0 0 1 0 0,0-1-1 0 0,-11 7 1 0 0,-54 27-50 0 0,18-10-13 0 0,14-6 54 0 0,15-10-27 0 0,0 1 1 0 0,1 1 0 0 0,-26 24-1 0 0,26-19 37 0 0,26-22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0,-1-1 0 0 0,1 0 0 0 0,0 0 0 0 0,0 0 0 0 0,0 0 0 0 0,0 0 0 0 0,0 0 0 0 0,8-1 0 0 0,8-4 0 0 0,94-44 0 0 0,41-16 0 0 0,-55 22 0 0 0,-82 37 4 0 0,0-1 1 0 0,0-1-1 0 0,22-16 1 0 0,-28 18 37 0 0,-1-1 1 0 0,0 1 0 0 0,0-1 0 0 0,0-1 0 0 0,-1 1-1 0 0,0-1 1 0 0,5-10 0 0 0,-10 16-15 0 0,0 0-1 0 0,0 0 1 0 0,0 0 0 0 0,-1-1 0 0 0,1 1-1 0 0,-1 0 1 0 0,0-1 0 0 0,1 1-1 0 0,-1 0 1 0 0,0-1 0 0 0,0 1-1 0 0,-1 0 1 0 0,1-1 0 0 0,0 1 0 0 0,-1 0-1 0 0,1 0 1 0 0,-1-1 0 0 0,0 1-1 0 0,0 0 1 0 0,0 0 0 0 0,0 0-1 0 0,-2-3 1 0 0,-3-4 10 0 0,-1 0 0 0 0,0 0 0 0 0,-11-11 0 0 0,11 13 5 0 0,-3-3 24 0 0,0 1-1 0 0,-1 0 1 0 0,-1 0-1 0 0,1 1 1 0 0,-1 1 0 0 0,-1 0-1 0 0,1 0 1 0 0,-1 1-1 0 0,0 1 1 0 0,-17-5-1 0 0,4 4 41 0 0,0 0-1 0 0,0 2 0 0 0,-1 1 1 0 0,-40 0-1 0 0,32 1 11 0 0,30 1-95 0 0,4 1 31 0 0,1 11 11 0 0,-1 3-64 0 0,0-1 0 0 0,-1 0 0 0 0,-6 20 0 0 0,-1 7 0 0 0,-22 95-328 0 0,-3 24-137 0 0,27-129 289 0 0,7-28 98 0 0,2-3-243 0 0,2 0 299 0 0,0-1 0 0 0,0-1 0 0 0,0 1 0 0 0,0 0-1 0 0,-1-1 1 0 0,1 0 0 0 0,-1 0 0 0 0,5-5 0 0 0,26-32-45 0 0,-23 26 77 0 0,11-16-10 0 0,-1-1 0 0 0,21-41 0 0 0,-38 62 0 0 0,-4 8 0 0 0,-4 7 0 0 0,-7 8 0 0 0,-53 90-221 0 0,108-195 113 0 0,-37 75 87 0 0,-1 0-1 0 0,-1 0 0 0 0,5-29 0 0 0,-10 24-27 0 0,0-1 7 0 0,-2 21 0 0 0,-3-2 31 0 0,1-1 0 0 0,3 3-31 0 0,-2-1-11 0 0,2 0 8 0 0,-1 1 0 0 0,1 0 0 0 0,-1-1 0 0 0,1 1 0 0 0,0-1 0 0 0,0 1 0 0 0,0-1 0 0 0,0 0 0 0 0,0 1 1 0 0,1-1-1 0 0,-1 0 0 0 0,1 0 0 0 0,0 0 0 0 0,0-3 0 0 0,0 6 45 0 0,0-1 0 0 0,0 1-1 0 0,0 0 1 0 0,0 0 0 0 0,0 0 0 0 0,0 0-1 0 0,-1-1 1 0 0,1 1 0 0 0,0 0 0 0 0,0 0-1 0 0,0 0 1 0 0,0 0 0 0 0,0 0 0 0 0,0-1-1 0 0,0 1 1 0 0,0 0 0 0 0,-1 0 0 0 0,1 0-1 0 0,0 0 1 0 0,0 0 0 0 0,0 0 0 0 0,0 0-1 0 0,0-1 1 0 0,-1 1 0 0 0,1 0 0 0 0,0 0-1 0 0,0 0 1 0 0,0 0 0 0 0,0 0 0 0 0,-1 0-1 0 0,1 0 1 0 0,0 0 0 0 0,0 0 0 0 0,0 0-1 0 0,0 0 1 0 0,-1 0 0 0 0,1 0 0 0 0,0 0-1 0 0,0 0 1 0 0,0 0 0 0 0,-1 0 0 0 0,1 0-1 0 0,0 0 1 0 0,0 0 0 0 0,0 1 0 0 0,0-1-1 0 0,0 0 1 0 0,-1 0 0 0 0,1 0 0 0 0,0 0-1 0 0,0 0 1 0 0,-9 5 2 0 0,9-4-3 0 0,-7 3 1 0 0,1 0 0 0 0,1 1 0 0 0,-1 0 0 0 0,1 1 0 0 0,0-1 0 0 0,0 1 0 0 0,0 0 0 0 0,1 0 0 0 0,0 0 0 0 0,-6 14 0 0 0,3-9 1 0 0,-13 19-14 0 0,19-29-108 0 0,2-5-1403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557 54 3679 0 0,'0'0'4642'0'0,"8"-13"348"0"0,-7 12-4741 0 0,-1 0 0 0 0,0 0 0 0 0,0 0-1 0 0,0 0 1 0 0,0 0 0 0 0,0 0 0 0 0,0 0 0 0 0,0 0-1 0 0,0 0 1 0 0,-1 0 0 0 0,1 0 0 0 0,0 0-1 0 0,-1 0 1 0 0,1 0 0 0 0,-1 0 0 0 0,1 0 0 0 0,-1 0-1 0 0,1 0 1 0 0,-1 0 0 0 0,1 0 0 0 0,-1 1-1 0 0,0-1 1 0 0,-1-1 0 0 0,0 1-87 0 0,0-1 0 0 0,0 1 0 0 0,0 0 0 0 0,0 0 0 0 0,0-1 0 0 0,-1 2-1 0 0,1-1 1 0 0,0 0 0 0 0,-1 0 0 0 0,-3 0 0 0 0,-5-1 190 0 0,0 1 1 0 0,-1 0-1 0 0,1 1 0 0 0,0 0 0 0 0,-20 2 0 0 0,24 0-266 0 0,-1 0-1 0 0,0 0 0 0 0,1 0 1 0 0,0 1-1 0 0,-1 0 0 0 0,1 1 1 0 0,1-1-1 0 0,-1 1 0 0 0,-7 6 1 0 0,4-3-39 0 0,1 1 1 0 0,0 0 0 0 0,0 0-1 0 0,1 0 1 0 0,0 1-1 0 0,0 1 1 0 0,1-1 0 0 0,0 1-1 0 0,1 1 1 0 0,0-1-1 0 0,1 1 1 0 0,0 0 0 0 0,0 0-1 0 0,1 0 1 0 0,1 1 0 0 0,-2 12-1 0 0,4-18 27 0 0,-3 17 274 0 0,0 33-1 0 0,5-42-333 0 0,0 1 0 0 0,1-1-1 0 0,0 1 1 0 0,9 25 0 0 0,26 54-28 0 0,-5-13 14 0 0,-23-57 0 0 0,-4-8 0 0 0,0 1 0 0 0,-1 0 0 0 0,-1 1 0 0 0,-1-1 0 0 0,1 34 0 0 0,-3-25 0 0 0,-2-1 0 0 0,-1 1 0 0 0,-8 34 0 0 0,5-37 7 0 0,0 0-1 0 0,-2 0 1 0 0,-1-1-1 0 0,-1 0 1 0 0,-1-1-1 0 0,-1 0 1 0 0,0 0-1 0 0,-2-1 1 0 0,0-1 0 0 0,-30 30-1 0 0,-42 34 55 0 0,85-82 109 0 0,88-7 175 0 0,-80 5-345 0 0,0 1 0 0 0,-1 0 0 0 0,1 1 0 0 0,0-1 0 0 0,0 2 0 0 0,0-1 0 0 0,-1 1 0 0 0,10 3 0 0 0,-13-4 0 0 0,0 1 0 0 0,1 0 0 0 0,-1 0 0 0 0,0 0 0 0 0,0 0 0 0 0,0 1 0 0 0,0-1 0 0 0,0 1 0 0 0,0 0 0 0 0,-1 0 0 0 0,1 0 0 0 0,-1 0 0 0 0,0 0 0 0 0,0 0 0 0 0,0 1 0 0 0,1 3 0 0 0,0 2-2 0 0,0-1 0 0 0,-1 1 1 0 0,0-1-1 0 0,-1 1 0 0 0,0 0 0 0 0,0-1 0 0 0,0 1 0 0 0,-2 0 1 0 0,1 0-1 0 0,-1 0 0 0 0,0-1 0 0 0,-3 10 0 0 0,-4 12 24 0 0,-1 0 0 0 0,-14 30 0 0 0,18-49-39 0 0,-63 130-269 0 0,19-42 155 0 0,18-35 112 0 0,8-16-22 0 0,1 1-1 0 0,-24 82 0 0 0,36-93 50 0 0,1 1 0 0 0,3 0 0 0 0,-3 48 0 0 0,8-74-6 0 0,2 0 1 0 0,-1 0-1 0 0,1 1 0 0 0,1-1 1 0 0,1 0-1 0 0,0 0 0 0 0,0 0 0 0 0,1-1 1 0 0,1 1-1 0 0,0-1 0 0 0,1 0 1 0 0,0 0-1 0 0,11 15 0 0 0,18 15-39 0 0,2-2-1 0 0,63 55 1 0 0,-36-36-2064 0 0,-47-42 922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1141 467 2527 0 0,'5'-1'5107'0'0,"-10"7"-4981"0"0,0-1 1 0 0,-1-1-1 0 0,1 1 0 0 0,-1-1 0 0 0,-1 0 0 0 0,1 0 1 0 0,-7 2-1 0 0,-8 6-20 0 0,-134 68 111 0 0,69-34-186 0 0,-7 4 2 0 0,85-47-33 0 0,8-3 0 0 0,0 0 0 0 0,0 0 0 0 0,-1 0 0 0 0,1 0 0 0 0,0 0 0 0 0,0 1 0 0 0,0-1 0 0 0,0 0 0 0 0,-1 0 0 0 0,1 0 0 0 0,0 0 0 0 0,0 0 0 0 0,0 0 0 0 0,0 0 0 0 0,-1 0 0 0 0,1 0 0 0 0,0 0 0 0 0,0 0 0 0 0,0 0 0 0 0,0 0-1 0 0,-1 0 1 0 0,1 0 0 0 0,0 0 0 0 0,0 0 0 0 0,0 0 0 0 0,0 0 0 0 0,-1 0 0 0 0,1 0 0 0 0,0 0 0 0 0,0-1 0 0 0,0 1 0 0 0,0 0 0 0 0,-1 0 0 0 0,1 0 0 0 0,0 0 0 0 0,0 0 0 0 0,0 0 0 0 0,0-1 0 0 0,0 1 0 0 0,0 0 0 0 0,0 0 0 0 0,-1 0 0 0 0,1 0 0 0 0,0 0-1 0 0,0-1 1 0 0,0 1 0 0 0,0 0 0 0 0,0 0 0 0 0,0 0 0 0 0,0 0 0 0 0,0-1 0 0 0,0 1 0 0 0,0 0 0 0 0,0 0 0 0 0,0 0 0 0 0,0 0 0 0 0,0-1 0 0 0,0 1 0 0 0,0 0 0 0 0,0 0 0 0 0,0 0 0 0 0,0-1 0 0 0,0 1 0 0 0,4-8 11 0 0,-4 8-9 0 0,6-10 19 0 0,0 2 0 0 0,0-1-1 0 0,0 0 1 0 0,2 1 0 0 0,11-11 0 0 0,44-32-32 0 0,-6 7 14 0 0,-15 7 8 0 0,-42 36 45 0 0,-18 7 100 0 0,10-3-141 0 0,-34 13 79 0 0,-43 22 0 0 0,52-22-64 0 0,-1 1-17 0 0,1 3 0 0 0,1 1 0 0 0,1 1 0 0 0,-31 28-1 0 0,53-42-12 0 0,89-73 72 0 0,-38 33-18 0 0,112-101 47 0 0,-142 122-66 0 0,0-1-1 0 0,-1-1 1 0 0,0 1 0 0 0,-1-2-1 0 0,0 0 1 0 0,-1 0 0 0 0,12-26-1 0 0,-19 28 48 0 0,-2 11-77 0 0,0 1 0 0 0,0 0 0 0 0,0-1 0 0 0,0 1 0 0 0,0 0 0 0 0,0-1 1 0 0,-1 1-1 0 0,1 0 0 0 0,0 0 0 0 0,0-1 0 0 0,0 1 0 0 0,-1 0 0 0 0,1 0 0 0 0,0-1 0 0 0,0 1 0 0 0,-1 0 0 0 0,1 0 0 0 0,0 0 0 0 0,0-1 0 0 0,-1 1 0 0 0,1 0 0 0 0,-1 0 0 0 0,-1-1 8 0 0,0 1 1 0 0,0 0 0 0 0,0 0-1 0 0,0 0 1 0 0,0 0 0 0 0,0 0-1 0 0,-1 0 1 0 0,-3 1-1 0 0,-8 3 27 0 0,-1-1-1 0 0,1 2 1 0 0,0 0-1 0 0,0 1 1 0 0,-14 7-1 0 0,-64 43 32 0 0,70-42-80 0 0,-180 100 126 0 0,74-44-106 0 0,101-52 42 0 0,23-12-47 0 0,5-3 7 0 0,4-1 22 0 0,-1-2-28 0 0,-1 1 1 0 0,1-1 0 0 0,0 0-1 0 0,-1 0 1 0 0,1-1 0 0 0,0 1-1 0 0,5-2 1 0 0,28-9 13 0 0,-26 8-18 0 0,16-7 114 0 0,0 0-1 0 0,0-2 1 0 0,-1-2 0 0 0,0 0 0 0 0,-1-1-1 0 0,-1-2 1 0 0,-1 0 0 0 0,0-1-1 0 0,-1-2 1 0 0,-1 0 0 0 0,-1-1 0 0 0,27-38-1 0 0,-43 53-36 0 0,0 1 0 0 0,0-1 0 0 0,-1 0 0 0 0,0 0 0 0 0,0 0-1 0 0,0 0 1 0 0,-1-1 0 0 0,3-12 0 0 0,-5 18-72 0 0,1 1 0 0 0,-1-1 0 0 0,0 0 0 0 0,0 1 0 0 0,0-1 0 0 0,0 0 0 0 0,0 0 0 0 0,0 1 0 0 0,0-1 0 0 0,0 0-1 0 0,0 1 1 0 0,0-1 0 0 0,-1 0 0 0 0,1 1 0 0 0,0-1 0 0 0,0 0 0 0 0,-1 1 0 0 0,1-1 0 0 0,0 0 0 0 0,-1 1 0 0 0,1-1 0 0 0,0 1 0 0 0,-1-1 0 0 0,1 1 0 0 0,-1-1 0 0 0,1 1 0 0 0,-1-1 0 0 0,1 1 0 0 0,-1-1 0 0 0,0 1 0 0 0,1 0 0 0 0,-1-1 0 0 0,1 1-1 0 0,-1 0 1 0 0,0 0 0 0 0,1-1 0 0 0,-1 1 0 0 0,0 0 0 0 0,1 0 0 0 0,-1 0 0 0 0,0 0 0 0 0,1 0 0 0 0,-1 0 0 0 0,0 0 0 0 0,0 0 0 0 0,1 0 0 0 0,-2 0 0 0 0,-4 1 45 0 0,0 0 0 0 0,0 1-1 0 0,0-1 1 0 0,-8 4 0 0 0,8-3-14 0 0,-78 34 298 0 0,12-5-230 0 0,-117 30 118 0 0,58-20-166 0 0,99-31-14 0 0,0 3 0 0 0,-55 28 0 0 0,84-39-36 0 0,1-1 1 0 0,-1 1 0 0 0,1-1-1 0 0,0 1 1 0 0,0 0-1 0 0,-4 4 1 0 0,16-4 116 0 0,3-3-108 0 0,0 0-1 0 0,0 0 0 0 0,-1-1 1 0 0,13-5-1 0 0,51-17 25 0 0,-63 19-31 0 0,12-5-11 0 0,0-1 0 0 0,-1 0 0 0 0,-1-2 0 0 0,0-1 0 0 0,0-1 0 0 0,-2-1 0 0 0,38-35 0 0 0,-43 35 0 0 0,0-1 0 0 0,-2-1 0 0 0,0 0 0 0 0,-1-1 0 0 0,0-1 0 0 0,-2 0 0 0 0,0 0 0 0 0,-2-1 0 0 0,12-35 0 0 0,-20 51 0 0 0,1 1 0 0 0,-1-1 0 0 0,0 0 0 0 0,-1 0 0 0 0,1 0 0 0 0,-1-6 0 0 0,0 10 0 0 0,0 0 0 0 0,0 0 0 0 0,-1 0 0 0 0,1 0 0 0 0,0 0 0 0 0,0 0 0 0 0,-1 0 0 0 0,1 0 0 0 0,0 0 0 0 0,-1 0 0 0 0,0 0 0 0 0,1 0 0 0 0,-1 0 0 0 0,1 0 0 0 0,-1 0 0 0 0,0 0 0 0 0,0 0 0 0 0,1 1 0 0 0,-1-1 0 0 0,0 0 0 0 0,0 1 0 0 0,0-1 0 0 0,0 0 0 0 0,0 1 0 0 0,0-1 0 0 0,0 1 0 0 0,0-1 0 0 0,0 1 0 0 0,0 0 0 0 0,0-1 0 0 0,0 1 0 0 0,-2 0 0 0 0,-3 0 2 0 0,1-1 0 0 0,-1 2 0 0 0,1-1 0 0 0,-1 1 0 0 0,1-1 0 0 0,-1 2 0 0 0,-6 1 0 0 0,-37 15 98 0 0,33-11-66 0 0,-29 12-8 0 0,1 1 0 0 0,1 3 1 0 0,2 2-1 0 0,0 1 0 0 0,1 2 1 0 0,2 2-1 0 0,-52 51 0 0 0,75-64 2 0 0,0 0 0 0 0,2 0 0 0 0,0 1 0 0 0,-14 27 0 0 0,25-43-19 0 0,1 1-1 0 0,0-1 1 0 0,0 1-1 0 0,0-1 1 0 0,0 1-1 0 0,1 0 1 0 0,-1-1-1 0 0,1 1 1 0 0,-1 0-1 0 0,1 2 1 0 0,0-4-5 0 0,0 0-1 0 0,0 0 1 0 0,1 0 0 0 0,-1-1 0 0 0,0 1 0 0 0,0 0-1 0 0,1 0 1 0 0,-1 0 0 0 0,1 0 0 0 0,-1-1 0 0 0,1 1-1 0 0,-1 0 1 0 0,1-1 0 0 0,-1 1 0 0 0,1 0 0 0 0,0-1-1 0 0,-1 1 1 0 0,1-1 0 0 0,0 1 0 0 0,-1-1 0 0 0,1 1-1 0 0,0-1 1 0 0,0 1 0 0 0,0-1 0 0 0,-1 0 0 0 0,1 1-1 0 0,0-1 1 0 0,0 0 0 0 0,0 0 0 0 0,0 0 0 0 0,0 0-1 0 0,0 0 1 0 0,1 0 0 0 0,11 1 12 0 0,-1-1 1 0 0,1 0-1 0 0,0-1 1 0 0,13-2-1 0 0,53-15-26 0 0,-55 13 15 0 0,13-5-5 0 0,0-2 0 0 0,-1-1 0 0 0,-1-2 0 0 0,0-1 0 0 0,0-2-1 0 0,40-28 1 0 0,-48 27 2 0 0,-1-1-1 0 0,-1-1 1 0 0,-1-1-1 0 0,-1-1 1 0 0,0-2-1 0 0,-2 0 0 0 0,31-50 1 0 0,-23 22 73 0 0,-26 48-70 0 0,-1-1 0 0 0,0 1-1 0 0,0-1 1 0 0,-1 1 0 0 0,0-1-1 0 0,0 1 1 0 0,0-1 0 0 0,0-8-1 0 0,-1 13-4 0 0,0-1 0 0 0,-1 1 0 0 0,1-1 0 0 0,0 1-1 0 0,-1-1 1 0 0,1 1 0 0 0,-1-1 0 0 0,1 1 0 0 0,-1 0 0 0 0,0-1 0 0 0,0 1-1 0 0,1 0 1 0 0,-1 0 0 0 0,0 0 0 0 0,0-1 0 0 0,0 1 0 0 0,0 0-1 0 0,-1 0 1 0 0,1 0 0 0 0,0 1 0 0 0,0-1 0 0 0,0 0 0 0 0,-1 0-1 0 0,1 1 1 0 0,0-1 0 0 0,-1 0 0 0 0,1 1 0 0 0,-1 0 0 0 0,1-1-1 0 0,-1 1 1 0 0,1 0 0 0 0,-1 0 0 0 0,1-1 0 0 0,-3 1 0 0 0,-3 0 13 0 0,-1 1 1 0 0,1-1 0 0 0,0 1 0 0 0,0 0-1 0 0,0 1 1 0 0,-8 2 0 0 0,-48 18 69 0 0,1 3 1 0 0,-76 42 0 0 0,104-48-57 0 0,1 1 0 0 0,1 2 1 0 0,0 1-1 0 0,-29 30 0 0 0,43-36 3 0 0,0 2 1 0 0,1 0-1 0 0,1 1 0 0 0,1 0 0 0 0,1 2 1 0 0,1-1-1 0 0,-13 31 0 0 0,21-39-8 0 0,0-1-1 0 0,1 1 0 0 0,0 0 0 0 0,1 0 1 0 0,1 1-1 0 0,0-1 0 0 0,0 20 1 0 0,2-27-14 0 0,0 0 1 0 0,1-1 0 0 0,-1 1 0 0 0,1-1 0 0 0,0 1-1 0 0,1-1 1 0 0,-1 1 0 0 0,1-1 0 0 0,0 0-1 0 0,1 0 1 0 0,-1 0 0 0 0,1 0 0 0 0,0 0-1 0 0,0 0 1 0 0,0-1 0 0 0,1 0 0 0 0,0 1 0 0 0,0-1-1 0 0,0-1 1 0 0,6 6 0 0 0,1-2 2 0 0,0-1 0 0 0,1-1 1 0 0,-1 0-1 0 0,1 0 0 0 0,0-1 1 0 0,0 0-1 0 0,1-1 0 0 0,-1-1 1 0 0,1 0-1 0 0,19 0 0 0 0,-9-1-7 0 0,0-2-1 0 0,0 0 0 0 0,0-2 1 0 0,43-10-1 0 0,-15-4 28 0 0,-2-1-1 0 0,0-3 0 0 0,-1-1 1 0 0,56-37-1 0 0,-79 44 35 0 0,-2-1 1 0 0,0-1-1 0 0,-1 0 0 0 0,33-36 0 0 0,-44 41-39 0 0,0-1 0 0 0,-1 0 0 0 0,0-1 0 0 0,-1 0 1 0 0,-1-1-1 0 0,0 0 0 0 0,-1 0 0 0 0,-1-1 0 0 0,6-19 0 0 0,-10 28-19 0 0,-1 0 0 0 0,0-1 0 0 0,0 1 1 0 0,0 0-1 0 0,-1-1 0 0 0,0 1 0 0 0,0 0 0 0 0,-1-1 1 0 0,0 1-1 0 0,-1 0 0 0 0,-2-11 0 0 0,1 12 3 0 0,1 1 1 0 0,-1-1-1 0 0,0 0 0 0 0,0 1 0 0 0,0 0 0 0 0,-1 0 1 0 0,0 0-1 0 0,0 0 0 0 0,0 1 0 0 0,-1-1 1 0 0,1 1-1 0 0,-1 0 0 0 0,-9-6 0 0 0,2 4 14 0 0,0-1 0 0 0,0 1 0 0 0,-1 1 0 0 0,0 0 0 0 0,0 1 0 0 0,0 1 0 0 0,0 0 0 0 0,-19-2 0 0 0,15 3-24 0 0,-1 2 0 0 0,1 0 0 0 0,-1 1 0 0 0,0 0 0 0 0,-33 9 0 0 0,4 2 26 0 0,1 2 0 0 0,-53 24 0 0 0,70-24 6 0 0,1 1 0 0 0,0 1 0 0 0,2 1 0 0 0,-34 28 0 0 0,30-20 37 0 0,-49 56 0 0 0,69-70-48 0 0,1 0 0 0 0,1 2 0 0 0,0-1 0 0 0,0 1 0 0 0,1 0 0 0 0,1 0 0 0 0,0 1 0 0 0,-4 16 1 0 0,8-26-16 0 0,1 0 1 0 0,0 0-1 0 0,1 0 1 0 0,-1 0-1 0 0,1 0 1 0 0,0 0 0 0 0,0 0-1 0 0,0 0 1 0 0,0 0-1 0 0,0 0 1 0 0,1 0 0 0 0,0-1-1 0 0,0 1 1 0 0,0 0-1 0 0,1 0 1 0 0,-1 0 0 0 0,1-1-1 0 0,0 1 1 0 0,0-1-1 0 0,0 1 1 0 0,0-1 0 0 0,0 0-1 0 0,1 0 1 0 0,0 0-1 0 0,-1 0 1 0 0,1 0-1 0 0,0-1 1 0 0,1 1 0 0 0,-1-1-1 0 0,0 0 1 0 0,1 0-1 0 0,-1 0 1 0 0,1 0 0 0 0,4 1-1 0 0,11 4-1 0 0,-1-1 0 0 0,1-1-1 0 0,1-1 1 0 0,-1-1 0 0 0,0-1-1 0 0,1 0 1 0 0,0-2 0 0 0,-1 0-1 0 0,23-3 1 0 0,14-5 10 0 0,102-27-1 0 0,-99 18-14 0 0,-2-2 0 0 0,0-3 0 0 0,98-52 0 0 0,-131 60 2 0 0,24-19-1 0 0,-41 28-3 0 0,0-1 0 0 0,0-1 1 0 0,0 1-1 0 0,-1-1 0 0 0,0 0 0 0 0,-1 0 0 0 0,7-10 0 0 0,-11 15 0 0 0,0 0 0 0 0,0 1 0 0 0,-1-1 1 0 0,1 0-1 0 0,0 0 0 0 0,-1 0 0 0 0,1 1 0 0 0,-1-1 0 0 0,0 0 0 0 0,1 0 0 0 0,-1 0 0 0 0,0 0 0 0 0,0 0 0 0 0,0 0 0 0 0,0 0 0 0 0,-1 0 1 0 0,1 1-1 0 0,0-1 0 0 0,-1 0 0 0 0,1 0 0 0 0,-1 0 0 0 0,0 1 0 0 0,0-1 0 0 0,0 0 0 0 0,1 0 0 0 0,-2 1 0 0 0,1-1 0 0 0,0 1 1 0 0,0-1-1 0 0,0 1 0 0 0,-1 0 0 0 0,1-1 0 0 0,-3 0 0 0 0,-2-3 3 0 0,0 1-1 0 0,-1 0 1 0 0,1 1 0 0 0,-1-1-1 0 0,0 1 1 0 0,0 1 0 0 0,-8-3-1 0 0,-8-1 0 0 0,0 1 0 0 0,1 2 0 0 0,-1 0 0 0 0,0 1 0 0 0,-1 1 0 0 0,1 1 0 0 0,0 1 0 0 0,0 2 0 0 0,0 0 0 0 0,-36 10 0 0 0,44-9-27 0 0,-8 3 71 0 0,-1 0 0 0 0,-35 18 0 0 0,52-22-60 0 0,0 1 0 0 0,0 1 0 0 0,1-1 0 0 0,-1 1-1 0 0,1 0 1 0 0,1 1 0 0 0,-1-1 0 0 0,1 1 0 0 0,-1 0-1 0 0,2 0 1 0 0,-1 1 0 0 0,-4 9 0 0 0,-2 6-151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840 557 1583 0 0,'16'3'326'0'0,"0"1"-1"0"0,29 1 0 0 0,-37-5 175 0 0,0 0 0 0 0,0 0 0 0 0,0-1 0 0 0,0-1 0 0 0,0 1 0 0 0,-1-1 0 0 0,13-4 0 0 0,-9 1 32 0 0,0 0-1 0 0,-1-1 0 0 0,1 0 0 0 0,-1 0 0 0 0,-1-1 0 0 0,1 0 1 0 0,8-10-1 0 0,-12 12-316 0 0,-1-1 1 0 0,0-1 0 0 0,0 1 0 0 0,0-1-1 0 0,-1 0 1 0 0,1 0 0 0 0,-2 0 0 0 0,1 0-1 0 0,-1-1 1 0 0,4-15 0 0 0,-6 20-160 0 0,0-1 0 0 0,-1 1 1 0 0,1-1-1 0 0,-1 1 0 0 0,0-1 0 0 0,0 1 1 0 0,-1-1-1 0 0,1 1 0 0 0,-1-1 0 0 0,1 1 1 0 0,-1-1-1 0 0,0 1 0 0 0,0 0 0 0 0,-3-6 0 0 0,1 5-10 0 0,1 0 0 0 0,-1 0-1 0 0,0 0 1 0 0,-1 0-1 0 0,1 0 1 0 0,0 1 0 0 0,-1 0-1 0 0,0-1 1 0 0,-5-2-1 0 0,-4-2 5 0 0,0 2 0 0 0,0-1-1 0 0,-1 2 1 0 0,1 0 0 0 0,-29-7-1 0 0,21 7-20 0 0,1 2 0 0 0,-1 0 0 0 0,0 1 0 0 0,-1 1 0 0 0,-36 3 0 0 0,42 0-19 0 0,1 1 1 0 0,-1 0-1 0 0,1 1 1 0 0,0 1-1 0 0,0 0 1 0 0,1 1-1 0 0,-1 0 1 0 0,-18 13-1 0 0,8-3-10 0 0,0 1 0 0 0,2 1 0 0 0,0 1 0 0 0,-36 39 0 0 0,48-45 0 0 0,1 0 0 0 0,0 0 0 0 0,1 1 0 0 0,1 0 0 0 0,0 0 0 0 0,1 1 0 0 0,0 0 0 0 0,1 1 0 0 0,1-1 0 0 0,-5 22 0 0 0,9-31 0 0 0,0 0 0 0 0,1 0 0 0 0,-1-1 0 0 0,1 1 0 0 0,0 0 0 0 0,2 12 0 0 0,-1-15 0 0 0,0-1 0 0 0,0 1 0 0 0,0 0 0 0 0,0 0 0 0 0,0 0 0 0 0,0-1 0 0 0,1 1 0 0 0,-1-1 0 0 0,1 1 0 0 0,0-1 0 0 0,0 0 0 0 0,0 1 0 0 0,0-1 0 0 0,0 0 0 0 0,0 0 0 0 0,4 1 0 0 0,0 1 5 0 0,1 0 1 0 0,0-1-1 0 0,0 0 0 0 0,0 0 0 0 0,0-1 0 0 0,1 0 0 0 0,-1-1 0 0 0,0 1 0 0 0,1-1 1 0 0,0 0-1 0 0,-1-1 0 0 0,16-1 0 0 0,-6-1-6 0 0,1 0 1 0 0,0-2-1 0 0,-1 0 1 0 0,25-9-1 0 0,-19 4 21 0 0,0-1-1 0 0,-1-2 0 0 0,0 0 0 0 0,-1-1 1 0 0,0-1-1 0 0,31-28 0 0 0,-23 14 25 0 0,-1 0-1 0 0,-1-2 1 0 0,32-48 0 0 0,-51 67-30 0 0,-1 0 1 0 0,0-1 0 0 0,-1 0-1 0 0,0-1 1 0 0,7-22-1 0 0,-12 31-5 0 0,0 0-1 0 0,0 0 1 0 0,0 0-1 0 0,0 0 1 0 0,-1-1-1 0 0,0 1 1 0 0,0 0-1 0 0,0 0 1 0 0,0 0-1 0 0,-1-1 1 0 0,0 1-1 0 0,1 0 1 0 0,-2 0-1 0 0,1 0 1 0 0,0 0-1 0 0,-1 0 0 0 0,0 0 1 0 0,1 1-1 0 0,-2-1 1 0 0,1 0-1 0 0,0 1 1 0 0,-5-5-1 0 0,1 2 13 0 0,0 1 1 0 0,0 0-1 0 0,-1 1 0 0 0,0-1 0 0 0,0 1 0 0 0,0 0 0 0 0,0 1 0 0 0,-1 0 0 0 0,1 0 1 0 0,-11-2-1 0 0,2 1-1 0 0,-1 1 1 0 0,0 1-1 0 0,-32-1 1 0 0,19 4 25 0 0,-58 9 0 0 0,-29 15 44 0 0,64-12-27 0 0,11-4-4 0 0,2 1 1 0 0,-1 3-1 0 0,-40 19 0 0 0,65-25-50 0 0,1 1-1 0 0,0 1 1 0 0,1 0-1 0 0,0 1 1 0 0,0 0-1 0 0,1 1 1 0 0,0 1-1 0 0,1 0 1 0 0,1 0-1 0 0,-15 21 1 0 0,18-21 21 0 0,0 0 1 0 0,1 1-1 0 0,1 0 0 0 0,0 0 1 0 0,1 0-1 0 0,-4 17 0 0 0,8-25-18 0 0,0 1-1 0 0,0-1 1 0 0,0 0-1 0 0,1 1 1 0 0,0-1 0 0 0,0 1-1 0 0,1-1 1 0 0,1 9-1 0 0,-1-11-6 0 0,0 0-1 0 0,0 1 1 0 0,0-1-1 0 0,1 0 1 0 0,-1 0-1 0 0,1 0 1 0 0,0 0-1 0 0,0 0 1 0 0,0 0-1 0 0,0 0 1 0 0,1-1-1 0 0,-1 1 1 0 0,1-1-1 0 0,3 3 1 0 0,2 0-1 0 0,0 0 0 0 0,0-1-1 0 0,0 0 1 0 0,1 0 0 0 0,-1-1 0 0 0,1 0 0 0 0,0-1 0 0 0,17 3 0 0 0,-3-2 2 0 0,-1-2 0 0 0,34-1 0 0 0,-28-2-2 0 0,1-1 1 0 0,-1-2-1 0 0,0 0 0 0 0,0-2 0 0 0,-1-1 0 0 0,35-16 1 0 0,-19 4 6 0 0,-1-2 0 0 0,-1-2 1 0 0,39-29-1 0 0,-79 52-11 0 0,127-99 168 0 0,-112 87-120 0 0,-2-1 1 0 0,0-1-1 0 0,-1-1 1 0 0,-1 0-1 0 0,21-34 1 0 0,-31 46-45 0 0,0 0 1 0 0,0 0-1 0 0,0 0 1 0 0,-1 0-1 0 0,0 0 1 0 0,0 0 0 0 0,0 0-1 0 0,0 0 1 0 0,0 0-1 0 0,-1 0 1 0 0,0-1-1 0 0,0 1 1 0 0,0 0-1 0 0,-1 0 1 0 0,1 0 0 0 0,-1 0-1 0 0,0-1 1 0 0,0 1-1 0 0,0 0 1 0 0,-1 0-1 0 0,1 1 1 0 0,-1-1 0 0 0,0 0-1 0 0,0 0 1 0 0,0 1-1 0 0,-1-1 1 0 0,1 1-1 0 0,-1 0 1 0 0,0 0 0 0 0,0 0-1 0 0,0 0 1 0 0,-4-3-1 0 0,-5-1 16 0 0,0 1 0 0 0,0 0 0 0 0,0 0 0 0 0,-1 1-1 0 0,0 1 1 0 0,0 0 0 0 0,0 1 0 0 0,0 0 0 0 0,0 1 0 0 0,-24 0-1 0 0,-10 1 64 0 0,-78 11-1 0 0,124-10-82 0 0,-207 29 123 0 0,159-19-86 0 0,0 2 0 0 0,-54 21 1 0 0,90-28-25 0 0,0 1 1 0 0,0 0-1 0 0,1 1 1 0 0,0 0-1 0 0,0 0 1 0 0,1 2 0 0 0,0-1-1 0 0,1 1 1 0 0,0 1-1 0 0,0 0 1 0 0,1 0 0 0 0,0 1-1 0 0,1 0 1 0 0,0 1-1 0 0,-11 22 1 0 0,10-17 23 0 0,2-1 1 0 0,0 1 0 0 0,-5 23-1 0 0,10-32-23 0 0,0-1 1 0 0,1 1-1 0 0,0 0 0 0 0,0 0 0 0 0,1-1 0 0 0,0 1 1 0 0,1 0-1 0 0,-1 0 0 0 0,1-1 0 0 0,3 11 1 0 0,-3-14-13 0 0,1 0 1 0 0,0 0 0 0 0,-1-1-1 0 0,1 1 1 0 0,1 0-1 0 0,-1-1 1 0 0,0 0 0 0 0,1 1-1 0 0,0-1 1 0 0,-1 0 0 0 0,1 0-1 0 0,0-1 1 0 0,4 3 0 0 0,-2-1 3 0 0,1-1 1 0 0,-1 0 0 0 0,1 0-1 0 0,0-1 1 0 0,0 0 0 0 0,0 0-1 0 0,11 2 1 0 0,0-1 4 0 0,0-2 1 0 0,0 0-1 0 0,0-1 0 0 0,0-1 1 0 0,24-4-1 0 0,-10 0-5 0 0,0-1-1 0 0,-1-2 0 0 0,0-1 1 0 0,0-1-1 0 0,-1-2 0 0 0,0-1 1 0 0,-1-1-1 0 0,0-2 0 0 0,-2 0 1 0 0,0-2-1 0 0,46-41 0 0 0,41-50 145 0 0,-90 85-105 0 0,-1-2 0 0 0,30-47-1 0 0,-48 67-43 0 0,-1 0 1 0 0,1-1-1 0 0,-1 1 0 0 0,-1-1 0 0 0,1 0 1 0 0,-1 0-1 0 0,0 0 0 0 0,-1 0 0 0 0,0 0 1 0 0,0 0-1 0 0,0-10 0 0 0,-1 12-1 0 0,-1 1 0 0 0,1 0 0 0 0,-1 0 0 0 0,0-1-1 0 0,0 1 1 0 0,0 0 0 0 0,-1 0 0 0 0,0 0 0 0 0,1 0 0 0 0,-2 0 0 0 0,1 0-1 0 0,0 1 1 0 0,-1-1 0 0 0,1 1 0 0 0,-1-1 0 0 0,0 1 0 0 0,0 0 0 0 0,0 0-1 0 0,-1 0 1 0 0,-3-2 0 0 0,1 1 8 0 0,0 1 0 0 0,0 0-1 0 0,-1 0 1 0 0,1 1 0 0 0,-1 0-1 0 0,0 0 1 0 0,1 0 0 0 0,-14-1 0 0 0,0 1 34 0 0,-36 2 1 0 0,-43 8 15 0 0,-111 25 1 0 0,196-31-59 0 0,-11 3 16 0 0,0 1 0 0 0,0 1 0 0 0,1 1 0 0 0,0 1 0 0 0,-37 19 0 0 0,47-19-4 0 0,0-1 0 0 0,0 2 0 0 0,1 0 0 0 0,0 1 0 0 0,0 0 0 0 0,2 1 0 0 0,-1 0 0 0 0,1 1 0 0 0,-14 22 0 0 0,18-23 11 0 0,1-1-1 0 0,0 1 1 0 0,0 0-1 0 0,2 1 1 0 0,-5 13 0 0 0,7-18-11 0 0,0 0 0 0 0,1 0 0 0 0,0 1 0 0 0,1-1 0 0 0,0 0 0 0 0,0 0 0 0 0,0 1 0 0 0,1-1 0 0 0,3 12 0 0 0,-2-11 13 0 0,1-1 0 0 0,0 1 0 0 0,0-1 0 0 0,1 0 1 0 0,0 0-1 0 0,1 0 0 0 0,0-1 0 0 0,0 1 0 0 0,1-1 0 0 0,7 8 0 0 0,-4-6-3 0 0,0-1-1 0 0,1-1 1 0 0,0 0 0 0 0,0 0-1 0 0,0 0 1 0 0,23 8 0 0 0,-13-7-18 0 0,2-1 0 0 0,-1-1 0 0 0,1-1 0 0 0,0-1 0 0 0,0 0 0 0 0,0-2 0 0 0,0-1 0 0 0,23-1 0 0 0,-24-2-4 0 0,0 0 0 0 0,-1-2 0 0 0,1 0 0 0 0,-1-1 0 0 0,0-1 0 0 0,38-17 0 0 0,-29 8 0 0 0,0-1 0 0 0,-1-1 0 0 0,45-37 0 0 0,-73 53 0 0 0,80-66 0 0 0,-63 51 0 0 0,-1-1 0 0 0,21-27 0 0 0,-34 39 7 0 0,1 1 1 0 0,-2-1-1 0 0,1 0 0 0 0,0 0 1 0 0,-1-1-1 0 0,0 1 0 0 0,0 0 0 0 0,-1-1 1 0 0,1 0-1 0 0,0-6 0 0 0,-2 10-34 0 0,0 0-1 0 0,0 0 1 0 0,0 0-1 0 0,0 1 0 0 0,-1-1 1 0 0,1 0-1 0 0,0 0 1 0 0,-1 1-1 0 0,1-1 0 0 0,-1 0 1 0 0,1 1-1 0 0,-1-1 1 0 0,0 0-1 0 0,0 1 0 0 0,0-1 1 0 0,0 1-1 0 0,0-1 1 0 0,0 1-1 0 0,0 0 0 0 0,-1-1 1 0 0,1 1-1 0 0,0 0 1 0 0,-1 0-1 0 0,1 0 0 0 0,-1 0 1 0 0,1 0-1 0 0,-1 0 1 0 0,1 1-1 0 0,-1-1 0 0 0,0 0 1 0 0,1 1-1 0 0,-1-1 1 0 0,0 1-1 0 0,0-1 0 0 0,-3 1 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132 109 8839 0 0,'0'0'800'0'0,"1"0"-656"0"0,5 0 328 0 0,-1 0-1 0 0,0 1 1 0 0,1-1 0 0 0,-1 1-1 0 0,0 1 1 0 0,0-1-1 0 0,6 3 1 0 0,-3-1 26 0 0,-5-2-337 0 0,0 1 1 0 0,0-1-1 0 0,-1 1 1 0 0,1-1-1 0 0,-1 1 1 0 0,1 0-1 0 0,-1 0 1 0 0,0 0-1 0 0,0 0 0 0 0,0 0 1 0 0,0 1-1 0 0,0-1 1 0 0,0 1-1 0 0,-1-1 1 0 0,1 1-1 0 0,2 5 1 0 0,-1 0 28 0 0,0 0 1 0 0,-1 0-1 0 0,0 1 1 0 0,2 12-1 0 0,-1 8-125 0 0,-2 0 1 0 0,0 1-1 0 0,-2-1 0 0 0,-2 1 0 0 0,0-1 0 0 0,-11 41 0 0 0,12-60-110 0 0,-1 0 0 0 0,-1-1 1 0 0,1 1-1 0 0,-1-1 0 0 0,-1 0 0 0 0,0 0 0 0 0,0 0 0 0 0,-1-1 0 0 0,0 0 1 0 0,0 0-1 0 0,-1 0 0 0 0,0-1 0 0 0,0 0 0 0 0,-1 0 0 0 0,0-1 0 0 0,-15 10 1 0 0,-22 6-26 0 0,40-20 63 0 0,1-1 1 0 0,-1 1-1 0 0,0-1 0 0 0,1 0 1 0 0,-1 0-1 0 0,0-1 1 0 0,0 1-1 0 0,-5-1 0 0 0,-1-2-54 0 0,10 2 58 0 0,1 0-1 0 0,-1 0 1 0 0,1 0 0 0 0,-1 0 0 0 0,0-1-1 0 0,1 1 1 0 0,-1 0 0 0 0,1 0-1 0 0,-1-1 1 0 0,1 1 0 0 0,-1 0 0 0 0,0-1-1 0 0,1 1 1 0 0,-1 0 0 0 0,1-1 0 0 0,0 1-1 0 0,-1-1 1 0 0,1 1 0 0 0,-1-1 0 0 0,1 1-1 0 0,0-1 1 0 0,-1 1 0 0 0,1-1-1 0 0,0 1 1 0 0,-1-1 0 0 0,1 1 0 0 0,0-1-1 0 0,0 0 1 0 0,0 1 0 0 0,0-1 0 0 0,0 1-1 0 0,-1-1 1 0 0,1 0 0 0 0,0 1 0 0 0,0-1-1 0 0,1-1 1 0 0,-1 1-15 0 0,0-3 17 0 0,1 1 0 0 0,-1-1-1 0 0,1 1 1 0 0,0-1 0 0 0,0 1-1 0 0,0-1 1 0 0,0 1 0 0 0,1 0-1 0 0,3-5 1 0 0,20-28 3 0 0,-21 30-3 0 0,17-19 68 0 0,35-33-1 0 0,-19 20 233 0 0,141-119 1854 0 0,-167 148-2034 0 0,92-70 969 0 0,51-44-493 0 0,-119 87-2222 0 0,-22 21-125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151 199 9903 0 0,'0'0'455'0'0,"12"4"162"0"0,-7-2-578 0 0,0 1 0 0 0,0 0 1 0 0,0 0-1 0 0,0 0 0 0 0,-1 1 0 0 0,1 0 0 0 0,-1 0 0 0 0,0 0 0 0 0,0 0 0 0 0,0 1 0 0 0,-1-1 0 0 0,6 11 0 0 0,-3-5 46 0 0,-1 0 0 0 0,0 1-1 0 0,0 0 1 0 0,-1 0 0 0 0,3 16-1 0 0,-2-4-176 0 0,-2 0-1 0 0,0 0 0 0 0,-2 1 0 0 0,-2 43 0 0 0,0-59 38 0 0,-1 0 0 0 0,0 0 0 0 0,0 0 0 0 0,-1-1 0 0 0,0 1 0 0 0,0 0 0 0 0,-1-1 0 0 0,0 0 0 0 0,0 0 0 0 0,-1 0-1 0 0,0-1 1 0 0,0 1 0 0 0,0-1 0 0 0,-1 0 0 0 0,-10 8 0 0 0,12-11 41 0 0,-1-1 0 0 0,1 1-1 0 0,-1-1 1 0 0,0 0 0 0 0,0 0 0 0 0,0 0 0 0 0,0-1 0 0 0,0 0-1 0 0,0 0 1 0 0,0 0 0 0 0,0-1 0 0 0,0 1 0 0 0,-7-2 0 0 0,-9 0-75 0 0,-39-7 1 0 0,46 5 80 0 0,11 3 8 0 0,1-1 0 0 0,-1 0 0 0 0,0 1 0 0 0,1-1 0 0 0,-1-1 0 0 0,-3-1 0 0 0,6 3 0 0 0,0 0 0 0 0,-1-1 0 0 0,1 1 0 0 0,-1 0 0 0 0,1 0 0 0 0,0-1 0 0 0,-1 1 0 0 0,1 0 0 0 0,0-1 0 0 0,0 1 0 0 0,-1-1 0 0 0,1 1 0 0 0,0 0 0 0 0,0-1 0 0 0,-1 1 0 0 0,1-1 0 0 0,0 1 0 0 0,0 0 0 0 0,0-1 0 0 0,0 1 0 0 0,0-1 0 0 0,0 1 0 0 0,0-1 0 0 0,0 1 0 0 0,0-1 0 0 0,0 1 0 0 0,0-1 0 0 0,0 1 0 0 0,0-1 0 0 0,0 1 0 0 0,0 0 0 0 0,0-1 0 0 0,0 1 0 0 0,1-1 0 0 0,-1 1 0 0 0,0-1 0 0 0,0 1 0 0 0,1 0 0 0 0,-1-1 0 0 0,0 1 0 0 0,0 0 0 0 0,1-1 0 0 0,0 0 0 0 0,2-5 83 0 0,1 1-1 0 0,0 0 0 0 0,0 0 0 0 0,0 0 0 0 0,1 1 1 0 0,-1-1-1 0 0,7-3 0 0 0,40-26 1061 0 0,-24 17-761 0 0,111-82 3167 0 0,-105 74-3064 0 0,-3-2 1 0 0,32-34-1 0 0,47-72 571 0 0,-86 99-967 0 0,-1 0 0 0 0,22-46 0 0 0,-35 62-200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133 66 9671 0 0,'0'0'3192'0'0,"-7"-4"-1878"0"0,6 3-1202 0 0,-1-1 0 0 0,0 1 0 0 0,0 1 0 0 0,0-1 1 0 0,0 0-1 0 0,0 0 0 0 0,0 1 0 0 0,0-1 0 0 0,0 1 0 0 0,0 0 1 0 0,0 0-1 0 0,0-1 0 0 0,0 1 0 0 0,-1 0 0 0 0,1 1 1 0 0,0-1-1 0 0,0 0 0 0 0,0 1 0 0 0,0-1 0 0 0,0 1 0 0 0,0 0 1 0 0,0-1-1 0 0,0 1 0 0 0,0 0 0 0 0,1 0 0 0 0,-1 0 1 0 0,0 1-1 0 0,0-1 0 0 0,1 0 0 0 0,-1 1 0 0 0,1-1 1 0 0,-1 1-1 0 0,-1 1 0 0 0,-4 7 109 0 0,0-1 0 0 0,0 1 0 0 0,1 1 0 0 0,-8 16 0 0 0,10-19-190 0 0,2-2 30 0 0,-1 0 0 0 0,1 0-1 0 0,0 0 1 0 0,1 0 0 0 0,-1 0-1 0 0,1 1 1 0 0,0-1 0 0 0,1 1 0 0 0,0-1-1 0 0,0 0 1 0 0,0 1 0 0 0,1-1-1 0 0,0 1 1 0 0,2 6 0 0 0,-2-9-114 0 0,0 0 0 0 0,0-1 0 0 0,0 1 0 0 0,1-1 0 0 0,-1 0 1 0 0,1 1-1 0 0,0-1 0 0 0,0 0 0 0 0,0 0 0 0 0,1 0 0 0 0,-1 0 0 0 0,1-1 1 0 0,-1 1-1 0 0,1-1 0 0 0,0 1 0 0 0,0-1 0 0 0,0 0 0 0 0,0 0 0 0 0,1 0 0 0 0,-1-1 1 0 0,0 1-1 0 0,1-1 0 0 0,-1 1 0 0 0,1-1 0 0 0,5 1 0 0 0,5-1 20 0 0,-1 0 0 0 0,1-1-1 0 0,-1 0 1 0 0,0-1 0 0 0,1-1 0 0 0,-1 0-1 0 0,0-1 1 0 0,23-7 0 0 0,-16 2-44 0 0,0 0 0 0 0,0-1 0 0 0,-1-1 0 0 0,31-22 0 0 0,-39 23 75 0 0,-1 1 0 0 0,1-1-1 0 0,-2-1 1 0 0,1 0 0 0 0,15-21-1 0 0,-22 26-28 0 0,0 0 0 0 0,0 0 0 0 0,0 0 0 0 0,-1 0 1 0 0,1 0-1 0 0,-1-1 0 0 0,0 1 0 0 0,-1-1 0 0 0,1 1 0 0 0,-1-1 0 0 0,0 0 0 0 0,-1 0 0 0 0,0 1 0 0 0,1-1 0 0 0,-2 0 0 0 0,0-8 0 0 0,0 11 34 0 0,0 1-1 0 0,0-1 0 0 0,0 0 0 0 0,0 0 1 0 0,-1 1-1 0 0,1-1 0 0 0,-1 0 0 0 0,0 1 1 0 0,0 0-1 0 0,1-1 0 0 0,-2 1 1 0 0,1 0-1 0 0,0 0 0 0 0,0 0 0 0 0,-1 0 1 0 0,1 0-1 0 0,-1 1 0 0 0,1-1 1 0 0,-1 1-1 0 0,0 0 0 0 0,0 0 0 0 0,0-1 1 0 0,0 2-1 0 0,-5-2 0 0 0,2 1 63 0 0,-1 0 0 0 0,1 0 0 0 0,0 0 0 0 0,0 1 0 0 0,0 0 0 0 0,0 1 0 0 0,0 0 0 0 0,-1-1 0 0 0,1 2 0 0 0,0-1 1 0 0,-7 3-1 0 0,7 0-24 0 0,0-1 0 0 0,0 0 0 0 0,0 1 1 0 0,1 0-1 0 0,-1 1 0 0 0,1-1 0 0 0,0 1 1 0 0,0 0-1 0 0,1 0 0 0 0,-1 0 0 0 0,1 1 1 0 0,-5 9-1 0 0,-1 4 430 0 0,1-1 1 0 0,-13 37-1 0 0,12-21-307 0 0,1 0-1 0 0,-6 44 0 0 0,-1 72-106 0 0,14-131-224 0 0,-2 41-1074 0 0,6 101 0 0 0,0-139-5285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429 41 3679 0 0,'3'-10'9535'0'0,"-57"61"-7568"0"0,-38 32-861 0 0,62-61-1036 0 0,-20 16-21 0 0,-53 51 0 0 0,87-74-47 0 0,0 1 0 0 0,2 1 0 0 0,0 0-1 0 0,1 1 1 0 0,-11 20 0 0 0,19-27 51 0 0,5-11-51 0 0,0 0-1 0 0,0 0 0 0 0,0 1 1 0 0,0-1-1 0 0,0 0 0 0 0,0 0 1 0 0,0 0-1 0 0,0 0 0 0 0,0 0 1 0 0,0 0-1 0 0,0 0 0 0 0,0 0 1 0 0,0 1-1 0 0,0-1 0 0 0,0 0 1 0 0,0 0-1 0 0,0 0 0 0 0,0 0 1 0 0,0 0-1 0 0,0 0 0 0 0,0 0 1 0 0,0 0-1 0 0,0 1 0 0 0,0-1 1 0 0,0 0-1 0 0,0 0 0 0 0,0 0 1 0 0,0 0-1 0 0,0 0 0 0 0,0 0 1 0 0,0 0-1 0 0,0 0 0 0 0,0 0 1 0 0,1 1-1 0 0,-1-1 0 0 0,0 0 1 0 0,0 0-1 0 0,0 0 0 0 0,0 0 1 0 0,10 7 8 0 0,-6-6-10 0 0,0 0 0 0 0,-1 0 0 0 0,1-1 0 0 0,0 1 0 0 0,-1-1 0 0 0,1 0 0 0 0,0 0 0 0 0,0 0 0 0 0,-1-1 0 0 0,7-1 0 0 0,40-12 0 0 0,-42 11 0 0 0,103-43 1 0 0,-57 21-16 0 0,-18 7-6 0 0,0-2 1 0 0,49-37 0 0 0,-8 6 7 0 0,-2 2 24 0 0,-96 75 130 0 0,-19 12-114 0 0,1 3 0 0 0,-52 69-1 0 0,44-43-622 0 0,-54 105 0 0 0,99-169 533 0 0,0 1 1 0 0,1-1-1 0 0,0 0 0 0 0,-1 1 0 0 0,1 0 0 0 0,0-1 1 0 0,1 1-1 0 0,-2 6 0 0 0,3-10 47 0 0,-1 1 0 0 0,1-1 0 0 0,0 0 0 0 0,-1 1 0 0 0,1-1 0 0 0,0 0 0 0 0,-1 0 0 0 0,1 0 0 0 0,0 1-1 0 0,0-1 1 0 0,-1 0 0 0 0,1 0 0 0 0,0 0 0 0 0,-1 0 0 0 0,1 0 0 0 0,1-1 0 0 0,5 0-22 0 0,-1-1 3 0 0,1 0-1 0 0,0 0 0 0 0,-1 0 0 0 0,0-1 0 0 0,0 0 1 0 0,0-1-1 0 0,6-3 0 0 0,3-2-10 0 0,35-22 8 0 0,59-49-1 0 0,32-21 44 0 0,-22 31 0 0 0,134-91 542 0 0,-247 157-503 0 0,13-12 200 0 0,1 2 0 0 0,35-19 246 0 0,-55 35-408 0 0,-2 6-56 0 0,0-1-1 0 0,-1 0 0 0 0,0 0 1 0 0,0-1-1 0 0,0 1 1 0 0,-8 11-1 0 0,-33 38-83 0 0,20-27-86 0 0,4-3-42 0 0,-3 2-83 0 0,1 1 1 0 0,-34 62-1 0 0,48-75 194 0 0,3-7-86 0 0,0 1 1 0 0,1 0-1 0 0,0 0 0 0 0,0 0 0 0 0,-4 20 0 0 0,8-29 136 0 0,0 0 0 0 0,0 0 0 0 0,0 0 0 0 0,0 0 1 0 0,0 0-1 0 0,0 0 0 0 0,0 0 0 0 0,0 0 0 0 0,0 0 0 0 0,0 0 0 0 0,0 0 0 0 0,1 0 0 0 0,-1 0 0 0 0,0 0 0 0 0,1 0 0 0 0,-1 0 0 0 0,1 0 0 0 0,-1 0 0 0 0,1 0 0 0 0,-1-1 0 0 0,2 2 0 0 0,-1-1 2 0 0,-1-1 0 0 0,1 0 0 0 0,0 1 0 0 0,0-1 0 0 0,0 0 0 0 0,0 1 0 0 0,0-1 0 0 0,0 0 0 0 0,0 0 0 0 0,0 0 0 0 0,0 0 0 0 0,0 0 0 0 0,0 0 0 0 0,0 0 0 0 0,0 0 0 0 0,0 0 0 0 0,1-1 0 0 0,6-1-64 0 0,-1 0-1 0 0,0-1 1 0 0,0-1 0 0 0,9-4-1 0 0,-11 5 66 0 0,35-21-215 0 0,50-40 0 0 0,14-9 181 0 0,154-62 57 0 0,-14 8 358 0 0,-208 105-186 0 0,-16 9 132 0 0,1 0 0 0 0,0 2-1 0 0,28-11 1 0 0,-48 21-274 0 0,1 1-1 0 0,0-1 1 0 0,-1 1-1 0 0,1-1 1 0 0,0 1 0 0 0,-1 0-1 0 0,1 0 1 0 0,0 0-1 0 0,0 0 1 0 0,-1 0-1 0 0,1 0 1 0 0,0 0-1 0 0,0 0 1 0 0,-1 1-1 0 0,1-1 1 0 0,0 1-1 0 0,-1-1 1 0 0,1 1 0 0 0,0 0-1 0 0,1 1 1 0 0,-2-2-27 0 0,-1 0 0 0 0,0 0 1 0 0,0 0-1 0 0,0 0 1 0 0,0 0-1 0 0,0 0 1 0 0,0 1-1 0 0,1-1 0 0 0,-1 0 1 0 0,0 0-1 0 0,0 0 1 0 0,0 0-1 0 0,0 0 0 0 0,0 0 1 0 0,0 1-1 0 0,0-1 1 0 0,0 0-1 0 0,0 0 1 0 0,0 0-1 0 0,0 0 0 0 0,0 0 1 0 0,0 1-1 0 0,1-1 1 0 0,-1 0-1 0 0,0 0 0 0 0,0 0 1 0 0,0 0-1 0 0,0 0 1 0 0,-1 1-1 0 0,1-1 1 0 0,0 0-1 0 0,0 8 41 0 0,-1 0 0 0 0,0-1 0 0 0,-1 1 0 0 0,1 0 1 0 0,-2-1-1 0 0,-3 10 0 0 0,-23 47-110 0 0,17-41-9 0 0,-38 70-280 0 0,28-54 115 0 0,1 2 0 0 0,-16 47-1 0 0,34-80 202 0 0,-1 2-55 0 0,1 0 0 0 0,0 0 0 0 0,0 0-1 0 0,-1 20 1 0 0,4-30 91 0 0,0 0 0 0 0,0 0 0 0 0,0 1 0 0 0,0-1 0 0 0,0 0 1 0 0,0 0-1 0 0,0 0 0 0 0,0 0 0 0 0,0 0 0 0 0,0 0 0 0 0,0 0 0 0 0,0 0 0 0 0,0 0 0 0 0,0 0 0 0 0,0 0 0 0 0,0 0 0 0 0,0 1 0 0 0,0-1 0 0 0,0 0 0 0 0,0 0 0 0 0,0 0 0 0 0,0 0 0 0 0,0 0 0 0 0,0 0 0 0 0,0 0 0 0 0,0 0 0 0 0,0 0 0 0 0,0 0 0 0 0,0 0 0 0 0,0 0 0 0 0,0 0 0 0 0,0 0 0 0 0,1 0 1 0 0,-1 0-1 0 0,0 0 0 0 0,0 1 0 0 0,0-1 0 0 0,0 0 0 0 0,0 0 0 0 0,0 0 0 0 0,0 0 0 0 0,0 0 0 0 0,0 0 0 0 0,0 0 0 0 0,0 0 0 0 0,0 0 0 0 0,1 0 0 0 0,-1 0 0 0 0,0 0 0 0 0,0 0 0 0 0,0 0 0 0 0,0 0 0 0 0,0 0 0 0 0,0 0 0 0 0,0 0 0 0 0,0-1 0 0 0,5 1-11 0 0,1-1 0 0 0,-1 0 0 0 0,0 0 0 0 0,0 0 0 0 0,0-1 0 0 0,0 0 0 0 0,0 0 0 0 0,-1 0-1 0 0,1-1 1 0 0,-1 1 0 0 0,7-5 0 0 0,8-8-45 0 0,20-19 0 0 0,-28 24 30 0 0,12-10 44 0 0,1 2-1 0 0,2 0 1 0 0,33-17-1 0 0,86-36 203 0 0,-52 27-85 0 0,180-108 435 0 0,-260 143-420 0 0,1 1 0 0 0,26-10 0 0 0,-34 15-82 0 0,1 1-1 0 0,-1 0 0 0 0,1 1 1 0 0,0-1-1 0 0,-1 1 0 0 0,1 0 1 0 0,0 1-1 0 0,9 0 0 0 0,-14 0-50 0 0,-1 0-1 0 0,0 0 1 0 0,0 1-1 0 0,0-1 1 0 0,0 0-1 0 0,0 0 1 0 0,1 1-1 0 0,-1-1 1 0 0,0 1-1 0 0,0-1 1 0 0,0 1-1 0 0,0-1 1 0 0,0 1-1 0 0,0 0 1 0 0,0 0-1 0 0,-1-1 1 0 0,1 1-1 0 0,0 0 1 0 0,0 0-1 0 0,0 0 0 0 0,0 1 1 0 0,0-1 2 0 0,-1 1 1 0 0,1 0-1 0 0,-1-1 0 0 0,1 1 0 0 0,-1 0 1 0 0,0-1-1 0 0,1 1 0 0 0,-1 0 0 0 0,0 0 1 0 0,0-1-1 0 0,0 1 0 0 0,-1 3 1 0 0,0 2 22 0 0,-1 0 0 0 0,0 0 0 0 0,-1-1 0 0 0,1 1 0 0 0,-6 9 0 0 0,2-4 13 0 0,-10 17-103 0 0,-20 30-1 0 0,12-22-29 0 0,2 1-1 0 0,-18 40 1 0 0,35-66 41 0 0,0-1-23 0 0,0 0 0 0 0,1 1-1 0 0,-4 18 1 0 0,7-17 35 0 0,1-12 25 0 0,0-1-1 0 0,1 1 0 0 0,-1-1 1 0 0,0 1-1 0 0,0-1 0 0 0,0 1 1 0 0,1-1-1 0 0,-1 1 0 0 0,0-1 1 0 0,0 1-1 0 0,1-1 0 0 0,-1 0 1 0 0,1 1-1 0 0,-1-1 0 0 0,0 0 1 0 0,1 1-1 0 0,-1-1 0 0 0,1 0 1 0 0,-1 1-1 0 0,0-1 0 0 0,1 0 1 0 0,-1 0-1 0 0,1 1 0 0 0,-1-1 1 0 0,1 0-1 0 0,-1 0 0 0 0,1 0 1 0 0,-1 0-1 0 0,1 0 0 0 0,0 0 1 0 0,-1 0-1 0 0,1 0 0 0 0,-1 0 1 0 0,1 0-1 0 0,-1 0 0 0 0,1 0 1 0 0,-1 0-1 0 0,1 0 0 0 0,-1 0 1 0 0,1 0-1 0 0,-1-1 0 0 0,1 1 1 0 0,0 0-1 0 0,22-12-108 0 0,32-24 55 0 0,-20 12 2 0 0,2 1 0 0 0,1 1 0 0 0,41-15 0 0 0,0 9 54 0 0,20-7 0 0 0,125-77 177 0 0,-77 36-42 0 0,-140 72-91 0 0,0 1 1 0 0,0 0-1 0 0,1 0 0 0 0,-1 1 0 0 0,1 0 0 0 0,-1 0 0 0 0,16-1 1 0 0,-22 3-32 0 0,0 1 0 0 0,0-1 0 0 0,0 1 0 0 0,0-1 0 0 0,0 1 1 0 0,0 0-1 0 0,0-1 0 0 0,0 1 0 0 0,-1 0 0 0 0,1-1 0 0 0,0 1 1 0 0,0 0-1 0 0,-1 0 0 0 0,1 0 0 0 0,0 0 0 0 0,-1 0 0 0 0,1 0 0 0 0,-1 0 1 0 0,1 0-1 0 0,-1 0 0 0 0,1 0 0 0 0,-1 1 0 0 0,1 1-2 0 0,-1 0-1 0 0,0 0 1 0 0,0 0-1 0 0,0 0 1 0 0,-1 0-1 0 0,1 0 1 0 0,-1 0-1 0 0,1 0 1 0 0,-1 0-1 0 0,0-1 1 0 0,0 1-1 0 0,0 0 0 0 0,-1 0 1 0 0,-1 2-1 0 0,-4 7 24 0 0,-13 18 0 0 0,19-29-29 0 0,-64 75-168 0 0,40-48 10 0 0,-26 38-1 0 0,-16 40-208 0 0,49-76 219 0 0,6-6-84 0 0,11-22 201 0 0,0-1-1 0 0,1 0 0 0 0,0 1 1 0 0,-1-1-1 0 0,1 0 1 0 0,0 1-1 0 0,-1-1 1 0 0,1 0-1 0 0,0 1 0 0 0,0-1 1 0 0,0 1-1 0 0,0-1 1 0 0,1 0-1 0 0,-1 1 1 0 0,1 1-1 0 0,-1-2 8 0 0,1-1 0 0 0,-1 0 0 0 0,1 0 0 0 0,0 0 0 0 0,-1 0 0 0 0,1 1 0 0 0,-1-1 0 0 0,1 0 0 0 0,-1 0 0 0 0,1 0 0 0 0,0 0 0 0 0,-1 0 0 0 0,1 0 0 0 0,-1 0 0 0 0,1 0-1 0 0,0-1 1 0 0,-1 1 0 0 0,2 0 0 0 0,-2 0-22 0 0,7-2-27 0 0,0 0-1 0 0,0 0 1 0 0,0-1-1 0 0,0 0 0 0 0,-1 0 1 0 0,10-6-1 0 0,35-28 56 0 0,-38 26-27 0 0,20-13 32 0 0,50-27-1 0 0,40-13-6 0 0,-67 36 58 0 0,42-24 295 0 0,144-103 1 0 0,-227 144-298 0 0,31-21 127 0 0,-42 29-131 0 0,0 1 0 0 0,1 0 0 0 0,-1 0 0 0 0,1 0 0 0 0,0 0 0 0 0,0 1 0 0 0,-1 0 1 0 0,8-1-1 0 0,-10 2-23 0 0,-1 0 0 0 0,0 0 0 0 0,0 0 1 0 0,0 0-1 0 0,0 0 0 0 0,0 0 0 0 0,0 0 0 0 0,1 0 1 0 0,-1 1-1 0 0,0-1 0 0 0,0 0 0 0 0,0 1 1 0 0,0-1-1 0 0,0 1 0 0 0,0-1 0 0 0,0 1 0 0 0,0 0 1 0 0,0-1-1 0 0,0 1 0 0 0,-1 0 0 0 0,2 1 1 0 0,-1-1-2 0 0,0 1 1 0 0,0-1-1 0 0,0 1 1 0 0,-1 0 0 0 0,1-1-1 0 0,0 1 1 0 0,-1 0-1 0 0,0 0 1 0 0,1-1 0 0 0,-1 1-1 0 0,0 0 1 0 0,0 2-1 0 0,0 3 16 0 0,-1 0 0 0 0,0 0 0 0 0,0 0 0 0 0,0 0-1 0 0,-5 11 1 0 0,-1-2-11 0 0,-1 1-1 0 0,0-2 1 0 0,-14 20-1 0 0,2-4-29 0 0,-52 99-648 0 0,-79 200 1 0 0,147-319 595 0 0,4-11 63 0 0,0 0-1 0 0,0 0 1 0 0,0 0 0 0 0,0 0 0 0 0,0 0-1 0 0,0 0 1 0 0,0 0 0 0 0,0 0 0 0 0,1 0-1 0 0,-1-1 1 0 0,0 1 0 0 0,0 0 0 0 0,0 0-1 0 0,0 0 1 0 0,0 0 0 0 0,0 0 0 0 0,0 0-1 0 0,0 0 1 0 0,0 0 0 0 0,0 0 0 0 0,0 0-1 0 0,0 0 1 0 0,0 0 0 0 0,0 0 0 0 0,0 0-1 0 0,0 1 1 0 0,0-1 0 0 0,1 0-1 0 0,-1 0 1 0 0,0 0 0 0 0,0 0 0 0 0,0 0-1 0 0,0 0 1 0 0,0 0 0 0 0,0 0 0 0 0,0 0-1 0 0,0 0 1 0 0,0 0 0 0 0,0 0 0 0 0,0 0-1 0 0,0 0 1 0 0,0 0 0 0 0,0 0 0 0 0,0 0-1 0 0,0 0 1 0 0,0 0 0 0 0,0 0 0 0 0,0 0-1 0 0,0 0 1 0 0,0 0 0 0 0,0 1 0 0 0,0-1-1 0 0,5-3-12 0 0,0 1 1 0 0,0-1-1 0 0,-1 0 0 0 0,1-1 0 0 0,-1 1 0 0 0,7-7 0 0 0,25-31-50 0 0,-22 25 49 0 0,29-34-58 0 0,-14 15 169 0 0,45-42 0 0 0,-36 44-16 0 0,1 2 1 0 0,1 2-1 0 0,55-30 0 0 0,222-128 490 0 0,-300 177-467 0 0,23-11 0 0 0,-35 19-69 0 0,0 0-1 0 0,0 0 1 0 0,0 0 0 0 0,0 1-1 0 0,0 0 1 0 0,0 0-1 0 0,1 0 1 0 0,-1 1 0 0 0,9 0-1 0 0,-10 3 71 0 0,-1 0-82 0 0,-1 1-1 0 0,0 0 0 0 0,0 0 1 0 0,0 1-1 0 0,0-1 1 0 0,0 0-1 0 0,-1 1 0 0 0,0-1 1 0 0,0 1-1 0 0,0-1 1 0 0,-1 1-1 0 0,1-1 0 0 0,-1 1 1 0 0,0-1-1 0 0,-1 1 1 0 0,1 0-1 0 0,-1-1 0 0 0,0 1 1 0 0,0-1-1 0 0,-3 9 1 0 0,-14 33 27 0 0,-2 0 0 0 0,-37 63 0 0 0,14-31-127 0 0,1 3 62 0 0,-42 82-111 0 0,68-132-7 0 0,15-29 43 0 0,3-5 31 0 0,64-78-270 0 0,-23 29 203 0 0,-26 31 118 0 0,67-80-1 0 0,-62 78 10 0 0,0 0 1 0 0,31-22-1 0 0,31-14 87 0 0,103-53 0 0 0,-125 77-26 0 0,-52 29-48 0 0,29-18 71 0 0,2 3-1 0 0,66-26 1 0 0,-105 45-64 0 0,1 2 0 0 0,0-1 0 0 0,0 0 1 0 0,0 0-1 0 0,0 1 0 0 0,0 0 0 0 0,0 0 0 0 0,0-1 1 0 0,0 2-1 0 0,0-1 0 0 0,-1 0 0 0 0,1 1 0 0 0,0-1 0 0 0,0 1 1 0 0,4 1-1 0 0,-5-1-5 0 0,0 0-1 0 0,-1 0 1 0 0,1 1 0 0 0,-1-1 0 0 0,1 0-1 0 0,-1 1 1 0 0,0-1 0 0 0,1 1 0 0 0,-1-1-1 0 0,0 1 1 0 0,0 0 0 0 0,0-1 0 0 0,0 1 0 0 0,0 0-1 0 0,0 0 1 0 0,-1 0 0 0 0,1 0 0 0 0,-1 0-1 0 0,1 0 1 0 0,-1 0 0 0 0,0 0 0 0 0,0 0-1 0 0,0 3 1 0 0,0 5-2 0 0,0 0 0 0 0,-1 0-1 0 0,-1 0 1 0 0,1-1 0 0 0,-2 1-1 0 0,1-1 1 0 0,-1 1-1 0 0,-1-1 1 0 0,-6 13 0 0 0,-7 8 49 0 0,-27 39 1 0 0,13-24-43 0 0,-108 191-84 0 0,131-221 66 0 0,3-7-5 0 0,1-1 0 0 0,1 1 0 0 0,-1 0 0 0 0,-2 10 0 0 0,28-43-138 0 0,69-64 34 0 0,-24 26 84 0 0,-42 37 11 0 0,2 1 0 0 0,0 1 0 0 0,1 1 0 0 0,46-27 0 0 0,320-155 12 0 0,-363 189 0 0 0,-3 2 18 0 0,0 2 0 0 0,58-19 0 0 0,-64 29 3 0 0,-21 2-15 0 0,0 0 0 0 0,1 0-1 0 0,-1 0 1 0 0,1 1 0 0 0,-1-1 0 0 0,0 0 0 0 0,1 1-1 0 0,-1-1 1 0 0,0 1 0 0 0,2 0 0 0 0,-1 1 8 0 0,-1-1 1 0 0,1 1 0 0 0,-1-1-1 0 0,1 1 1 0 0,-1 0-1 0 0,0-1 1 0 0,0 1-1 0 0,0 0 1 0 0,0 0-1 0 0,0 0 1 0 0,0 0 0 0 0,0 0-1 0 0,0 0 1 0 0,-1 0-1 0 0,1 0 1 0 0,-1 0-1 0 0,0 0 1 0 0,1 0-1 0 0,-1 0 1 0 0,0 1 0 0 0,0-1-1 0 0,-1 2 1 0 0,1 4 10 0 0,-2 0 0 0 0,1-1 1 0 0,-1 1-1 0 0,-4 13 0 0 0,-3-1-25 0 0,0 0 0 0 0,-1-1 0 0 0,-18 27 0 0 0,-45 50 0 0 0,4-5 0 0 0,32-36-6 0 0,-48 97-1 0 0,87-155-4 0 0,0 0 0 0 0,1 1 0 0 0,-1-1 0 0 0,1 1 0 0 0,3-3-1 0 0,5-4 12 0 0,207-183-117 0 0,-186 164 113 0 0,1 2-1 0 0,47-28 1 0 0,77-36 5 0 0,-47 28 0 0 0,-39 20 5 0 0,140-76 42 0 0,-209 117-49 0 0,5-2 11 0 0,0 0 1 0 0,0 0 0 0 0,13-2-1 0 0,-19 4-2 0 0,0 1 0 0 0,0 0 0 0 0,0-1 0 0 0,1 1 0 0 0,-1 0 0 0 0,0 0 0 0 0,0 0 0 0 0,0 0 0 0 0,0 0 0 0 0,0 0 1 0 0,1 0-1 0 0,-1 0 0 0 0,0 1 0 0 0,0-1 0 0 0,0 0 0 0 0,0 1 0 0 0,0-1 0 0 0,0 1 0 0 0,0-1 0 0 0,0 1 0 0 0,0-1 0 0 0,0 1 0 0 0,0 0 0 0 0,0 0 0 0 0,0-1 0 0 0,-1 1 0 0 0,1 0 0 0 0,0 0 0 0 0,0 0 0 0 0,-1 0 0 0 0,1 0 0 0 0,0 0 0 0 0,0 2 0 0 0,0 1 2 0 0,-1 0-1 0 0,1 0 1 0 0,-1 0-1 0 0,0 0 0 0 0,0 0 1 0 0,0 0-1 0 0,0 0 1 0 0,-1-1-1 0 0,0 1 1 0 0,0 0-1 0 0,0 0 1 0 0,0 0-1 0 0,0 0 1 0 0,-3 3-1 0 0,-4 10 44 0 0,-16 25-1 0 0,21-38-51 0 0,-24 34 0 0 0,-1-2 0 0 0,-2-1-1 0 0,-38 35 1 0 0,-48 57-16 0 0,11 20-239 0 0,36-46-320 0 0,63-92 371 0 0,22-13-474 0 0,-16 4 688 0 0,11-7-51 0 0,0 0-1 0 0,0-1 1 0 0,17-17-1 0 0,2-1-4 0 0,83-58 31 0 0,-20 16 27 0 0,9-4 234 0 0,126-67 1 0 0,34-16 285 0 0,-218 130-276 0 0,78-33-1 0 0,-117 56-222 0 0,0 0-1 0 0,0 1 1 0 0,0-1-1 0 0,0 1 0 0 0,0 0 1 0 0,0 1-1 0 0,0-1 1 0 0,10 1-1 0 0,-14 1-23 0 0,1-1 0 0 0,-1 0 0 0 0,1 0 1 0 0,-1 1-1 0 0,0-1 0 0 0,1 1 0 0 0,-1-1 0 0 0,0 1 0 0 0,1-1 0 0 0,-1 1 0 0 0,0 0 1 0 0,0 0-1 0 0,1 0 0 0 0,-1 0 0 0 0,0 0 0 0 0,0 0 0 0 0,0 0 0 0 0,0 0 0 0 0,0 0 1 0 0,-1 0-1 0 0,1 0 0 0 0,0 1 0 0 0,0-1 0 0 0,-1 0 0 0 0,1 1 0 0 0,-1-1 0 0 0,1 0 1 0 0,-1 1-1 0 0,1-1 0 0 0,-1 1 0 0 0,0-1 0 0 0,0 1 0 0 0,0-1 0 0 0,0 1 0 0 0,0 1 1 0 0,-1 5 4 0 0,0 1 1 0 0,0-1 0 0 0,-1 0 0 0 0,0 0 0 0 0,0 0 0 0 0,-1-1-1 0 0,0 1 1 0 0,0-1 0 0 0,-7 13 0 0 0,-5 4 40 0 0,-26 31 0 0 0,-32 29-56 0 0,1-1 0 0 0,-39 71 0 0 0,106-147 3 0 0,-10 17-20 0 0,15-24 15 0 0,0 0 0 0 0,0 0 1 0 0,0 0-1 0 0,0 0 1 0 0,1 0-1 0 0,-1 0 0 0 0,0 0 1 0 0,0 0-1 0 0,0 0 1 0 0,0 0-1 0 0,0 0 1 0 0,0 0-1 0 0,0 0 0 0 0,0 0 1 0 0,0 0-1 0 0,0 0 1 0 0,0 0-1 0 0,0 0 0 0 0,0 0 1 0 0,0 0-1 0 0,0 0 1 0 0,0 0-1 0 0,0 0 1 0 0,1 0-1 0 0,-1 0 0 0 0,0 0 1 0 0,0 1-1 0 0,0-1 1 0 0,0 0-1 0 0,0 0 0 0 0,0 0 1 0 0,0 0-1 0 0,0 0 1 0 0,0 0-1 0 0,0 0 0 0 0,0 0 1 0 0,71-37-69 0 0,108-74 1 0 0,-11 4 65 0 0,39-3 34 0 0,18-12 4 0 0,-208 111 20 0 0,1 1-1 0 0,0 1 1 0 0,1 0-1 0 0,0 1 1 0 0,23-5 0 0 0,-39 12-32 0 0,0 0 1 0 0,-1 1 0 0 0,1-1 0 0 0,0 1 0 0 0,0 0-1 0 0,0 0 1 0 0,-1 0 0 0 0,1 1 0 0 0,0-1 0 0 0,0 1-1 0 0,0-1 1 0 0,3 2 0 0 0,-5-1-12 0 0,0-1 0 0 0,0 1-1 0 0,0 0 1 0 0,0 0 0 0 0,-1-1 0 0 0,1 1-1 0 0,0 0 1 0 0,0 0 0 0 0,0 0-1 0 0,-1 0 1 0 0,1 0 0 0 0,0 0 0 0 0,-1 0-1 0 0,1 0 1 0 0,-1 0 0 0 0,0 0 0 0 0,1 0-1 0 0,-1 1 1 0 0,0-1 0 0 0,1 0 0 0 0,-1 0-1 0 0,0 0 1 0 0,0 1 0 0 0,0-1-1 0 0,0 0 1 0 0,0 0 0 0 0,0 0 0 0 0,-1 1-1 0 0,1-1 1 0 0,-1 1 0 0 0,-1 10 15 0 0,-2 1-1 0 0,1-1 1 0 0,-2-1 0 0 0,0 1-1 0 0,0 0 1 0 0,-11 16 0 0 0,-48 62 107 0 0,61-87-133 0 0,-49 63 13 0 0,23-31 9 0 0,1 1 0 0 0,1 2 1 0 0,-22 43-1 0 0,10 2 31 0 0,34-70-75 0 0,5-13 22 0 0,0 0-1 0 0,0 0 1 0 0,0 0-1 0 0,0 0 1 0 0,0 0-1 0 0,0 0 1 0 0,0 1-1 0 0,0-1 1 0 0,0 0 0 0 0,0 0-1 0 0,0 0 1 0 0,0 0-1 0 0,0 0 1 0 0,0 0-1 0 0,0 0 1 0 0,0 0-1 0 0,0 0 1 0 0,0 1-1 0 0,0-1 1 0 0,1 0-1 0 0,-1 0 1 0 0,0 0-1 0 0,0 0 1 0 0,0 0-1 0 0,0 0 1 0 0,0 0 0 0 0,0 0-1 0 0,0 0 1 0 0,0 0-1 0 0,0 0 1 0 0,0 0-1 0 0,0 1 1 0 0,0-1-1 0 0,0 0 1 0 0,0 0-1 0 0,1 0 1 0 0,-1 0-1 0 0,0 0 1 0 0,0 0-1 0 0,0 0 1 0 0,0 0-1 0 0,0 0 1 0 0,0 0 0 0 0,0 0-1 0 0,1 0 1 0 0,5-4-24 0 0,26-16 24 0 0,-1-1 0 0 0,49-43 0 0 0,-29 22 0 0 0,13-8 5 0 0,2 3-1 0 0,111-60 1 0 0,-150 93 19 0 0,348-164 498 0 0,-368 175-478 0 0,1 0 0 0 0,-1 1-1 0 0,1 0 1 0 0,9-1 0 0 0,-15 2-22 0 0,0 1 0 0 0,0 0 1 0 0,1 0-1 0 0,-1 0 1 0 0,0 0-1 0 0,1 0 0 0 0,-1 1 1 0 0,0-1-1 0 0,0 1 1 0 0,1 0-1 0 0,-1-1 0 0 0,0 1 1 0 0,0 0-1 0 0,0 0 0 0 0,0 0 1 0 0,0 1-1 0 0,3 1 1 0 0,-3 2 98 0 0,-2 5-80 0 0,0 0 0 0 0,-1-1 0 0 0,0 1 0 0 0,-1 0 1 0 0,0-1-1 0 0,0 1 0 0 0,-1-1 0 0 0,0 0 0 0 0,0 0 0 0 0,-1 0 0 0 0,-7 11 0 0 0,-8 11 35 0 0,-40 49-1 0 0,33-45-24 0 0,22-30-50 0 0,-84 119 0 0 0,73-101-5 0 0,2 0 0 0 0,1 1 0 0 0,-15 41 0 0 0,20-40-8 0 0,7-25 11 0 0,0 0 1 0 0,0 0-1 0 0,0 0 0 0 0,0 0 1 0 0,0 0-1 0 0,0 0 0 0 0,0 0 0 0 0,0 0 1 0 0,0 0-1 0 0,0 0 0 0 0,0 0 0 0 0,0 0 1 0 0,0 0-1 0 0,1 0 0 0 0,-1 0 1 0 0,0 0-1 0 0,0 0 0 0 0,0 0 0 0 0,0 0 1 0 0,0 0-1 0 0,0 0 0 0 0,0 0 0 0 0,0 0 1 0 0,0-1-1 0 0,0 1 0 0 0,0 0 1 0 0,0 0-1 0 0,0 0 0 0 0,0 0 0 0 0,0 1 1 0 0,1-1-1 0 0,-1 0 0 0 0,0 0 0 0 0,0 0 1 0 0,0 0-1 0 0,0 0 0 0 0,0 0 1 0 0,0 0-1 0 0,0 0 0 0 0,0 0 0 0 0,0 0 1 0 0,0 0-1 0 0,0 0 0 0 0,0 0 0 0 0,0 0 1 0 0,0 0-1 0 0,0 0 0 0 0,0 0 1 0 0,0 0-1 0 0,0 0 0 0 0,1 0 0 0 0,-1 0 1 0 0,0 0-1 0 0,0 0 0 0 0,0 0 1 0 0,0 1-1 0 0,0-1 0 0 0,0 0 0 0 0,0 0 1 0 0,0 0-1 0 0,0 0 0 0 0,0 0 0 0 0,0 0 1 0 0,0 0-1 0 0,0 0 0 0 0,12-4-8 0 0,0 0 0 0 0,0-1 0 0 0,-1-1 0 0 0,22-14 0 0 0,44-36-33 0 0,-51 36 37 0 0,24-19 5 0 0,-2 1 0 0 0,88-52 0 0 0,48 1-2 0 0,-66 34 16 0 0,-46 19 32 0 0,113-52 115 0 0,-176 85-160 0 0,-1 0 0 0 0,1 0 0 0 0,0 1 0 0 0,0 0 1 0 0,0 1-1 0 0,17-1 0 0 0,-24 1 1 0 0,0 1 0 0 0,1 1 1 0 0,-1-1-1 0 0,0 0 0 0 0,0 0 0 0 0,0 1 0 0 0,0-1 1 0 0,-1 1-1 0 0,1 0 0 0 0,0-1 0 0 0,0 1 0 0 0,0 0 1 0 0,0 0-1 0 0,-1 0 0 0 0,1 0 0 0 0,0 1 0 0 0,-1-1 0 0 0,1 0 1 0 0,-1 1-1 0 0,1-1 0 0 0,-1 1 0 0 0,0 0 0 0 0,0-1 1 0 0,0 1-1 0 0,0 0 0 0 0,0-1 0 0 0,0 1 0 0 0,0 0 1 0 0,0 0-1 0 0,-1 0 0 0 0,1 0 0 0 0,-1 0 0 0 0,1 0 1 0 0,-1 0-1 0 0,0 0 0 0 0,0 4 0 0 0,0 1 12 0 0,0 1-1 0 0,-1-1 0 0 0,0 0 1 0 0,0 1-1 0 0,-1-1 1 0 0,0 0-1 0 0,0 0 0 0 0,0 0 1 0 0,-8 13-1 0 0,-2 2-10 0 0,-26 33 0 0 0,23-35-3 0 0,-16 29 0 0 0,-33 90-71 0 0,51-107 78 0 0,-3 11-7 0 0,16-42 0 0 0,0-1 0 0 0,0 0 0 0 0,0 1-1 0 0,0-1 1 0 0,0 0 0 0 0,-1 1 0 0 0,1-1 0 0 0,0 1 0 0 0,0-1-1 0 0,0 1 1 0 0,0-1 0 0 0,0 0 0 0 0,0 1 0 0 0,0-1 0 0 0,0 1-1 0 0,0-1 1 0 0,1 0 0 0 0,-1 1 0 0 0,0-1 0 0 0,0 1 0 0 0,6-1-20 0 0,8-10-31 0 0,-14 10 45 0 0,17-15-27 0 0,17-19 0 0 0,7-6 3 0 0,-12 16 30 0 0,0 1 0 0 0,2 2 0 0 0,0 1 0 0 0,66-31 0 0 0,254-119 0 0 0,-309 149 0 0 0,-29 14 11 0 0,0 1-1 0 0,-1 1 0 0 0,2 0 1 0 0,-1 1-1 0 0,0 0 0 0 0,1 1 1 0 0,15-1-1 0 0,-15 5 33 0 0,-13-1-42 0 0,0 0 0 0 0,0 1 0 0 0,0-1 0 0 0,0 1 0 0 0,0-1 0 0 0,0 1 0 0 0,0 0 0 0 0,0-1 0 0 0,0 1 0 0 0,0 0 0 0 0,-1 0 0 0 0,1 0 0 0 0,0-1 0 0 0,0 1 0 0 0,-1 0 0 0 0,1 0 0 0 0,-1 0 1 0 0,1 0-1 0 0,0 0 0 0 0,-1 2 0 0 0,1-1 7 0 0,0 0 0 0 0,-1 1 0 0 0,0-1 0 0 0,0 0 0 0 0,0 1 0 0 0,0-1 0 0 0,0 0 0 0 0,0 0 0 0 0,-1 5 0 0 0,-1 0 11 0 0,0 1 0 0 0,-1-1 0 0 0,0 0 1 0 0,0 0-1 0 0,-5 8 0 0 0,-5 5 43 0 0,-22 26 1 0 0,-12 19-35 0 0,-118 254-37 0 0,141-270 18 0 0,21-44-9 0 0,3-4-1 0 0,-1 1-1 0 0,0-1 1 0 0,1 1 0 0 0,-1-1 0 0 0,0 1 0 0 0,1-1 0 0 0,0 1-1 0 0,-1-1 1 0 0,1 1 0 0 0,0 2 0 0 0,0-4 0 0 0,0 0 0 0 0,0 0 0 0 0,0 0 0 0 0,0 0 0 0 0,0 0 1 0 0,0 0-1 0 0,0 0 0 0 0,0 0 0 0 0,0 0 0 0 0,0 0 0 0 0,0 0 0 0 0,0 0 0 0 0,0 0 0 0 0,0-1 1 0 0,0 1-1 0 0,1 0 0 0 0,-1 0 0 0 0,0 0 0 0 0,0 0 0 0 0,0 0 0 0 0,0 0 0 0 0,0 0 0 0 0,0 0 1 0 0,0 0-1 0 0,0 0 0 0 0,0 0 0 0 0,0 0 0 0 0,0 0 0 0 0,0 0 0 0 0,0 0 0 0 0,0 0 0 0 0,0 0 1 0 0,0 0-1 0 0,0 0 0 0 0,1 0 0 0 0,-1 1 0 0 0,0-1 0 0 0,0 0 0 0 0,0 0 0 0 0,0 0 0 0 0,0 0 1 0 0,0 0-1 0 0,0 0 0 0 0,0 0 0 0 0,0 0 0 0 0,0 0 0 0 0,0 0 0 0 0,0 0 0 0 0,0 0 0 0 0,0 0 1 0 0,0 0-1 0 0,0 0 0 0 0,0 0 0 0 0,0 0 0 0 0,0 0 0 0 0,0 0 0 0 0,0 0 0 0 0,0 0 0 0 0,0 1 1 0 0,16-9-16 0 0,0 0 1 0 0,-1 0 0 0 0,0-2 0 0 0,0 0 0 0 0,20-18-1 0 0,65-70 28 0 0,-44 40-7 0 0,-23 28 23 0 0,1 2 0 0 0,1 0-1 0 0,56-31 1 0 0,125-55 255 0 0,-185 98-208 0 0,-21 11-54 0 0,22-11 180 0 0,0 1 0 0 0,41-12 0 0 0,-69 25-155 0 0,0 1-1 0 0,0 1 0 0 0,0-1 0 0 0,0 1 1 0 0,0-1-1 0 0,0 1 0 0 0,6 1 1 0 0,-9-1-26 0 0,0 1 0 0 0,0 0 0 0 0,0 0 0 0 0,0-1 0 0 0,0 1 0 0 0,0 0 0 0 0,0 0 0 0 0,-1 0 0 0 0,1 0 0 0 0,0 0 1 0 0,-1 0-1 0 0,1 0 0 0 0,0 1 0 0 0,-1-1 0 0 0,0 0 0 0 0,1 0 0 0 0,-1 0 0 0 0,0 1 0 0 0,1-1 0 0 0,-1 2 0 0 0,0 3 16 0 0,1 1-1 0 0,-2-1 1 0 0,1 1-1 0 0,-1-1 0 0 0,0 0 1 0 0,0 1-1 0 0,0-1 1 0 0,-3 7-1 0 0,-22 51 139 0 0,21-53-147 0 0,-35 87 45 0 0,-33 125 0 0 0,70-215-72 0 0,-5 21 0 0 0,-9 55 0 0 0,17-71 11 0 0,0-12-9 0 0,0-1 0 0 0,0 0 1 0 0,0 1-1 0 0,0-1 0 0 0,0 0 1 0 0,1 1-1 0 0,-1-1 0 0 0,0 0 0 0 0,0 1 1 0 0,0-1-1 0 0,0 0 0 0 0,0 1 1 0 0,1-1-1 0 0,-1 0 0 0 0,0 0 1 0 0,0 1-1 0 0,1-1 0 0 0,-1 0 0 0 0,0 0 1 0 0,0 1-1 0 0,1-1 0 0 0,-1 0 1 0 0,0 0-1 0 0,1 1 0 0 0,0-1 4 0 0,1 0-1 0 0,-1 0 0 0 0,0 0 1 0 0,1 0-1 0 0,-1 0 1 0 0,0 0-1 0 0,1 0 1 0 0,-1-1-1 0 0,0 1 0 0 0,1 0 1 0 0,-1-1-1 0 0,0 1 1 0 0,1-1-1 0 0,-1 1 1 0 0,0-1-1 0 0,2-1 1 0 0,22-15 32 0 0,-20 13-18 0 0,11-9 8 0 0,-1-1 0 0 0,25-30 1 0 0,22-36 107 0 0,-48 60-89 0 0,16-19 27 0 0,1 1 0 0 0,1 2 0 0 0,3 1 0 0 0,0 1 1 0 0,3 3-1 0 0,0 0 0 0 0,50-28 0 0 0,-70 48-19 0 0,64-35 48 0 0,-73 42-73 0 0,1 0 1 0 0,0 0-1 0 0,0 1 0 0 0,0 0 0 0 0,0 1 0 0 0,20-2 0 0 0,-28 4-9 0 0,1 0 0 0 0,0 0 0 0 0,0 0 0 0 0,-1 0-1 0 0,1 1 1 0 0,0-1 0 0 0,0 1 0 0 0,-1 0-1 0 0,1 0 1 0 0,-1 0 0 0 0,1 0 0 0 0,-1 0 0 0 0,1 0-1 0 0,-1 1 1 0 0,0-1 0 0 0,5 4 0 0 0,-4-1 4 0 0,-1-1 1 0 0,1 0-1 0 0,0 1 0 0 0,-1-1 1 0 0,0 1-1 0 0,0 0 1 0 0,0 0-1 0 0,0-1 0 0 0,2 9 1 0 0,-1 4 16 0 0,0 1 1 0 0,-1-1-1 0 0,0 1 1 0 0,-2 23-1 0 0,1-8-574 0 0,-3 1 0 0 0,-9 58-1 0 0,6-68-1179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2:11.33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81 91 1807 0 0,'0'0'10718'0'0,"-1"1"-10264"0"0,-8 8 414 0 0,-39 42 1022 0 0,46-49-1879 0 0,0 1 0 0 0,1-1 0 0 0,-1 1 0 0 0,1-1 0 0 0,-1 1 0 0 0,1 0 0 0 0,0-1 0 0 0,-1 5 0 0 0,-2 2 22 0 0,4-8-29 0 0,-1 0 0 0 0,1 0 0 0 0,-1 0 0 0 0,1 0 0 0 0,-1 0 0 0 0,1 0 0 0 0,0 0 0 0 0,-1 0 0 0 0,1 0 0 0 0,0 0 0 0 0,0 0 0 0 0,0 0 0 0 0,0 0 0 0 0,0 0 1 0 0,0 1-1 0 0,0-1 0 0 0,1 1 0 0 0,0 2-3 0 0,-2-2 1 0 0,1 1 1 0 0,1-1-1 0 0,-1 0 0 0 0,0 0 0 0 0,0 0 0 0 0,1 0 1 0 0,-1 0-1 0 0,1 0 0 0 0,0 0 0 0 0,0 0 0 0 0,-1 0 1 0 0,1 0-1 0 0,0 0 0 0 0,1-1 0 0 0,-1 1 0 0 0,0 0 1 0 0,0-1-1 0 0,1 1 0 0 0,1 1 0 0 0,0-1 3 0 0,-1-1 0 0 0,1 1 0 0 0,0-1 0 0 0,0 1 0 0 0,0-1 0 0 0,-1 0 0 0 0,2 0 0 0 0,-1 0 0 0 0,0 0 0 0 0,0-1 0 0 0,5 1 0 0 0,3-1-1 0 0,1 0 0 0 0,-1-1 0 0 0,1 0 0 0 0,-1-1 0 0 0,21-5 0 0 0,-18 3-37 0 0,-1-1-1 0 0,0 0 0 0 0,0-1 1 0 0,0-1-1 0 0,-1 0 0 0 0,0 0 0 0 0,-1-1 1 0 0,1-1-1 0 0,-1 0 0 0 0,-1-1 1 0 0,0 0-1 0 0,0 0 0 0 0,-1-1 1 0 0,13-19-1 0 0,-16 20-103 0 0,1 0 0 0 0,-2 0 0 0 0,1 0 0 0 0,-2-1 0 0 0,1 1 0 0 0,3-17 0 0 0,-6 19 71 0 0,-2 8 58 0 0,0-1 1 0 0,0 1-1 0 0,0-1 1 0 0,0 0 0 0 0,1 1-1 0 0,-1-1 1 0 0,0 0 0 0 0,0 1-1 0 0,0-1 1 0 0,-1 0 0 0 0,1 1-1 0 0,0-1 1 0 0,0 1-1 0 0,0-1 1 0 0,0 0 0 0 0,-1 1-1 0 0,1-1 1 0 0,0 1 0 0 0,0-1-1 0 0,-1 1 1 0 0,1-1-1 0 0,0 1 1 0 0,-1-1 0 0 0,1 1-1 0 0,-1-1 1 0 0,1 1 0 0 0,-1-1-1 0 0,1 1 1 0 0,-1-1-1 0 0,1 1 1 0 0,-2-1 0 0 0,1 1 0 0 0,-1-1-1 0 0,1 1 1 0 0,-1 0 0 0 0,0-1 0 0 0,0 1 0 0 0,1 0 0 0 0,-4 0-1 0 0,3 0 4 0 0,-2 0 2 0 0,0 1 0 0 0,0-1 0 0 0,0 1 0 0 0,1 0 1 0 0,-1 0-1 0 0,0 1 0 0 0,0-1 0 0 0,1 1 0 0 0,-1-1 0 0 0,1 1 0 0 0,0 0 0 0 0,-1 1 0 0 0,1-1 0 0 0,0 0 0 0 0,0 1 0 0 0,0 0 0 0 0,1 0 0 0 0,-1 0 0 0 0,-2 4 0 0 0,-3 4-3 0 0,0 1 0 0 0,1 1 0 0 0,-11 25-1 0 0,13-24 11 0 0,0 1-1 0 0,2-1 1 0 0,-1 1-1 0 0,2 0 1 0 0,-2 22-1 0 0,3 77 24 0 0,3-60-39 0 0,-9 134-1083 0 0,-3-111-2768 0 0,8-60-122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09:58:18.60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289 46 1351 0 0,'4'-1'100'0'0,"72"-12"10502"0"0,-75 14-10513 0 0,0 1 0 0 0,1-1-1 0 0,-2 0 1 0 0,1 1 0 0 0,0-1 0 0 0,0 1 0 0 0,0-1 0 0 0,-1 1 0 0 0,1-1 0 0 0,-1 1 0 0 0,1 0 0 0 0,-1-1 0 0 0,0 1 0 0 0,1-1 0 0 0,-1 1-1 0 0,0 2 1 0 0,-1-1-26 0 0,1-1-1 0 0,-1 1 0 0 0,1-1 0 0 0,-1 0 0 0 0,0 0 0 0 0,0 1 1 0 0,0-1-1 0 0,0 0 0 0 0,-1 0 0 0 0,1 0 0 0 0,0 0 0 0 0,-4 3 1 0 0,-78 74 690 0 0,56-56-870 0 0,-41 47-1 0 0,66-67 103 0 0,-103 132-835 0 0,92-115 623 0 0,0 1 1 0 0,2 0 0 0 0,0 0 0 0 0,1 1 0 0 0,-7 25 0 0 0,16-44 195 0 0,1 0 0 0 0,-1 0 0 0 0,0 0 1 0 0,1 1-1 0 0,0-1 0 0 0,0 0 1 0 0,0 0-1 0 0,0 0 0 0 0,1 4 0 0 0,-1-6 34 0 0,0 0 0 0 0,0 0 0 0 0,1 0-1 0 0,-1 0 1 0 0,1 0 0 0 0,-1 0 0 0 0,0-1-1 0 0,1 1 1 0 0,0 0 0 0 0,-1 0-1 0 0,1 0 1 0 0,-1-1 0 0 0,1 1 0 0 0,0 0-1 0 0,0 0 1 0 0,-1-1 0 0 0,1 1-1 0 0,0-1 1 0 0,0 1 0 0 0,0-1 0 0 0,0 1-1 0 0,0-1 1 0 0,-1 0 0 0 0,1 1 0 0 0,0-1-1 0 0,0 0 1 0 0,0 0 0 0 0,0 1-1 0 0,0-1 1 0 0,0 0 0 0 0,0 0 0 0 0,1 0-1 0 0,5-1 96 0 0,0 0-1 0 0,0-1 1 0 0,0 0-1 0 0,-1 0 1 0 0,1 0-1 0 0,-1-1 1 0 0,1 0-1 0 0,10-7 1 0 0,-5 4 19 0 0,103-66 818 0 0,5-2-57 0 0,68-9 273 0 0,8 16-373 0 0,-88 30-447 0 0,12-11 107 0 0,-26 8 34 0 0,-86 37-325 0 0,-6 2-9 0 0,1 0 0 0 0,0 0-1 0 0,0 0 1 0 0,0 0 0 0 0,0 0-1 0 0,0 0 1 0 0,0 1 0 0 0,3-1-1 0 0,-7 4-37 0 0,-77 114-639 0 0,11-19-480 0 0,35-46 779 0 0,2 2 1 0 0,-28 72 0 0 0,55-118 236 0 0,0 1 0 0 0,1 0 0 0 0,-3 11 0 0 0,5-20 0 0 0,0 1 0 0 0,0-1 1 0 0,0 1-1 0 0,0-1 0 0 0,0 1 0 0 0,0-1 0 0 0,0 1 0 0 0,0-1 0 0 0,0 1 0 0 0,0-1 0 0 0,0 1 0 0 0,0-1 0 0 0,0 1 0 0 0,0-1 1 0 0,0 0-1 0 0,1 1 0 0 0,-1-1 0 0 0,0 1 0 0 0,0-1 0 0 0,0 1 0 0 0,1 0 0 0 0,0-1-2 0 0,0 0 0 0 0,0 0-1 0 0,0 0 1 0 0,0 0 0 0 0,0 0 0 0 0,1 0 0 0 0,-1 0-1 0 0,0 0 1 0 0,0-1 0 0 0,0 1 0 0 0,0 0-1 0 0,0-1 1 0 0,0 1 0 0 0,0 0 0 0 0,0-1-1 0 0,19-9-27 0 0,12-12-124 0 0,0-1 1 0 0,43-42 0 0 0,-29 26 130 0 0,-35 29 27 0 0,19-16-21 0 0,0 2 0 0 0,55-33-1 0 0,-42 35 22 0 0,78-29 0 0 0,49-3 84 0 0,70-28 208 0 0,-157 45-132 0 0,56-22 308 0 0,-131 55-439 0 0,0 1-9 0 0,19-1 80 0 0,-26 4-93 0 0,0 0 0 0 0,0 0 0 0 0,-1 0 1 0 0,1 0-1 0 0,0 0 0 0 0,0 0 1 0 0,-1 0-1 0 0,1 0 0 0 0,0 0 0 0 0,0 0 1 0 0,-1 1-1 0 0,1-1 0 0 0,0 0 1 0 0,0 0-1 0 0,-1 1 0 0 0,1-1 0 0 0,0 1 1 0 0,0 0-1 0 0,1 0 20 0 0,1 0 61 0 0,-3 3-72 0 0,-1 1-1 0 0,0-1 1 0 0,1 0 0 0 0,-1 0-1 0 0,0 1 1 0 0,-1-1 0 0 0,1 0-1 0 0,-1 0 1 0 0,0 0 0 0 0,0-1-1 0 0,-4 7 1 0 0,-4 3-63 0 0,-20 21 1 0 0,10-13-122 0 0,-7 10-178 0 0,2-3 86 0 0,-23 34 0 0 0,36-45 244 0 0,2 1 0 0 0,0 1 0 0 0,1 0 0 0 0,-10 29 0 0 0,20-48 14 0 0,-1 0 0 0 0,0 0 0 0 0,0 0 0 0 0,0 0 0 0 0,0 0 0 0 0,0 0 0 0 0,0 0 0 0 0,0 0 0 0 0,0 0 0 0 0,0 0 0 0 0,0 0 0 0 0,0 0 0 0 0,0 0 0 0 0,0 0 0 0 0,1 0 0 0 0,-1 0 0 0 0,0 0 0 0 0,0 0 0 0 0,0 0 0 0 0,0 0-1 0 0,0 0 1 0 0,0 0 0 0 0,0 0 0 0 0,0 0 0 0 0,0 0 0 0 0,0 0 0 0 0,0 0 0 0 0,0 0 0 0 0,0 0 0 0 0,0 1 0 0 0,0-1 0 0 0,0 0 0 0 0,1 0 0 0 0,-1 0 0 0 0,0 0 0 0 0,0 0 0 0 0,0 0 0 0 0,0 0 0 0 0,0 0 0 0 0,0 0 0 0 0,0 0 0 0 0,0 0 0 0 0,0 0 0 0 0,0 0 0 0 0,0 0 0 0 0,0 1 0 0 0,0-1 0 0 0,0 0 0 0 0,0 0-1 0 0,0 0 1 0 0,0 0 0 0 0,0 0 0 0 0,0 0 0 0 0,0 0 0 0 0,0 0 0 0 0,0 0 0 0 0,-1 0 0 0 0,10-3-44 0 0,0 0-1 0 0,-1-1 1 0 0,0-1-1 0 0,0 1 1 0 0,-1-1 0 0 0,15-12-1 0 0,0 0-36 0 0,6-2 43 0 0,0 0 0 0 0,1 2 0 0 0,1 2 1 0 0,42-17-1 0 0,153-37-20 0 0,83-33 64 0 0,-262 82-10 0 0,80-30 106 0 0,-107 44-42 0 0,1 0 1 0 0,0 1 0 0 0,0 2-1 0 0,31-3 1 0 0,-46 6-28 0 0,-1-1 1 0 0,1 2-1 0 0,0-1 1 0 0,-1 0-1 0 0,1 1 1 0 0,-1 0-1 0 0,1 0 1 0 0,-1 0-1 0 0,1 1 1 0 0,-1-1-1 0 0,0 1 1 0 0,1 0-1 0 0,-1 0 1 0 0,6 5 0 0 0,-8-5 101 0 0,-1 13 98 0 0,-1-12-225 0 0,1 1 0 0 0,-1-1-1 0 0,0 0 1 0 0,-1 1 0 0 0,0 6-1 0 0,-1-3-17 0 0,0 0 0 0 0,-1-1 0 0 0,0 1 0 0 0,0 0 0 0 0,0-1 0 0 0,-9 12 0 0 0,-1-1-69 0 0,-16 15 1 0 0,19-22 46 0 0,0 1 0 0 0,1 1 1 0 0,0 0-1 0 0,-9 15 0 0 0,14-19 16 0 0,0-2 1 0 0,1 1 1 0 0,-1 0-1 0 0,-3 14 0 0 0,5-7 3 0 0,1-11-52 0 0,14-1-74 0 0,0-1 74 0 0,0-1 0 0 0,0 0 0 0 0,-1-1 0 0 0,1 0 0 0 0,0-1 0 0 0,19-5 0 0 0,191-45-263 0 0,-162 38 313 0 0,60-21-1 0 0,57-30-5 0 0,94-28 9 0 0,-230 81 34 0 0,61-13 139 0 0,-88 22-132 0 0,0 1 0 0 0,0 1 0 0 0,0 0 0 0 0,29 3 0 0 0,-41-2-13 0 0,0 1-1 0 0,0-1 0 0 0,0 1 0 0 0,0 0 1 0 0,0 0-1 0 0,0 0 0 0 0,0 0 1 0 0,0 0-1 0 0,-1 1 0 0 0,1-1 1 0 0,3 4-1 0 0,-4-4-7 0 0,-1 0 0 0 0,0 0 0 0 0,0 0 0 0 0,0 0 0 0 0,-1 1 1 0 0,1-1-1 0 0,0 0 0 0 0,0 1 0 0 0,-1-1 0 0 0,1 1 0 0 0,-1-1 0 0 0,1 1 0 0 0,-1-1 1 0 0,0 1-1 0 0,1-1 0 0 0,-1 1 0 0 0,0-1 0 0 0,0 1 0 0 0,0-1 0 0 0,0 1 0 0 0,0 0 1 0 0,-1-1-1 0 0,1 1 0 0 0,-1 1 0 0 0,-1 3-6 0 0,0-1-1 0 0,0 0 1 0 0,-1 0 0 0 0,0 0 0 0 0,0 0 0 0 0,0 0-1 0 0,-6 6 1 0 0,-7 12-21 0 0,15-22 14 0 0,-8 14-88 0 0,0-1-1 0 0,-20 21 0 0 0,19-24 69 0 0,1 0-1 0 0,0 0 1 0 0,1 1-1 0 0,-8 14 0 0 0,12-20 23 0 0,2 0 0 0 0,-1 0-1 0 0,1 0 1 0 0,0 1 0 0 0,0-1-1 0 0,0 0 1 0 0,1 1 0 0 0,0-1-1 0 0,0 1 1 0 0,1-1 0 0 0,0 11-1 0 0,0-16 4 0 0,1 1 0 0 0,-1 0 0 0 0,0 0 0 0 0,1 0 0 0 0,-1 0 0 0 0,1 0 0 0 0,0-1 0 0 0,1 3 0 0 0,-1-2 0 0 0,1 0 0 0 0,-1 0 0 0 0,1-1 0 0 0,0 1 0 0 0,0-1 0 0 0,0 1 0 0 0,0-1 0 0 0,0 0 0 0 0,0 0 0 0 0,0 0 0 0 0,1 0 0 0 0,-1 0 0 0 0,0 0 0 0 0,0-1 0 0 0,1 1 0 0 0,-1-1 0 0 0,0 1 0 0 0,1-1 0 0 0,3 0 0 0 0,4 0 0 0 0,1 0 0 0 0,-1-1 0 0 0,14-2 0 0 0,1-3-17 0 0,1 0 0 0 0,38-17 0 0 0,48-27-88 0 0,-61 26 55 0 0,67-23 0 0 0,15 16 50 0 0,-45 13 0 0 0,-4-2 7 0 0,246-68 50 0 0,-319 84-55 0 0,4-1 15 0 0,-1 0 0 0 0,1 1 1 0 0,1 0-1 0 0,27-2 0 0 0,-42 6-13 0 0,-1 0-1 0 0,0 0 1 0 0,0 0-1 0 0,1 0 1 0 0,-1 0 0 0 0,0 0-1 0 0,1 0 1 0 0,-1 0-1 0 0,0 0 1 0 0,0 0-1 0 0,1 0 1 0 0,-1 0-1 0 0,0 0 1 0 0,0 0 0 0 0,1 1-1 0 0,-1-1 1 0 0,0 0-1 0 0,0 0 1 0 0,0 0-1 0 0,1 0 1 0 0,-1 1-1 0 0,0-1 1 0 0,0 0 0 0 0,11 10 114 0 0,-8-5-11 0 0,-2 2-91 0 0,0-1 0 0 0,-1 1 1 0 0,-1-1-1 0 0,1 1 0 0 0,-1-1 1 0 0,0 0-1 0 0,0 1 0 0 0,-1-1 0 0 0,1 0 1 0 0,-2 0-1 0 0,1 0 0 0 0,-4 7 1 0 0,-8 13-34 0 0,-23 34 1 0 0,27-45 30 0 0,-4 7-24 0 0,1 0-1 0 0,1 1 0 0 0,0 0 1 0 0,2 1-1 0 0,-11 37 0 0 0,20-58 11 0 0,1 0 0 0 0,-1 1 0 0 0,1-1 0 0 0,-1 1 0 0 0,1-1 0 0 0,0 1 0 0 0,0-1 0 0 0,1 6 0 0 0,-1-9 0 0 0,1 1 0 0 0,-1 0 0 0 0,0 0 0 0 0,0 0 0 0 0,1 0 0 0 0,-1-1 0 0 0,0 1 0 0 0,1 0 0 0 0,-1 0 0 0 0,1 0 0 0 0,-1-1 0 0 0,2 2 0 0 0,-1-1 2 0 0,0-1 0 0 0,0 1 0 0 0,0-1 0 0 0,0 1 0 0 0,0-1 0 0 0,0 1 0 0 0,0-1 0 0 0,0 0 0 0 0,0 0 0 0 0,0 1 0 0 0,1-1 0 0 0,-1 0 0 0 0,0 0 0 0 0,0 0 0 0 0,0 0-1 0 0,0 0 1 0 0,1 0 0 0 0,-1-1 0 0 0,0 1 0 0 0,0 0 0 0 0,2-1 0 0 0,25-12 38 0 0,74-53 11 0 0,-74 46-35 0 0,0 2 1 0 0,1 0 0 0 0,45-19-1 0 0,-12 17-16 0 0,114-22 0 0 0,-72 19 0 0 0,-44 9 19 0 0,105-28 88 0 0,-144 36-49 0 0,0 0 0 0 0,0 2 0 0 0,0 0 0 0 0,25-1 0 0 0,-44 7 8 0 0,9 6 4 0 0,-8-6 2 0 0,-3 2 0 0 0,1 5-61 0 0,0 0 1 0 0,-1 0-1 0 0,0 0 0 0 0,-1 0 0 0 0,0 0 1 0 0,-2 8-1 0 0,-17 59-69 0 0,9-35 12 0 0,0 2-36 0 0,-5 54 0 0 0,14-75 98 0 0,0 0 1 0 0,2 1 0 0 0,1-1 0 0 0,4 31 0 0 0,-4-51-7 0 0,-1 0 0 0 0,0-1 0 0 0,1 1 0 0 0,-1 0 0 0 0,1 0-1 0 0,-1-1 1 0 0,1 1 0 0 0,1 3 0 0 0,-1-5 3 0 0,0 1 0 0 0,0 0-1 0 0,0-1 1 0 0,0 1-1 0 0,0 0 1 0 0,0-1 0 0 0,0 1-1 0 0,0-1 1 0 0,0 1 0 0 0,1-1-1 0 0,-1 0 1 0 0,0 1 0 0 0,0-1-1 0 0,0 0 1 0 0,0 0 0 0 0,1 0-1 0 0,-1 0 1 0 0,0 0 0 0 0,0 0-1 0 0,0 0 1 0 0,0 0 0 0 0,1-1-1 0 0,-1 1 1 0 0,0 0 0 0 0,2-2-1 0 0,2 1 36 0 0,-1-1 0 0 0,1-1 0 0 0,0 1-1 0 0,6-5 1 0 0,18-15 160 0 0,49-51 0 0 0,-12 10-93 0 0,-41 43-109 0 0,1 1 1 0 0,1 1-1 0 0,36-19 1 0 0,93-31 58 0 0,-75 34-2 0 0,24-8 5 0 0,-83 35-38 0 0,1 0 0 0 0,41-6 0 0 0,-55 12 1 0 0,0 1 0 0 0,0 0 0 0 0,0 0 0 0 0,0 0 0 0 0,-1 1 1 0 0,1 1-1 0 0,0-1 0 0 0,-1 1 0 0 0,1 1 0 0 0,-1 0 0 0 0,15 6 0 0 0,-18-3 49 0 0,10 15-15 0 0,-2 2-1 0 0,-1-1 1 0 0,12 31-1 0 0,25 79-21 0 0,-48-128-40 0 0,14 41-9 0 0,32 64-1 0 0,-45-106 52 0 0,0 0 0 0 0,0 0 0 0 0,0 0 0 0 0,0 0 0 0 0,5 4 0 0 0,5 0-1044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6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1151 0 0,'0'0'23936'0'0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19087 0 0,'4'8'416'0'0,"0"2"96"0"0,-2 2 8 0 0,0-2 24 0 0,0-2-440 0 0,0 0-104 0 0,-2 0 672 0 0,-2 2 64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0 587 8863 0 0,'0'0'2352'0'0,"8"-7"-1472"0"0,29-30-656 0 0,89-85-144 0 0,-98 98 59 0 0,1 1-1 0 0,55-33 1 0 0,-58 41 71 0 0,80-43 173 0 0,-89 51-346 0 0,0-1 0 0 0,1 2 0 0 0,-1 1 1 0 0,26-6-1 0 0,-34 10-35 0 0,0 0-1 0 0,0 1 1 0 0,-1-1 0 0 0,1 2-1 0 0,0-1 1 0 0,0 1 0 0 0,-1 1-1 0 0,1-1 1 0 0,13 6 0 0 0,-8-2-3 0 0,-1 1 1 0 0,-1 1-1 0 0,1 0 0 0 0,-1 0 1 0 0,13 11-1 0 0,-2 0 1 0 0,41 29 0 0 0,-56-42 0 0 0,1 0 0 0 0,-1-1 0 0 0,1 0 0 0 0,0 0 0 0 0,0-1 0 0 0,10 2 0 0 0,-14-4 20 0 0,1 0-1 0 0,0-1 1 0 0,0 0-1 0 0,0 0 1 0 0,-1 0-1 0 0,1-1 1 0 0,0 0-1 0 0,-1 0 1 0 0,1 0-1 0 0,0-1 1 0 0,-1 0-1 0 0,1 0 1 0 0,-1 0-1 0 0,0-1 1 0 0,0 0-1 0 0,0 0 1 0 0,6-5-1 0 0,8-7 109 0 0,-1-1-1 0 0,-1 0 0 0 0,15-19 1 0 0,-6 6-63 0 0,22-17 62 0 0,-31 32 216 0 0,-1-1 0 0 0,-1-1-1 0 0,25-34 1 0 0,-4 5 1137 0 0,-35 44-1348 0 0,-1 1-110 0 0,1 0 90 0 0,0 0-1 0 0,0 0 1 0 0,0 0-1 0 0,0 1 1 0 0,0-1-1 0 0,0 0 1 0 0,0 0-1 0 0,0 1 1 0 0,0-1-1 0 0,0 0 1 0 0,2 2-1 0 0,23 21 33 0 0,-23-20-144 0 0,0 1 1 0 0,1-1-1 0 0,-1 0 0 0 0,1 0 1 0 0,0 0-1 0 0,0 0 0 0 0,0-1 0 0 0,0 0 1 0 0,0 0-1 0 0,0 0 0 0 0,1 0 1 0 0,-1 0-1 0 0,9 1 0 0 0,5-1 0 0 0,0-1 0 0 0,1-1 0 0 0,-1 0 0 0 0,0-1 0 0 0,32-7 0 0 0,88-29 0 0 0,-60 13 0 0 0,-41 15 58 0 0,1 0 0 0 0,0 3 0 0 0,63-3-1 0 0,-79 8-34 0 0,0 2-1 0 0,0 1 0 0 0,0 1 0 0 0,0 0 0 0 0,-1 2 0 0 0,0 0 0 0 0,38 16 0 0 0,38 27 3 0 0,-58-28-304 0 0,60 24 0 0 0,-87-41-342 0 0,-2 0-33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6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1 12239 0 0,'3'29'1123'0'0,"-1"1"1"0"0,-1 0-1 0 0,-1-1 0 0 0,-7 39 0 0 0,1 39-241 0 0,6-106-996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6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83 8407 0 0,'0'0'8824'0'0,"12"-6"-4367"0"0,82-20 919 0 0,-26 8-4769 0 0,-29 6-471 0 0,49-7 0 0 0,-83 18-136 0 0,0 1 0 0 0,-1 2 0 0 0,-4-2 0 0 0,1 1 0 0 0,-1-1 0 0 0,0 1 0 0 0,1-1 0 0 0,-1 0 0 0 0,0 1 0 0 0,0-1 0 0 0,0 1 0 0 0,0-1 0 0 0,1 1 0 0 0,-1-1 0 0 0,0 1 0 0 0,0-1 0 0 0,0 1 0 0 0,0-1 0 0 0,0 1 0 0 0,0-1 0 0 0,0 1 0 0 0,0-1 0 0 0,-1 1 0 0 0,1-1 0 0 0,0 1 0 0 0,0-1 0 0 0,0 1 0 0 0,0-1 0 0 0,-1 1 0 0 0,1 0 0 0 0,-1 3-5 0 0,0-1-1 0 0,0 1 0 0 0,0-1 1 0 0,0 1-1 0 0,-1-1 1 0 0,-2 6-1 0 0,-6 13-19 0 0,3 0-198 0 0,5-16 30 0 0,0-1 0 0 0,0 1 0 0 0,0-1 0 0 0,1 1 0 0 0,0 0 0 0 0,0 0 0 0 0,0 0 0 0 0,1 0 0 0 0,0 8 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6 621 775 0 0,'-5'-8'8522'0'0,"5"6"-8362"0"0,0 0 0 0 0,0 1 1 0 0,1-1-1 0 0,-1 1 0 0 0,1-1 1 0 0,-1 1-1 0 0,1-1 0 0 0,-1 1 0 0 0,1 0 1 0 0,0-1-1 0 0,-1 1 0 0 0,1-1 1 0 0,0 1-1 0 0,2-2 0 0 0,0 0 14 0 0,0 0 0 0 0,1 0 0 0 0,-1 0 0 0 0,1 1 0 0 0,4-3 1 0 0,5-2 62 0 0,-1 1 0 0 0,20-5 0 0 0,-26 9-201 0 0,58-20 282 0 0,62-29 1 0 0,25-12-288 0 0,-90 40-20 0 0,60-33 0 0 0,-64 27 23 0 0,2 3 0 0 0,0 2 0 0 0,85-21 0 0 0,-50 22 34 0 0,150-15 0 0 0,-173 30-59 0 0,132-11-363 0 0,17-2 344 0 0,-44 3-48 0 0,77-7-150 0 0,13-2-443 0 0,-162 18 321 0 0,74-5-44 0 0,310 11-86 0 0,-475 4 449 0 0,368 24 770 0 0,-229-8-487 0 0,110 12 160 0 0,-23 8-56 0 0,357 102 0 0 0,-410-78-11 0 0,33 10-42 0 0,-140-49-178 0 0,214 55 334 0 0,-21-9-1319 0 0,-252-62-4440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1 6191 0 0,'0'0'556'0'0,"1"1"-458"0"0,3 17 7740 0 0,3-1-3903 0 0,-3-9-2976 0 0,0-1 1 0 0,0 1-1 0 0,10 11 0 0 0,-7-12-432 0 0,-1-1-1 0 0,1 0 0 0 0,1 0 1 0 0,-1-1-1 0 0,1 1 0 0 0,0-2 1 0 0,14 7-1 0 0,-10-5-176 0 0,0 1-1 0 0,14 10 1 0 0,-12-7-273 0 0,-10-7-49 0 0,0-1-1 0 0,0 1 1 0 0,0 0 0 0 0,-1 1 0 0 0,6 5 0 0 0,-9-9-24 0 0,1 1-1 0 0,-1 0 1 0 0,0-1-1 0 0,1 1 1 0 0,-1 0 0 0 0,0-1-1 0 0,1 1 1 0 0,-1 0-1 0 0,0 0 1 0 0,0-1-1 0 0,0 1 1 0 0,0 0-1 0 0,0 0 1 0 0,0-1 0 0 0,0 1-1 0 0,0 0 1 0 0,0 0-1 0 0,0-1 1 0 0,0 1-1 0 0,0 0 1 0 0,-1 0 0 0 0,1-1-1 0 0,0 1 1 0 0,0 0-1 0 0,-1-1 1 0 0,1 1-1 0 0,-1 1 1 0 0,-12 10 72 0 0,-4 0-89 0 0,-1-2 1 0 0,0 0-1 0 0,-1-1 1 0 0,-23 8-1 0 0,-7 3-16 0 0,43-17 14 0 0,0 0 0 0 0,0 1 0 0 0,-10 8 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 1 5407 0 0,'0'0'10128'0'0,"-2"12"-8312"0"0,-6 40-24 0 0,-2 74 0 0 0,11-113-3862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1 975 0 0,'0'0'7732'0'0,"-5"-1"-8560"0"0,2 1 564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370 0 7799 0 0,'0'0'760'0'0,"-2"3"-672"0"0,-1 0-88 0 0,0 0 0 0 0,1-2 0 0 0,-3 0 376 0 0,1 1 56 0 0,-1-1 16 0 0,1 0 0 0 0,0-2-336 0 0,-2 1-112 0 0,1 0 72 0 0,0 0-72 0 0,-1-1-96 0 0,0 0-64 0 0,0 0-16 0 0</inkml:trace>
  <inkml:trace contextRef="#ctx0" brushRef="#br0" timeOffset="1">113 17 1807 0 0,'0'0'160'0'0,"-6"1"-160"0"0,1 0 0 0 0,-1 0 1312 0 0,-1-1 224 0 0,0 0 40 0 0,2-1 16 0 0,-2 0-1136 0 0,0 0-224 0 0,0-1-40 0 0,0 0-16 0 0,-1 1-568 0 0,1 0-120 0 0,-12 1-16 0 0,4 0-8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22:07.5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1069 644 431 0 0,'-36'37'8159'0'0,"27"-32"-7777"0"0,0 1 1 0 0,0 0-1 0 0,0 0 0 0 0,1 1 0 0 0,0 0 0 0 0,-14 15 1 0 0,10-7 237 0 0,0 0 1 0 0,-17 32-1 0 0,-64 100-566 0 0,61-99-33 0 0,-23 29 204 0 0,-76 82 1 0 0,103-125-146 0 0,26-32-16 0 0,6-2 8 0 0,3-2-53 0 0,0-1 0 0 0,1 1 1 0 0,-1-1-1 0 0,0 0 0 0 0,0-1 1 0 0,0 0-1 0 0,-1 0 0 0 0,1 0 1 0 0,5-6-1 0 0,54-52 50 0 0,-63 59-65 0 0,141-165 42 0 0,-97 109-236 0 0,107-105 0 0 0,-88 108 100 0 0,62-58 80 0 0,-119 106-9 0 0,-5 3 9 0 0,1 1 1 0 0,-1-1-1 0 0,0-1 1 0 0,7-10-1 0 0,-11 16 9 0 0,0 0 0 0 0,0 0 1 0 0,0 0-1 0 0,0 0 0 0 0,0 0 0 0 0,0 0 1 0 0,0 0-1 0 0,0 0 0 0 0,0 0 0 0 0,0 0 0 0 0,-1 0 1 0 0,1 0-1 0 0,0 0 0 0 0,0 0 0 0 0,0 0 1 0 0,0 0-1 0 0,0 0 0 0 0,0 0 0 0 0,0 0 0 0 0,0 0 1 0 0,0 0-1 0 0,0 0 0 0 0,0 0 0 0 0,0 0 1 0 0,0 0-1 0 0,0 0 0 0 0,0 0 0 0 0,0 0 1 0 0,0 0-1 0 0,-1 0 0 0 0,1-1 0 0 0,0 1 0 0 0,0 0 1 0 0,0 0-1 0 0,0 0 0 0 0,0 0 0 0 0,0 0 1 0 0,0 0-1 0 0,0 0 0 0 0,0 0 0 0 0,0 0 0 0 0,0 0 1 0 0,0 0-1 0 0,0 0 0 0 0,0 0 0 0 0,0 0 1 0 0,0-1-1 0 0,0 1 0 0 0,0 0 0 0 0,0 0 1 0 0,0 0-1 0 0,0 0 0 0 0,0 0 0 0 0,0 0 0 0 0,0 0 1 0 0,1 0-1 0 0,-1 0 0 0 0,0 0 0 0 0,0 0 1 0 0,0 0-1 0 0,0 0 0 0 0,0 0 0 0 0,0 0 0 0 0,0 0 1 0 0,0 0-1 0 0,0 0 0 0 0,0-1 0 0 0,0 1 1 0 0,-5-1-7 0 0,0 1 0 0 0,0-1 0 0 0,0 1 0 0 0,0 0 0 0 0,0 0 0 0 0,0 1 0 0 0,0-1 0 0 0,0 1 0 0 0,-8 2 0 0 0,-47 17-75 0 0,46-14 66 0 0,-12 4 1 0 0,0 2 0 0 0,1 1 1 0 0,1 1-1 0 0,0 1 0 0 0,-26 22 1 0 0,-104 102-216 0 0,109-96 126 0 0,-20 19 8 0 0,-154 142-360 0 0,157-147 325 0 0,-52 40 110 0 0,69-60 21 0 0,96-79 94 0 0,-12 5-83 0 0,213-222 44 0 0,52-139-767 0 0,-225 286 451 0 0,90-136-334 0 0,-154 225 595 0 0,-9 14 0 0 0,1-1 0 0 0,-1 0 0 0 0,-1 0 0 0 0,0-1 0 0 0,7-21 0 0 0,-11 32 1 0 0,-1-1-1 0 0,0 0 0 0 0,0 1 1 0 0,1-1-1 0 0,-1 0 1 0 0,0 1-1 0 0,0-1 0 0 0,0 0 1 0 0,0 0-1 0 0,0 1 0 0 0,0-1 1 0 0,0 0-1 0 0,0 0 1 0 0,0 1-1 0 0,-1-1 0 0 0,1 0 1 0 0,0 1-1 0 0,0-1 0 0 0,0 0 1 0 0,-1 1-1 0 0,1-1 0 0 0,-1 0 1 0 0,1 1-1 0 0,0-1 1 0 0,-1 1-1 0 0,0-2 0 0 0,0 2 2 0 0,0 0-1 0 0,0-1 0 0 0,0 1 0 0 0,0 0 0 0 0,0 0 1 0 0,0 0-1 0 0,0 0 0 0 0,0 0 0 0 0,0 0 1 0 0,1 0-1 0 0,-1 0 0 0 0,0 0 0 0 0,0 1 0 0 0,0-1 1 0 0,0 0-1 0 0,0 1 0 0 0,-1-1 0 0 0,-5 4 7 0 0,0-1 0 0 0,1 1 0 0 0,-12 8 0 0 0,-23 23-7 0 0,3 1-1 0 0,-43 52 0 0 0,18-19-14 0 0,-218 193-493 0 0,178-172 127 0 0,-96 106-1 0 0,41-7-322 0 0,37-41 207 0 0,98-120 374 0 0,10-12 47 0 0,0 0 1 0 0,-20 17 0 0 0,36-50 3 0 0,3 5 71 0 0,0 0-1 0 0,1 0 0 0 0,0 0 1 0 0,13-14-1 0 0,-5 5-9 0 0,-13 18 7 0 0,57-77-82 0 0,76-83 0 0 0,24 8-298 0 0,-8 8-63 0 0,-104 97 223 0 0,43-59-1 0 0,-52 54 85 0 0,-2-1 0 0 0,-3-1 0 0 0,36-86 0 0 0,-55 112 212 0 0,16-41 160 0 0,-26 60-117 0 0,0-1 0 0 0,-1 1 0 0 0,4-24 0 0 0,-7 33-79 0 0,0-1 0 0 0,0 1 0 0 0,0 0 0 0 0,0-1 0 0 0,-1 1 0 0 0,1-1 0 0 0,-2-3 0 0 0,2 7-28 0 0,0-1 0 0 0,0 0 0 0 0,-1 1 0 0 0,1-1 0 0 0,0 0-1 0 0,-1 1 1 0 0,1-1 0 0 0,0 0 0 0 0,-1 1 0 0 0,1-1 0 0 0,-1 1-1 0 0,1-1 1 0 0,-1 1 0 0 0,1-1 0 0 0,-1 1 0 0 0,1-1 0 0 0,-1 1 0 0 0,0-1-1 0 0,1 1 1 0 0,-1 0 0 0 0,1-1 0 0 0,-1 1 0 0 0,0 0 0 0 0,0 0-1 0 0,1-1 1 0 0,-1 1 0 0 0,0 0 0 0 0,1 0 0 0 0,-1 0 0 0 0,0 0-1 0 0,0 0 1 0 0,1 0 0 0 0,-1 0 0 0 0,0 0 0 0 0,1 0 0 0 0,-1 0 0 0 0,-1 1-1 0 0,-3 1 19 0 0,0 0-1 0 0,0 1 1 0 0,1-1-1 0 0,-1 1 1 0 0,1 0 0 0 0,-1 1-1 0 0,1-1 1 0 0,-7 8-1 0 0,-4 3 5 0 0,-331 267-2346 0 0,218-183-8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35 1 3367 0 0,'0'0'360'0'0,"-1"3"-360"0"0,-1 2 0 0 0,-1-1 800 0 0,0 0 144 0 0,-1 0 32 0 0,0-1 8 0 0,-1 0-584 0 0,-1 0-112 0 0,-1-1-32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30 1 4399 0 0,'0'0'432'0'0,"-7"3"-432"0"0,2-1 0 0 0,0-1 0 0 0,-1 0 0 0 0,-1 1 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114 0 5527 0 0,'0'0'250'0'0,"-6"3"90"0"0,-12 7 191 0 0,9-5 419 0 0,0 0 1 0 0,-14 4-1 0 0,20-8-888 0 0,0 0 1 0 0,0-1-1 0 0,0 1 0 0 0,-1 0 0 0 0,1-1 1 0 0,0 0-1 0 0,0 0 0 0 0,-1 0 0 0 0,1 0 1 0 0,0-1-1 0 0,-6 0 0 0 0,5-1-181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463 4 5039 0 0,'0'0'488'0'0,"-3"3"-488"0"0,-1 0 0 0 0,0 0 0 0 0,-1-1 0 0 0,1 0 1280 0 0,0 0 208 0 0,-2-1 40 0 0,0-1 8 0 0,0 0-1184 0 0,0-1-240 0 0,-1-1-48 0 0</inkml:trace>
  <inkml:trace contextRef="#ctx0" brushRef="#br0" timeOffset="1">121 0 1583 0 0,'-6'1'136'0'0,"2"0"-136"0"0,-1-1 0 0 0,0 1 0 0 0,0-1 664 0 0,-1 2 104 0 0,-1-1 16 0 0,0 1 8 0 0,1 0-584 0 0,-1 1-112 0 0,0-2-32 0 0,0 2 0 0 0,-1 0-128 0 0,0 1-32 0 0,-12 4-8 0 0,7-4 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7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776 3 4543 0 0,'0'0'96'0'0,"-7"3"32"0"0,0 0 0 0 0,0 0 0 0 0,1 0-128 0 0,-2-2 0 0 0,2 1 0 0 0,-1 1 0 0 0,-1-1 160 0 0,2 1 16 0 0,-2-1 0 0 0,0 0 0 0 0,2 0-176 0 0,-3 0-128 0 0,-12-2 16 0 0,7 0 8 0 0</inkml:trace>
  <inkml:trace contextRef="#ctx0" brushRef="#br0" timeOffset="1">374 20 5239 0 0,'0'0'112'0'0,"-4"1"24"0"0,-1-1 8 0 0,0 0 8 0 0,-1 0-152 0 0,1 0 0 0 0,-2 0 0 0 0,0-1 0 0 0,1 0 0 0 0,-1 0 0 0 0,0 0 0 0 0</inkml:trace>
  <inkml:trace contextRef="#ctx0" brushRef="#br0" timeOffset="2">68 1 1151 0 0,'0'0'96'0'0,"-5"1"-96"0"0,-1-1 0 0 0,1 0 0 0 0,-1 0 1008 0 0,0 0 176 0 0,-1 0 40 0 0,0-1 8 0 0,0 1-976 0 0,0 0-192 0 0,1 0-64 0 0,0 0-2472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361 28 975 0 0,'-17'-2'796'0'0,"4"0"1329"0"0,1 1-1 0 0,-16 0 0 0 0,-3 0-399 0 0,-108-12-1216 0 0,138 13-510 0 0,-78-7-193 0 0,39 7-2676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1 775 0 0,'5'283'714'0'0,"1"-165"-844"0"0,-5-99 130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54 1 3511 0 0,'1'224'832'0'0,"-3"-179"-1149"0"0,1-2 540 0 0,10 81 1 0 0,-2-38 4392 0 0,-6-86-4558 0 0,1-1-57 0 0,0 0 0 0 0,0 0 0 0 0,0 0-1 0 0,0-1 1 0 0,0 1 0 0 0,-1 0-1 0 0,1-1 1 0 0,-1 0 0 0 0,1 1 0 0 0,-1-1-1 0 0,1 0 1 0 0,-1 0 0 0 0,0 0-1 0 0,0 0 1 0 0,0 0 0 0 0,0 0 0 0 0,1-4-1 0 0,2-2-1 0 0,8-14-172 0 0,-4 7-88 0 0,8-19-1 0 0,-15 30 222 0 0,1 2 0 0 0,0-1-1 0 0,0 0 1 0 0,0 0 0 0 0,0 0-1 0 0,1 1 1 0 0,4-5-1 0 0,-3 3 204 0 0,-3 3-3 0 0,7-2 413 0 0,3 0 3173 0 0,-11 3-3657 0 0,1 0 0 0 0,-1 0 0 0 0,0 0-1 0 0,1 1 1 0 0,-1-1 0 0 0,0 0 0 0 0,1 0 0 0 0,-1 0-1 0 0,0 1 1 0 0,0-1 0 0 0,1 0 0 0 0,-1 0-1 0 0,0 1 1 0 0,0-1 0 0 0,0 0 0 0 0,1 1 0 0 0,-1-1-1 0 0,0 0 1 0 0,0 1 0 0 0,0-1 0 0 0,0 0 0 0 0,0 1-1 0 0,0-1 1 0 0,0 0 0 0 0,1 1 0 0 0,-1-1-1 0 0,0 0 1 0 0,0 1 0 0 0,0-1 0 0 0,-1 0 0 0 0,1 1-1 0 0,0-1 1 0 0,0 0 0 0 0,0 1 0 0 0,0-1-1 0 0,0 1 1 0 0,-2 5 89 0 0,1 1 0 0 0,-1-1-1 0 0,0 0 1 0 0,0 1-1 0 0,-1-1 1 0 0,0 0 0 0 0,0-1-1 0 0,-5 7 1 0 0,-7 17 7 0 0,-40 110 2017 0 0,46-122-472 0 0,-3-30-874 0 0,9 6-653 0 0,0 0-1 0 0,1 0 1 0 0,0-1-1 0 0,-1-7 0 0 0,-2-8-94 0 0,-3-8-68 0 0,-25-59 0 0 0,23 67-28 0 0,10 22-1 0 0,1 0-1 0 0,-1 0 0 0 0,1 1 1 0 0,-1-1-1 0 0,1 0 1 0 0,-1 0-1 0 0,1 1 1 0 0,0-1-1 0 0,-1 1 0 0 0,1-1 1 0 0,0 0-1 0 0,0 1 1 0 0,-1-1-1 0 0,1 1 1 0 0,0 0-1 0 0,1-1 0 0 0,5-2 133 0 0,0 1 0 0 0,0 0 0 0 0,0 1 0 0 0,1 0 0 0 0,-1 0 0 0 0,0 1-1 0 0,0-1 1 0 0,1 2 0 0 0,-1-1 0 0 0,0 1 0 0 0,0 0 0 0 0,1 0 0 0 0,13 5-1 0 0,7 5-676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1583 0 0,'0'0'6116'0'0,"0"3"-5786"0"0,-1 7-216 0 0,3 64 117 0 0,5 37 73 0 0,1 105-1056 0 0,-3 66-2323 0 0,1-134 2935 0 0,-6-7-71 0 0,3 62-1082 0 0,-8 55 1293 0 0,2-203 0 0 0,0 47-265 0 0,2-86-806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8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98 33 5407 0 0,'0'0'11239'0'0,"-5"10"-9416"0"0,-1-1-1304 0 0,-39 67 578 0 0,37-60-957 0 0,1-4 232 0 0,1 0 0 0 0,1 1 0 0 0,0 0 0 0 0,-6 22 578 0 0,21-42-567 0 0,-4 0-364 0 0,0 0 0 0 0,-1 0 0 0 0,0-1 0 0 0,0 0 0 0 0,-1 0 0 0 0,6-12 0 0 0,-1-3 27 0 0,7-28 0 0 0,12-32 1083 0 0,-27 85-1024 0 0,-1 0-1 0 0,1-1 0 0 0,0 1 0 0 0,-1 0 0 0 0,1-1 1 0 0,0 1-1 0 0,2 2 0 0 0,3 4 77 0 0,34 59 737 0 0,-2-6-632 0 0,-33-51-266 0 0,-1-1-1 0 0,0 1 0 0 0,0 0 1 0 0,3 16-1 0 0,-6-24-14 0 0,0 0-2 0 0,-1 0 0 0 0,1-1 0 0 0,-1 1 1 0 0,0 0-1 0 0,0 0 0 0 0,1 0 0 0 0,-1-1 0 0 0,0 1 0 0 0,-1 0 0 0 0,1 0 0 0 0,0 0 0 0 0,0 0 0 0 0,-1-1 0 0 0,1 1 0 0 0,-1 0 0 0 0,1-1 0 0 0,-1 1 0 0 0,0 0 0 0 0,0-1 0 0 0,0 1 0 0 0,0-1 0 0 0,-1 3 0 0 0,-1-3-6 0 0,1 1 1 0 0,0 0-1 0 0,-1-1 0 0 0,1 0 1 0 0,-1 0-1 0 0,1 1 0 0 0,-1-1 1 0 0,0-1-1 0 0,0 1 0 0 0,1 0 1 0 0,-5 0-1 0 0,-32 1-29 0 0,28-2 28 0 0,0 0 0 0 0,0-1 1 0 0,0-1-1 0 0,1 0 0 0 0,-1 0 0 0 0,-17-7 0 0 0,27 9-132 0 0,2-5-1594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22:07.5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645 0 3799 0 0,'0'0'400'0'0,"-12"7"-400"0"0,-5 3 160 0 0,-3 9 8 0 0,-9 4 8 0 0,-7 8 0 0 0,-9 6-104 0 0,-11 4-72 0 0,-11 3 96 0 0,-5 12-96 0 0,-1 10 0 0 0,-1 9 0 0 0,1 10 0 0 0,3 2-2016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1 152 13879 0 0,'0'0'1655'0'0,"15"3"4293"0"0,-10-1-5749 0 0,0 0 1 0 0,-1 1 0 0 0,1-1-1 0 0,-1 1 1 0 0,1 1 0 0 0,-1-1-1 0 0,0 1 1 0 0,0-1 0 0 0,0 1-1 0 0,-1 0 1 0 0,1 1 0 0 0,-1-1-1 0 0,0 0 1 0 0,0 1 0 0 0,0 0-1 0 0,-1 0 1 0 0,0 0 0 0 0,3 10-1 0 0,0 0-55 0 0,-2 0 1 0 0,0 0-1 0 0,0 0 0 0 0,-2 0 0 0 0,0 22 0 0 0,-1-25-281 0 0,0 0-1 0 0,-2 0 0 0 0,-3 17 1 0 0,4-25 99 0 0,0-1 0 0 0,0 1 0 0 0,0 0 1 0 0,0-1-1 0 0,-1 1 0 0 0,1-1 0 0 0,-1 0 1 0 0,0 1-1 0 0,0-1 0 0 0,-1 0 0 0 0,1 0 0 0 0,-1 0 1 0 0,1-1-1 0 0,-7 6 0 0 0,0-4-39 0 0,20-14 10 0 0,-5 8 67 0 0,0 0 0 0 0,1 0 0 0 0,-1 0 0 0 0,1 1-1 0 0,-1 0 1 0 0,14-1 0 0 0,18-2 12 0 0,-30 2-12 0 0,-1-1 1 0 0,0 1 0 0 0,-1-1-1 0 0,1 0 1 0 0,0 0 0 0 0,-1-1-1 0 0,0 0 1 0 0,11-8 0 0 0,-9 4-34 0 0,1-1 0 0 0,-1 1 0 0 0,-1-1 0 0 0,14-20 0 0 0,-8 6-16 0 0,-1 0-1 0 0,-1-1 1 0 0,-1-1 0 0 0,8-30-1 0 0,-15 44 2 0 0,17-65 67 0 0,-18 68-118 0 0,-1 0 1 0 0,0 0 0 0 0,-1 0 0 0 0,0 0-1 0 0,0 0 1 0 0,-1 0 0 0 0,-2-14-1 0 0,2 20-177 0 0,1 0 0 0 0,-1 0 0 0 0,0 0 0 0 0,0 0 0 0 0,0 0 0 0 0,0 0 0 0 0,0 0 0 0 0,0 0 0 0 0,-1 0-1 0 0,1 0 1 0 0,0 0 0 0 0,-3-1 0 0 0,-2-1-2124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8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0 145 1583 0 0,'0'0'68'0'0,"1"1"2"0"0,0-1 27 0 0,0 0 1 0 0,-1 1-1 0 0,1-1 1 0 0,0 0-1 0 0,-1 1 1 0 0,1-1-1 0 0,0 0 1 0 0,0 0-1 0 0,-1 0 1 0 0,1 0-1 0 0,0 0 1 0 0,0 0 0 0 0,0 0-1 0 0,-1 0 1 0 0,1 0-1 0 0,0 0 1 0 0,0 0-1 0 0,0 0 1 0 0,-1 0-1 0 0,1-1 1 0 0,16-13 7119 0 0,6-22-1128 0 0,-9 13-3568 0 0,17-43 1 0 0,-31 65-2474 0 0,0 1 1 0 0,0-1-1 0 0,0 1 0 0 0,0 0 1 0 0,0-1-1 0 0,1 1 1 0 0,-1 0-1 0 0,0-1 1 0 0,0 1-1 0 0,0 0 0 0 0,1-1 1 0 0,-1 1-1 0 0,0 0 1 0 0,0 0-1 0 0,1-1 0 0 0,-1 1 1 0 0,0 0-1 0 0,1 0 1 0 0,-1 0-1 0 0,0-1 1 0 0,1 1-1 0 0,-1 0 0 0 0,0 0 1 0 0,1 0-1 0 0,-1 0 1 0 0,0 0-1 0 0,1 0 0 0 0,-1-1 1 0 0,1 1-1 0 0,12 5 958 0 0,-10-3-1187 0 0,15 7 195 0 0,0 1 1 0 0,0 1-1 0 0,29 23 0 0 0,-41-29 33 0 0,-1 0-1 0 0,0 0 1 0 0,0 1-1 0 0,0 0 0 0 0,0-1 1 0 0,-1 2-1 0 0,0-1 1 0 0,0 0-1 0 0,-1 1 0 0 0,0 0 1 0 0,0 0-1 0 0,0 0 1 0 0,-1 0-1 0 0,1 8 0 0 0,-2-12-28 0 0,-1-1-1 0 0,0 1 1 0 0,1 0 0 0 0,-2 0-1 0 0,1 0 1 0 0,0 0-1 0 0,0 0 1 0 0,-1 0-1 0 0,0 0 1 0 0,1-1-1 0 0,-1 1 1 0 0,0 0-1 0 0,-1-1 1 0 0,1 1-1 0 0,-3 4 1 0 0,2-4 5 0 0,-1 1 0 0 0,0-1 1 0 0,0 0-1 0 0,0 0 0 0 0,-1 0 1 0 0,1 0-1 0 0,-1-1 0 0 0,1 1 1 0 0,-7 2-1 0 0,1-1-113 0 0,0 0 1 0 0,-1-1 0 0 0,0 0-1 0 0,0 0 1 0 0,1-1 0 0 0,-1 0-1 0 0,0-1 1 0 0,-13 0 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8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959 1 8495 0 0,'-8'16'105'0'0,"0"0"0"0"0,-1-1-1 0 0,-1 0 1 0 0,-1 0-1 0 0,0-1 1 0 0,0 0 0 0 0,-2-1-1 0 0,-20 17 1 0 0,-130 85 416 0 0,23-20-104 0 0,-213 201-226 0 0,208-162-3144 0 0,101-94-317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9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1534 4 4319 0 0,'6'-2'65'0'0,"-4"2"-39"0"0,-1 0 0 0 0,0-1 0 0 0,0 1 1 0 0,0 0-1 0 0,1 0 0 0 0,-1-1 0 0 0,0 1 0 0 0,0 0 1 0 0,1 0-1 0 0,-1 1 0 0 0,2-1 0 0 0,3 4 209 0 0,-5-3-87 0 0,0 1 0 0 0,0 0 0 0 0,0 0 0 0 0,-1-1 0 0 0,1 1 0 0 0,-1 0 0 0 0,1 0 0 0 0,-1 0 0 0 0,0 0 0 0 0,0 0 0 0 0,0 0 0 0 0,0 0 0 0 0,0 0 0 0 0,0 0 0 0 0,0 0 0 0 0,0-1 0 0 0,-1 1 0 0 0,1 0 0 0 0,-2 3 1 0 0,-1 3 554 0 0,0 1 1 0 0,-9 16 0 0 0,-2-2-373 0 0,-1-1 1 0 0,-1-1 0 0 0,-1 0-1 0 0,-26 26 1 0 0,-88 65 432 0 0,-10-14-196 0 0,15-12-208 0 0,-249 221 150 0 0,191-149-401 0 0,2 2-751 0 0,134-113-121 0 0,-66 84-1 0 0,2 32-1588 0 0,83-114 1122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9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1149 0 3079 0 0,'0'0'135'0'0,"-1"1"-2"0"0,-55 38 3515 0 0,18-4-729 0 0,-5 6-423 0 0,-76 54-1 0 0,-58 25-1448 0 0,65-46-620 0 0,73-46-344 0 0,-62 60 0 0 0,-26 43-28 0 0,2-2-344 0 0,-40 19-4208 0 0,120-108-14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9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1247 1 1151 0 0,'1'0'61'0'0,"64"35"7300"0"0,-83-14-5328 0 0,15-17-1852 0 0,-190 194 2815 0 0,17-23-2006 0 0,122-129-769 0 0,-88 60 0 0 0,54-52-74 0 0,-77 55 0 0 0,-56 90-16 0 0,45-38-1464 0 0,100-96-3807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9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1746 5 1151 0 0,'7'-2'3'0'0,"-4"2"5"0"0,-1-1 1 0 0,1 1 0 0 0,-1-1-1 0 0,1 1 1 0 0,-1 0-1 0 0,1 0 1 0 0,-1 0 0 0 0,5 1-1 0 0,-6-1-7 0 0,-1 0 0 0 0,0 0 0 0 0,0 0-1 0 0,1 0 1 0 0,-1 0 0 0 0,0 0-1 0 0,1 0 1 0 0,-1 0 0 0 0,0 0-1 0 0,1 0 1 0 0,-1 1 0 0 0,0-1 0 0 0,0 0-1 0 0,1 0 1 0 0,-1 0 0 0 0,0 0-1 0 0,0 1 1 0 0,1-1 0 0 0,-1 0-1 0 0,0 0 1 0 0,0 1 0 0 0,1-1-1 0 0,-1 2 73 0 0,0-1-1 0 0,0 0 0 0 0,0 0 0 0 0,0 1 0 0 0,0-1 0 0 0,-1 0 0 0 0,1 0 0 0 0,0 1 0 0 0,-1-1 0 0 0,1 0 0 0 0,-1 0 0 0 0,1 0 0 0 0,-1 0 0 0 0,1 0 0 0 0,-1 1 0 0 0,-1 0 0 0 0,-16 22 2126 0 0,12-18-1601 0 0,-85 102 4748 0 0,-49 48-3454 0 0,101-116-1479 0 0,-1-1 0 0 0,-2-2-1 0 0,-69 46 1 0 0,-6-10 71 0 0,42-27-180 0 0,-106 85-1 0 0,57-23-114 0 0,-123 99-103 0 0,142-131-73 0 0,-29 22-745 0 0,98-69-131 0 0,-50 51 0 0 0,45-35-1248 0 0,1 2 1 0 0,-49 76-1 0 0,72-93-808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9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1570 192 1807 0 0,'40'3'5315'0'0,"-44"8"-4648"0"0,0 1 0 0 0,-1-1 0 0 0,0 0-1 0 0,-1 0 1 0 0,0-1 0 0 0,-16 20 0 0 0,3-5-172 0 0,-2-2 0 0 0,0 0 0 0 0,-44 37 0 0 0,-84 50 735 0 0,-9 9-407 0 0,-35 49-153 0 0,101-94-417 0 0,-140 87 0 0 0,183-131-196 0 0,-146 94 89 0 0,134-81-202 0 0,-61 54 0 0 0,63-42-180 0 0,-48 41-1003 0 0,93-86 758 0 0,43-20-3624 0 0,-22 7 3321 0 0,22-14-3150 0 0</inkml:trace>
  <inkml:trace contextRef="#ctx0" brushRef="#br0" timeOffset="1">2404 9 1151 0 0,'12'-4'271'0'0,"2"-1"-306"0"0,62 11 9081 0 0,-77-5-8918 0 0,0 2 126 0 0,0 1 0 0 0,0-1 1 0 0,0 0-1 0 0,-4 6 1 0 0,-14 23 1061 0 0,-41 51 1 0 0,-32 24-113 0 0,81-94-1027 0 0,-44 42 482 0 0,-111 88-1 0 0,128-113-528 0 0,-177 156 246 0 0,107-87-219 0 0,-117 104 99 0 0,151-142-164 0 0,-93 58 0 0 0,155-111-90 0 0,-56 35-8 0 0,-113 92 1 0 0,140-96-819 0 0,1 2 1 0 0,-58 79-1 0 0,82-99-188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9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1254 0 3079 0 0,'1'5'138'0'0,"-1"0"-1"0"0,0 0 0 0 0,0 1 0 0 0,-1-1 0 0 0,0 0 0 0 0,0 0 0 0 0,0 0 1 0 0,0 0-1 0 0,-1 0 0 0 0,1-1 0 0 0,-1 1 0 0 0,-1 0 0 0 0,1-1 0 0 0,-5 7 1 0 0,-4 4 1677 0 0,-1 0 0 0 0,-22 21 0 0 0,9-10-386 0 0,-10 13-618 0 0,-245 251 1286 0 0,136-163-1872 0 0,-76 74-79 0 0,-69 110-714 0 0,106-110-4421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9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1406 1 10223 0 0,'0'0'920'0'0,"2"2"-754"0"0,-1-1-146 0 0,0 0-1 0 0,0 0 1 0 0,-1 0 0 0 0,1 0 0 0 0,0 0 0 0 0,0 0 0 0 0,-1 0 0 0 0,1 0 0 0 0,-1 1-1 0 0,1-1 1 0 0,-1 0 0 0 0,0 1 0 0 0,1-1 0 0 0,-1 0 0 0 0,0 0 0 0 0,0 1 0 0 0,0 1 0 0 0,0 0 111 0 0,-1 0 1 0 0,1 0-1 0 0,-1 0 1 0 0,0 0 0 0 0,0-1-1 0 0,0 1 1 0 0,-2 5-1 0 0,-3 2 293 0 0,-1 0 0 0 0,0-1 0 0 0,-9 11 0 0 0,16-20-422 0 0,-146 145 2120 0 0,-12-11-1185 0 0,114-98-695 0 0,-345 261 823 0 0,187-130-1003 0 0,15 15-287 0 0,9-8-3020 0 0,109-113 1413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22:07.5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566 1402 1151 0 0,'15'-32'20'0'0,"2"1"-1"0"0,2 1 0 0 0,1 0 0 0 0,33-37 0 0 0,73-54 249 0 0,-18 20 339 0 0,-52 41-148 0 0,49-69 1 0 0,40-75 283 0 0,20-26 202 0 0,66-47 2172 0 0,-225 270-2960 0 0,0 1 49 0 0,-1 0 0 0 0,1 0 0 0 0,-2 0 1 0 0,1-1-1 0 0,-1 0 0 0 0,0 0 0 0 0,6-14 1 0 0,-10 21-192 0 0,0 0 0 0 0,0-1 1 0 0,1 1-1 0 0,-1-1 1 0 0,0 1-1 0 0,0-1 0 0 0,0 1 1 0 0,0 0-1 0 0,0-1 1 0 0,1 1-1 0 0,-1-1 0 0 0,0 1 1 0 0,0-1-1 0 0,0 1 1 0 0,-1-1-1 0 0,1 1 0 0 0,0-1 1 0 0,0 1-1 0 0,0-1 1 0 0,0 1-1 0 0,0 0 0 0 0,0-1 1 0 0,-1 1-1 0 0,1-1 1 0 0,0 1-1 0 0,0-1 0 0 0,-1 1 1 0 0,1 0-1 0 0,0-1 1 0 0,0 1-1 0 0,-1 0 0 0 0,1-1 1 0 0,-1 1-1 0 0,1 0 0 0 0,0-1 1 0 0,-1 1-1 0 0,1 0 1 0 0,0 0-1 0 0,-1 0 0 0 0,1-1 1 0 0,-1 1-1 0 0,1 0 1 0 0,-1 0-1 0 0,1 0 0 0 0,-1 0 1 0 0,1 0-1 0 0,-1 0 1 0 0,1 0-1 0 0,-1 0 0 0 0,1 0 1 0 0,0 0-1 0 0,-1 0 1 0 0,1 0-1 0 0,-1 0 0 0 0,1 0 1 0 0,-1 0-1 0 0,-5 2 80 0 0,1-1-1 0 0,-1 0 1 0 0,-8 5 0 0 0,11-5-81 0 0,-25 12 27 0 0,0 1-1 0 0,0 1 1 0 0,-47 35-1 0 0,-71 71-177 0 0,110-89 62 0 0,-186 153-190 0 0,-105 94-670 0 0,163-127-396 0 0,118-109 1043 0 0,-141 124-402 0 0,138-127 520 0 0,-1-2-1 0 0,-59 33 1 0 0,104-68 162 0 0,-9 5-3 0 0,-24 10-1 0 0,34-17 12 0 0,0 1 0 0 0,0-1 0 0 0,0 0 0 0 0,1 0 1 0 0,-1-1-1 0 0,0 1 0 0 0,0-1 0 0 0,0 0 0 0 0,0 0 0 0 0,0 0 0 0 0,0-1 0 0 0,-4 0 0 0 0,7 1 6 0 0,0 0 0 0 0,0-1 0 0 0,0 1-1 0 0,0 0 1 0 0,0-1 0 0 0,0 1 0 0 0,0-1-1 0 0,0 1 1 0 0,0-1 0 0 0,0 1-1 0 0,0-1 1 0 0,0 0 0 0 0,1 1 0 0 0,-1-1-1 0 0,0 0 1 0 0,0 0 0 0 0,1 0 0 0 0,-1 0-1 0 0,1 0 1 0 0,-1 1 0 0 0,1-1 0 0 0,-1 0-1 0 0,1 0 1 0 0,-1 0 0 0 0,1 0-1 0 0,0-1 1 0 0,-1 1 0 0 0,1 0 0 0 0,0 0-1 0 0,0 0 1 0 0,0 0 0 0 0,0 0 0 0 0,0 0-1 0 0,0 0 1 0 0,1-2 0 0 0,0-2-46 0 0,0 0 1 0 0,1 0-1 0 0,-1 1 0 0 0,1-1 1 0 0,0 0-1 0 0,1 1 0 0 0,3-5 1 0 0,23-34-2339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9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1536 75 3679 0 0,'22'-16'356'0'0,"77"-42"6234"0"0,-96 69-5374 0 0,-7 15-314 0 0,0-14-531 0 0,0 0 0 0 0,-1 0-1 0 0,0-1 1 0 0,-11 17 0 0 0,-6 7 27 0 0,-2-2 1 0 0,-1-1 0 0 0,-1-1-1 0 0,-2-1 1 0 0,-1-1 0 0 0,-56 42-1 0 0,-115 70 1024 0 0,12-9-706 0 0,-440 334-327 0 0,495-372-724 0 0,60-44-2521 0 0,-87 77 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09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1514 1 12031 0 0,'1'0'274'0'0,"0"0"-233"0"0,0 0 1 0 0,0 0-1 0 0,0 0 1 0 0,-1 0 0 0 0,1 0-1 0 0,0 0 1 0 0,0 0 0 0 0,0 1-1 0 0,-1-1 1 0 0,1 0-1 0 0,0 0 1 0 0,0 1 0 0 0,-1-1-1 0 0,1 0 1 0 0,0 1-1 0 0,-1-1 1 0 0,1 1 0 0 0,0-1-1 0 0,-1 1 1 0 0,1-1 0 0 0,-1 1-1 0 0,2 1 1 0 0,-2-1-29 0 0,1 0 1 0 0,-1 0 0 0 0,1 1-1 0 0,-1-1 1 0 0,0 0-1 0 0,0 1 1 0 0,1-1-1 0 0,-1 0 1 0 0,0 0 0 0 0,0 1-1 0 0,0-1 1 0 0,0 0-1 0 0,-1 2 1 0 0,-1 5 61 0 0,0 0-1 0 0,0-1 1 0 0,-7 14 0 0 0,8-18 60 0 0,-5 11 120 0 0,-2-1 1 0 0,1-1-1 0 0,-2 1 1 0 0,1-1-1 0 0,-2-1 1 0 0,-15 17-1 0 0,-2-3 332 0 0,-44 32-1 0 0,-56 29 283 0 0,86-59-698 0 0,-235 167 524 0 0,-197 141-510 0 0,265-187-201 0 0,105-71-331 0 0,-6 3-1712 0 0,98-70 884 0 0</inkml:trace>
  <inkml:trace contextRef="#ctx0" brushRef="#br0" timeOffset="1">2088 141 5407 0 0,'19'-10'131'0'0,"-11"5"-73"0"0,0 0-1 0 0,1 1 1 0 0,-1 0 0 0 0,1 0-1 0 0,0 1 1 0 0,0 0 0 0 0,12-2-1 0 0,-20 5-16 0 0,0 0-1 0 0,1 0 0 0 0,-1 0 0 0 0,0 0 1 0 0,0 0-1 0 0,0 0 0 0 0,0 0 0 0 0,0 0 1 0 0,0 1-1 0 0,0-1 0 0 0,-1 0 1 0 0,1 1-1 0 0,0-1 0 0 0,0 1 0 0 0,0-1 1 0 0,0 1-1 0 0,0-1 0 0 0,0 1 0 0 0,-1 0 1 0 0,1-1-1 0 0,0 1 0 0 0,-1 0 0 0 0,2 1 1 0 0,-1 0 156 0 0,0 0 0 0 0,0 0 0 0 0,0 1 0 0 0,0-1 0 0 0,-1 0 0 0 0,1 0 0 0 0,-1 0 0 0 0,0 1 0 0 0,1-1 0 0 0,-1 3 0 0 0,-1 6 690 0 0,0-1 0 0 0,0 1 1 0 0,-4 14-1 0 0,5-25-882 0 0,-6 18 275 0 0,0-1 1 0 0,0 1-1 0 0,-2-2 0 0 0,0 1 0 0 0,-1-1 0 0 0,-1 0 0 0 0,0-1 0 0 0,-13 15 0 0 0,-17 16 332 0 0,-50 44-1 0 0,55-57-373 0 0,-185 172 448 0 0,-13-14-663 0 0,131-123-115 0 0,-5-6-11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10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629 164 1351 0 0,'6'-5'120'0'0,"-4"4"34"0"0,-1-1-1 0 0,1 1 0 0 0,-1-1 1 0 0,0 0-1 0 0,0 0 0 0 0,0 1 1 0 0,0-1-1 0 0,0 0 0 0 0,0 0 0 0 0,0 0 1 0 0,-1 0-1 0 0,1 0 0 0 0,-1 0 1 0 0,1 0-1 0 0,-1-1 0 0 0,0 1 0 0 0,0 0 1 0 0,0 0-1 0 0,0 0 0 0 0,0 0 1 0 0,-1 0-1 0 0,1 0 0 0 0,0 0 0 0 0,-1 0 1 0 0,0 0-1 0 0,1 0 0 0 0,-1 0 1 0 0,0 0-1 0 0,0 0 0 0 0,0 0 1 0 0,0 0-1 0 0,0 1 0 0 0,-3-4 0 0 0,0 1 258 0 0,1 0 0 0 0,-1 0 0 0 0,0 0-1 0 0,0 0 1 0 0,0 1 0 0 0,-1 0 0 0 0,1 0 0 0 0,-1 0-1 0 0,0 0 1 0 0,0 1 0 0 0,0-1 0 0 0,-6-1-1 0 0,-6 1-314 0 0,0 0 0 0 0,0 0 0 0 0,0 2 0 0 0,-1 0 0 0 0,-18 2 0 0 0,-87 14 51 0 0,105-11-130 0 0,0 0 1 0 0,0 1-1 0 0,1 0 1 0 0,0 2-1 0 0,0 0 0 0 0,1 1 1 0 0,-1 0-1 0 0,-17 14 1 0 0,22-13 4 0 0,0 1 0 0 0,1 0 0 0 0,0 0 0 0 0,1 1 0 0 0,0 0 0 0 0,1 1 0 0 0,0 0 1 0 0,1 1-1 0 0,0 0 0 0 0,-8 20 0 0 0,8-16 2 0 0,1 0 1 0 0,1 1-1 0 0,1 0 0 0 0,1 0 1 0 0,0 0-1 0 0,-2 37 1 0 0,6-48-19 0 0,0 1 0 0 0,0-1-1 0 0,1 0 1 0 0,0 1 0 0 0,0-1 0 0 0,1 0 0 0 0,0 0 0 0 0,0 0 0 0 0,1 0 0 0 0,0 0 0 0 0,0 0 0 0 0,0-1 0 0 0,1 1 0 0 0,0-1 0 0 0,0 0 0 0 0,1 0 0 0 0,0-1 0 0 0,0 1-1 0 0,0-1 1 0 0,0 0 0 0 0,7 4 0 0 0,0-1 1 0 0,1-1-1 0 0,0 0 0 0 0,0-1 0 0 0,0-1 0 0 0,1 0 1 0 0,0 0-1 0 0,0-1 0 0 0,0-1 0 0 0,0-1 1 0 0,0 0-1 0 0,21 0 0 0 0,-9-2-5 0 0,-1-1 0 0 0,1-2 1 0 0,-1 0-1 0 0,1-2 0 0 0,-1 0 0 0 0,-1-2 0 0 0,1-1 1 0 0,25-12-1 0 0,-31 11 35 0 0,-1 0-1 0 0,0-2 1 0 0,-1 0 0 0 0,0-1 0 0 0,0 0-1 0 0,-2-2 1 0 0,1 0 0 0 0,-2 0-1 0 0,0-1 1 0 0,20-30 0 0 0,-21 24 57 0 0,0 0 1 0 0,-2-1-1 0 0,0 0 0 0 0,8-28 0 0 0,-14 33-14 0 0,0 0 0 0 0,-1-1 0 0 0,-1 1-1 0 0,-1-1 1 0 0,0 0 0 0 0,-2-26-1 0 0,0 39-62 0 0,0-1 1 0 0,-1 1-1 0 0,0-1 0 0 0,0 1 0 0 0,-1 0 0 0 0,0 0 1 0 0,1-1-1 0 0,-2 1 0 0 0,1 0 0 0 0,0 1 0 0 0,-1-1 1 0 0,0 0-1 0 0,0 1 0 0 0,-1-1 0 0 0,1 1 0 0 0,-1 0 1 0 0,0 0-1 0 0,0 1 0 0 0,-5-4 0 0 0,3 3 2 0 0,0 0-1 0 0,-1 1 0 0 0,1 0 1 0 0,-1 0-1 0 0,0 1 0 0 0,0-1 1 0 0,0 2-1 0 0,0-1 0 0 0,0 1 1 0 0,0 0-1 0 0,0 0 0 0 0,-1 1 1 0 0,1 0-1 0 0,-11 1 0 0 0,-13 3-2 0 0,-1 2 0 0 0,1 1-1 0 0,1 2 1 0 0,0 0 0 0 0,0 2-1 0 0,-56 30 1 0 0,56-24-3 0 0,1 0 1 0 0,1 3-1 0 0,1 0 0 0 0,1 2 1 0 0,0 0-1 0 0,-33 40 1 0 0,43-42-28 0 0,1 0 1 0 0,1 1 0 0 0,1 0 0 0 0,-11 25 0 0 0,19-35 8 0 0,0 1 1 0 0,0 1 0 0 0,2-1-1 0 0,-1 1 1 0 0,1 0-1 0 0,1 0 1 0 0,0-1-1 0 0,1 2 1 0 0,1 19-1 0 0,0-27 11 0 0,1 1 0 0 0,0-1 0 0 0,1 1 0 0 0,0-1 0 0 0,0 0 0 0 0,0 1 0 0 0,0-1 0 0 0,1 0 0 0 0,0 0-1 0 0,1-1 1 0 0,-1 1 0 0 0,6 6 0 0 0,-3-6 2 0 0,0 0-1 0 0,0 0 0 0 0,0-1 1 0 0,1 0-1 0 0,0 0 1 0 0,0 0-1 0 0,0-1 0 0 0,0 0 1 0 0,11 4-1 0 0,4 0-6 0 0,0-1 0 0 0,0-1 0 0 0,1-1 0 0 0,-1-1 0 0 0,1-1 0 0 0,0 0 0 0 0,0-2 0 0 0,35-3 0 0 0,-26-1 0 0 0,0-2 0 0 0,-1-1 0 0 0,0-2 0 0 0,0 0 0 0 0,48-22 0 0 0,-40 13 1 0 0,-1-2 1 0 0,0-1-1 0 0,-2-2 0 0 0,67-53 0 0 0,-86 59 15 0 0,0-1-1 0 0,0 0 0 0 0,-2-1 0 0 0,17-24 0 0 0,-23 27 13 0 0,0-1-1 0 0,-1 1 1 0 0,0-1-1 0 0,-2-1 1 0 0,1 0-1 0 0,4-23 1 0 0,-9 32-9 0 0,-1-1-1 0 0,0 1 1 0 0,0-1 0 0 0,0 0-1 0 0,-2 1 1 0 0,1-1 0 0 0,-1 0-1 0 0,0 1 1 0 0,0-1 0 0 0,-1 1-1 0 0,0-1 1 0 0,-1 1-1 0 0,-5-12 1 0 0,4 13-5 0 0,0 0-1 0 0,0 1 1 0 0,0-1-1 0 0,-1 1 1 0 0,0 0-1 0 0,0 0 1 0 0,-1 1-1 0 0,0 0 1 0 0,0 0-1 0 0,0 0 1 0 0,0 0-1 0 0,-1 1 1 0 0,0 0-1 0 0,0 1 1 0 0,-9-4-1 0 0,5 2 7 0 0,0 2 0 0 0,-1-1 0 0 0,0 2 0 0 0,1-1-1 0 0,-1 2 1 0 0,0-1 0 0 0,0 2 0 0 0,-16 0 0 0 0,13 2 4 0 0,1 0 1 0 0,-1 1 0 0 0,1 0 0 0 0,-1 1 0 0 0,1 1-1 0 0,-18 8 1 0 0,3 1 2 0 0,0 0 0 0 0,0 3 0 0 0,1 0 0 0 0,-39 32 0 0 0,56-39 22 0 0,1 0 0 0 0,-1 0 1 0 0,2 1-1 0 0,-1 0 0 0 0,1 1 1 0 0,1 0-1 0 0,0 1 0 0 0,1-1 1 0 0,1 1-1 0 0,-1 1 1 0 0,2-1-1 0 0,-7 23 0 0 0,11-29-8 0 0,0-1 0 0 0,1 1-1 0 0,-1-1 1 0 0,1 1 0 0 0,0-1-1 0 0,1 1 1 0 0,-1-1 0 0 0,1 1-1 0 0,1-1 1 0 0,-1 1 0 0 0,1-1-1 0 0,0 0 1 0 0,1 0 0 0 0,-1 0-1 0 0,1 0 1 0 0,0 0-1 0 0,1-1 1 0 0,-1 1 0 0 0,1-1-1 0 0,0 0 1 0 0,1 0 0 0 0,-1 0-1 0 0,6 4 1 0 0,-2-2-26 0 0,1 0-1 0 0,0 0 0 0 0,1-1 1 0 0,-1-1-1 0 0,1 1 0 0 0,0-1 1 0 0,1-1-1 0 0,-1 0 0 0 0,1-1 1 0 0,0 0-1 0 0,0 0 1 0 0,18 1-1 0 0,1-2-1331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1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226 249 775 0 0,'-27'11'12126'0'0,"-1"-3"-8820"0"0,16-5-3092 0 0,-1 1 0 0 0,2 0 0 0 0,-19 9 0 0 0,23-9-127 0 0,0 1 1 0 0,0 0-1 0 0,0 1 0 0 0,1-1 0 0 0,-1 1 0 0 0,1 1 1 0 0,1-1-1 0 0,0 1 0 0 0,-1 0 0 0 0,2 0 0 0 0,-1 0 1 0 0,-5 14-1 0 0,5-10-62 0 0,2 0 0 0 0,-1 0 0 0 0,1 0 0 0 0,1 1 1 0 0,0-1-1 0 0,0 1 0 0 0,1-1 0 0 0,1 22 0 0 0,0-28-8 0 0,1 0 0 0 0,0 0-1 0 0,0 0 1 0 0,0-1 0 0 0,0 1 0 0 0,1 0-1 0 0,-1-1 1 0 0,1 1 0 0 0,1-1-1 0 0,3 7 1 0 0,-5-10-11 0 0,0 1-1 0 0,0-1 1 0 0,0 0 0 0 0,1 1-1 0 0,-1-1 1 0 0,0 0-1 0 0,1 0 1 0 0,-1 0-1 0 0,1 0 1 0 0,-1 0 0 0 0,1 0-1 0 0,-1 0 1 0 0,1-1-1 0 0,0 1 1 0 0,-1-1-1 0 0,1 1 1 0 0,0-1 0 0 0,0 1-1 0 0,-1-1 1 0 0,1 0-1 0 0,0 0 1 0 0,0 0-1 0 0,-1 0 1 0 0,1 0 0 0 0,0 0-1 0 0,0-1 1 0 0,-1 1-1 0 0,1 0 1 0 0,0-1 0 0 0,0 0-1 0 0,-1 1 1 0 0,3-2-1 0 0,6-3 11 0 0,0-1 1 0 0,0 0-1 0 0,-1-1 0 0 0,1 0 1 0 0,-1-1-1 0 0,-1 0 0 0 0,0 0 0 0 0,0-1 1 0 0,0 0-1 0 0,-1 0 0 0 0,0-1 0 0 0,-1 1 1 0 0,0-2-1 0 0,5-12 0 0 0,-3 4 20 0 0,0 0-1 0 0,-2-1 1 0 0,0 0-1 0 0,-1 0 1 0 0,-1 0-1 0 0,-1-1 1 0 0,1-25-1 0 0,-4 22 78 0 0,-1 0 0 0 0,-1 1 1 0 0,-2 0-1 0 0,0-1 0 0 0,-1 1 0 0 0,-16-43 0 0 0,19 62-89 0 0,1 1 1 0 0,-1-1-1 0 0,0 1 0 0 0,0-1 0 0 0,0 1 1 0 0,-1 0-1 0 0,1 0 0 0 0,-1 0 0 0 0,1 0 0 0 0,-1 0 1 0 0,0 0-1 0 0,-5-3 0 0 0,6 5-13 0 0,1 0 0 0 0,-1 1 0 0 0,0-1 0 0 0,0 0 0 0 0,0 0 0 0 0,0 1 0 0 0,0-1 0 0 0,0 1 0 0 0,0 0 0 0 0,0-1 0 0 0,0 1 0 0 0,0 0 0 0 0,0 0 0 0 0,0 1 0 0 0,0-1 0 0 0,0 0-1 0 0,0 0 1 0 0,0 1 0 0 0,0 0 0 0 0,0-1 0 0 0,0 1 0 0 0,0 0 0 0 0,1 0 0 0 0,-1 0 0 0 0,-3 2 0 0 0,1 0 29 0 0,0 0 1 0 0,0 1-1 0 0,1 0 0 0 0,0-1 1 0 0,-1 1-1 0 0,1 0 0 0 0,0 1 1 0 0,1-1-1 0 0,-3 6 0 0 0,-2 4 157 0 0,-7 23 1 0 0,5-5-139 0 0,1 0 1 0 0,2 0 0 0 0,1 0 0 0 0,2 1 0 0 0,1 0 0 0 0,1 0-1 0 0,2 0 1 0 0,9 60 0 0 0,-7-76-46 0 0,8 27 0 0 0,-9-38-8 0 0,0-1 0 0 0,1 1-1 0 0,-1-1 1 0 0,1 0-1 0 0,0 1 1 0 0,0-1 0 0 0,0-1-1 0 0,7 8 1 0 0,-8-10 1 0 0,0 0-1 0 0,-1-1 1 0 0,1 1 0 0 0,0-1 0 0 0,0 0 0 0 0,0 0-1 0 0,0 1 1 0 0,1-1 0 0 0,-1-1 0 0 0,0 1 0 0 0,0 0-1 0 0,1 0 1 0 0,-1-1 0 0 0,0 1 0 0 0,1-1 0 0 0,3 0-1 0 0,-2 0-31 0 0,0 0 0 0 0,0-1 0 0 0,0 0 0 0 0,-1 1 0 0 0,1-2 0 0 0,0 1 0 0 0,0 0 0 0 0,0-1 0 0 0,3-1 0 0 0,4-4-25 0 0,-1 1 1 0 0,0-2 0 0 0,-1 1 0 0 0,0-1-1 0 0,13-14 1 0 0,-12 11 121 0 0,-1-1 0 0 0,0-1 0 0 0,-1 0-1 0 0,0 0 1 0 0,-1 0 0 0 0,0-1 0 0 0,8-25-1 0 0,-12 29-27 0 0,0 0-1 0 0,-1 0 1 0 0,0-1-1 0 0,0 1 1 0 0,-1-1-1 0 0,0 0 1 0 0,-1 1-1 0 0,-1-1 1 0 0,1 0-1 0 0,-2 1 1 0 0,-4-20-1 0 0,5 26-47 0 0,0 1 0 0 0,0 0-1 0 0,-1-1 1 0 0,1 1 0 0 0,-1 0 0 0 0,0 0-1 0 0,0 0 1 0 0,0 0 0 0 0,-4-3 0 0 0,6 5-4 0 0,-1 1 0 0 0,0-1-1 0 0,0 0 1 0 0,0 0 0 0 0,0 1 0 0 0,0-1 0 0 0,0 1 0 0 0,0-1 0 0 0,0 1 0 0 0,0-1 0 0 0,-1 1 0 0 0,1 0 0 0 0,0 0 0 0 0,0-1 0 0 0,0 1 0 0 0,0 0 0 0 0,-1 0 0 0 0,1 0 0 0 0,0 0 0 0 0,0 0 0 0 0,0 1 0 0 0,0-1 0 0 0,-1 0-1 0 0,1 0 1 0 0,0 1 0 0 0,0-1 0 0 0,0 1 0 0 0,0-1 0 0 0,0 1 0 0 0,-2 1 0 0 0,-1 1-184 0 0,0 1 0 0 0,0 0 0 0 0,1 0 0 0 0,-1 0 0 0 0,1 0 0 0 0,0 1 0 0 0,0-1 0 0 0,0 1 0 0 0,1 0 0 0 0,0 0 0 0 0,-4 9 0 0 0,1 4-1316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1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818 569 4319 0 0,'8'-7'199'0'0,"-1"3"-99"0"0,-1 0 1 0 0,-1-1-1 0 0,1 0 1 0 0,-1 0-1 0 0,1 0 1 0 0,-2 0-1 0 0,1-1 1 0 0,0 0-1 0 0,-1 0 1 0 0,3-7-1 0 0,-3 5 100 0 0,-1-1 0 0 0,-1 1-1 0 0,0 0 1 0 0,0-1-1 0 0,-1 1 1 0 0,0-1 0 0 0,0 1-1 0 0,-1-1 1 0 0,0 0 0 0 0,0 1-1 0 0,-1-1 1 0 0,0 1-1 0 0,-1-1 1 0 0,0 1 0 0 0,0-1-1 0 0,-1 1 1 0 0,0 0 0 0 0,0 0-1 0 0,-1 0 1 0 0,0 1-1 0 0,-1-1 1 0 0,1 1 0 0 0,-1 0-1 0 0,-1 0 1 0 0,1 1-1 0 0,-1-1 1 0 0,-12-9 0 0 0,5 6-136 0 0,-2 1 0 0 0,1 0 0 0 0,-1 1 0 0 0,0 0 1 0 0,-30-9-1 0 0,15 7-24 0 0,-2 2 1 0 0,-35-5-1 0 0,43 10-13 0 0,-1 1 0 0 0,1 1 0 0 0,-1 1 0 0 0,1 2 0 0 0,0 0 0 0 0,0 1 0 0 0,0 2 0 0 0,0 0 0 0 0,-25 10 0 0 0,29-7-4 0 0,0 0 1 0 0,0 1-1 0 0,1 1 1 0 0,0 0-1 0 0,1 2 1 0 0,0 0-1 0 0,1 1 1 0 0,1 1-1 0 0,0 1 1 0 0,-21 24-1 0 0,25-24 14 0 0,0 1-1 0 0,2 1 1 0 0,0-1-1 0 0,1 2 0 0 0,1-1 1 0 0,-7 22-1 0 0,10-27 8 0 0,2 1 0 0 0,0 1 1 0 0,0-1-1 0 0,1 0 0 0 0,1 1 0 0 0,0-1 0 0 0,0 1 0 0 0,2-1 0 0 0,2 22 0 0 0,-1-28-23 0 0,0 0 0 0 0,0 0 0 0 0,0 0 0 0 0,1 0 0 0 0,0 0 0 0 0,1 0 0 0 0,-1-1 0 0 0,1 0 0 0 0,1 1 0 0 0,5 6 0 0 0,-3-6 8 0 0,1 1 0 0 0,0-1-1 0 0,0-1 1 0 0,0 1 0 0 0,1-1 0 0 0,16 8-1 0 0,-11-7 24 0 0,1-1-1 0 0,1 0 0 0 0,-1-1 0 0 0,1-1 0 0 0,0 0 0 0 0,0-1 1 0 0,0-1-1 0 0,0-1 0 0 0,22 0 0 0 0,0-4 44 0 0,-1-1 0 0 0,61-16 0 0 0,68-34-28 0 0,-138 43-68 0 0,-1-3 0 0 0,-1 0-1 0 0,0-1 1 0 0,-1-2-1 0 0,-1 0 1 0 0,-1-2 0 0 0,0 0-1 0 0,22-27 1 0 0,-15 13 58 0 0,-2-2 0 0 0,-2-1-1 0 0,-1-1 1 0 0,36-72 0 0 0,-55 95 6 0 0,0 1-1 0 0,0-1 0 0 0,-2-1 0 0 0,1 1 1 0 0,-2-1-1 0 0,0 1 0 0 0,-1-1 1 0 0,1-20-1 0 0,-3 28-44 0 0,0 0 0 0 0,-1 1 0 0 0,0-1 0 0 0,0 0 1 0 0,0 0-1 0 0,-1 0 0 0 0,0 1 0 0 0,0-1 0 0 0,-1 1 0 0 0,0 0 0 0 0,0 0 0 0 0,0 0 1 0 0,-1 0-1 0 0,0 0 0 0 0,0 1 0 0 0,0-1 0 0 0,-1 1 0 0 0,0 0 0 0 0,0 1 0 0 0,-6-6 1 0 0,4 6-12 0 0,0 0 0 0 0,-1 0-1 0 0,1 1 1 0 0,-1-1 0 0 0,0 2 0 0 0,1-1 0 0 0,-1 1 0 0 0,0 0 0 0 0,-1 1 0 0 0,1 0 0 0 0,0 0 0 0 0,-13 1 0 0 0,-10 1 26 0 0,-58 11 0 0 0,88-12-32 0 0,-40 8 39 0 0,1 1 0 0 0,-49 17 1 0 0,68-18 2 0 0,-1 2 1 0 0,1 0-1 0 0,1 1 0 0 0,0 1 1 0 0,-28 21-1 0 0,25-13-9 0 0,1 1 0 0 0,1 0 0 0 0,1 2 0 0 0,1 0 0 0 0,1 1 0 0 0,1 1 0 0 0,-26 53 0 0 0,35-61 36 0 0,1-1-1 0 0,0 2 1 0 0,2-1-1 0 0,0 1 1 0 0,1 0-1 0 0,0 0 1 0 0,2 0-1 0 0,0 0 1 0 0,1 0-1 0 0,1 0 0 0 0,1 1 1 0 0,0-1-1 0 0,2 0 1 0 0,0 0-1 0 0,1 0 1 0 0,0 0-1 0 0,2-1 1 0 0,12 30-1 0 0,-14-41-31 0 0,-1 1 0 0 0,1 0-1 0 0,1-1 1 0 0,-1 1-1 0 0,1-1 1 0 0,0-1 0 0 0,1 1-1 0 0,-1-1 1 0 0,1 0 0 0 0,0 0-1 0 0,1 0 1 0 0,-1-1 0 0 0,1 0-1 0 0,0 0 1 0 0,0-1 0 0 0,0 0-1 0 0,0 0 1 0 0,0 0 0 0 0,1-1-1 0 0,-1 0 1 0 0,1-1 0 0 0,0 0-1 0 0,-1 0 1 0 0,9 0 0 0 0,1-1-27 0 0,1-1 0 0 0,-1-1 0 0 0,0 0 0 0 0,0-1 1 0 0,18-6-1 0 0,1-2-7 0 0,44-21-1 0 0,-61 23-3 0 0,0-1 0 0 0,0-1 0 0 0,-1-1 0 0 0,-1 0 0 0 0,0-1 0 0 0,27-28 0 0 0,-22 17 0 0 0,-2 0 0 0 0,-1-1 0 0 0,-1-2 0 0 0,15-28 0 0 0,31-76 9 0 0,-54 107-50 0 0,-1 0-1 0 0,-1-1 0 0 0,7-47 1 0 0,-14 65 32 0 0,0-1 0 0 0,-1 1 1 0 0,0 0-1 0 0,0-1 0 0 0,-1 1 1 0 0,1 0-1 0 0,-4-11 0 0 0,3 16 12 0 0,1 0-1 0 0,-1 0 1 0 0,0 0 0 0 0,1 0-1 0 0,-1 1 1 0 0,0-1-1 0 0,0 0 1 0 0,0 0 0 0 0,-1 1-1 0 0,1-1 1 0 0,0 1-1 0 0,-1-1 1 0 0,1 1 0 0 0,-1-1-1 0 0,1 1 1 0 0,-1 0-1 0 0,1 0 1 0 0,-1 0-1 0 0,0 0 1 0 0,0 0 0 0 0,0 0-1 0 0,0 0 1 0 0,1 0-1 0 0,-1 1 1 0 0,0-1 0 0 0,0 1-1 0 0,0 0 1 0 0,0-1-1 0 0,0 1 1 0 0,-1 0 0 0 0,-1 0-1 0 0,-5 1-13 0 0,1 1 0 0 0,-1 0 0 0 0,1 0 0 0 0,-1 0-1 0 0,1 1 1 0 0,0 0 0 0 0,-14 8 0 0 0,-53 36-97 0 0,65-40 105 0 0,-16 12-241 0 0,0 2-1 0 0,1 0 1 0 0,-42 49-1 0 0,35-31-1614 0 0,-49 80 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11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0 360 3999 0 0,'0'0'306'0'0,"3"-1"-200"0"0,9-4-192 0 0,-3 1 967 0 0,1 1 0 0 0,0-1-1 0 0,0 2 1 0 0,14-3 0 0 0,15 21 3649 0 0,-37-9-4455 0 0,-2-1-1 0 0,1 1 0 0 0,-1 0 1 0 0,0-1-1 0 0,0 1 1 0 0,-1 0-1 0 0,0-1 0 0 0,0 1 1 0 0,0-1-1 0 0,-1 1 1 0 0,0-1-1 0 0,0 0 0 0 0,-1 0 1 0 0,-3 7-1 0 0,-5 10-167 0 0,-10 34 0 0 0,20-54 1 0 0,5-2-56 0 0,0 0 144 0 0,0 0 1 0 0,1-1-1 0 0,-1 1 0 0 0,1-1 1 0 0,-1 0-1 0 0,1 0 1 0 0,-1 0-1 0 0,1-1 1 0 0,-1 0-1 0 0,1 0 1 0 0,-1 0-1 0 0,0 0 1 0 0,0-1-1 0 0,6-1 1 0 0,8-6-42 0 0,33-20 1 0 0,-31 16 26 0 0,178-123 4 0 0,-197 135 14 0 0,92-68 161 0 0,-75 58-101 0 0,0 0 0 0 0,1 1 0 0 0,25-10-1 0 0,-43 20-42 0 0,-1-1 1 0 0,1 1-1 0 0,0 0 0 0 0,0-1 0 0 0,-1 1 1 0 0,1 0-1 0 0,0 0 0 0 0,0 0 0 0 0,0 0 0 0 0,-1 0 1 0 0,1 0-1 0 0,0 0 0 0 0,0 0 0 0 0,0 0 0 0 0,1 0 1 0 0,0 1 34 0 0,-2-1-47 0 0,0 0 0 0 0,1 0 0 0 0,-1 0 0 0 0,0 0 0 0 0,0 0 0 0 0,0 0 0 0 0,1 0 0 0 0,-1 0 0 0 0,0 0 0 0 0,0 0 0 0 0,0 0 0 0 0,1 0 0 0 0,-1 0 0 0 0,0 0 0 0 0,0 0 0 0 0,0 1 0 0 0,1-1 0 0 0,-1 0 0 0 0,0 0 0 0 0,0 0 0 0 0,0 0 0 0 0,0 0 0 0 0,0 1 0 0 0,1-1 0 0 0,-1 0 0 0 0,0 0 0 0 0,0 1 0 0 0,2 1-1 0 0,0 1 0 0 0,0-1 0 0 0,0 1 0 0 0,-1 0 0 0 0,1 0 0 0 0,-1 0 0 0 0,0 0 0 0 0,0 0-1 0 0,0 0 1 0 0,0 0 0 0 0,0 6 0 0 0,0-3 22 0 0,-1 0 0 0 0,0 0-1 0 0,0 0 1 0 0,-1 0 0 0 0,0 0-1 0 0,-2 8 1 0 0,-2 4-93 0 0,-1 0 0 0 0,0 0 0 0 0,-1-1 0 0 0,-19 32 0 0 0,17-35 27 0 0,2 1-1 0 0,-1 0 1 0 0,2 0-1 0 0,-7 24 1 0 0,12-36-16 0 0,12-4 43 0 0,-1 0 1 0 0,0 0 0 0 0,0-1 0 0 0,0 0 0 0 0,0-1 0 0 0,14-6 0 0 0,57-29 26 0 0,-59 26-21 0 0,46-21 7 0 0,30-16 0 0 0,103-73 0 0 0,-135 79-62 0 0,-58 38 73 0 0,0 1 1 0 0,0 0 0 0 0,1 1-1 0 0,0 0 1 0 0,-1 1-1 0 0,13-3 1 0 0,-16 7 47 0 0,9 9-49 0 0,-12-9-6 0 0,-1 1-1 0 0,1-1 1 0 0,-1 1-1 0 0,1 0 0 0 0,-1-1 1 0 0,0 1-1 0 0,0 0 1 0 0,0 0-1 0 0,-1-1 0 0 0,1 1 1 0 0,-1 0-1 0 0,1 0 1 0 0,-1 0-1 0 0,0 0 1 0 0,0 0-1 0 0,-1 5 0 0 0,-1 5 48 0 0,0 1-1 0 0,-7 18 0 0 0,2-7-55 0 0,-1 5-118 0 0,-20 46-1 0 0,16-47 42 0 0,-9 36-1 0 0,20-62 11 0 0,6-3-7 0 0,1 0 71 0 0,-1 0 0 0 0,1 0 0 0 0,-1-1 0 0 0,0 0 1 0 0,1 0-1 0 0,-1 0 0 0 0,10-4 0 0 0,4-3-111 0 0,18-11-1 0 0,-2 2-348 0 0,37-18 51 0 0,17-7 83 0 0,154-84 363 0 0,-115 57-4 0 0,-124 67-1 0 0,1 0 0 0 0,0 0 0 0 0,0 0 1 0 0,-1 1-1 0 0,1-1 0 0 0,0 2 1 0 0,0-1-1 0 0,0 0 0 0 0,8 1 0 0 0,-10 0 88 0 0,-3 1-97 0 0,0 0-1 0 0,1 0 1 0 0,-1-1 0 0 0,0 1-1 0 0,0 0 1 0 0,1 0-1 0 0,-1 0 1 0 0,1 0-1 0 0,-1 0 1 0 0,0-1-1 0 0,2 2 1 0 0,1 3 18 0 0,-2 0-16 0 0,1-1-1 0 0,-1 1 0 0 0,0 0 0 0 0,0-1 1 0 0,0 1-1 0 0,-1 0 0 0 0,1 0 1 0 0,-2 7-1 0 0,0 2 51 0 0,-6 21 0 0 0,4-23-60 0 0,-5 17-63 0 0,-1 1 0 0 0,-2-2-1 0 0,-24 49 1 0 0,8-21 9 0 0,25-51 187 0 0,0 0 0 0 0,1-1-1 0 0,-1 1 1 0 0,1 0 0 0 0,0 0 0 0 0,0 0-1 0 0,1 0 1 0 0,0 9 0 0 0,2-14 164 0 0,3 1-476 0 0,0-1 1 0 0,0-1-1 0 0,1 1 1 0 0,-1-1-1 0 0,0 0 0 0 0,0 0 1 0 0,0-1-1 0 0,0 1 1 0 0,0-1-1 0 0,-1 0 1 0 0,7-3-1 0 0,10-7-221 0 0,21-15 0 0 0,-34 22 415 0 0,101-73-254 0 0,63-40 229 0 0,-114 85-3 0 0,1 2-1 0 0,1 3 0 0 0,96-30 1 0 0,-146 54 179 0 0,1 1-1 0 0,0 1 1 0 0,0 0 0 0 0,0 1 0 0 0,17-1 0 0 0,-26 2-137 0 0,1 0 1 0 0,0 0 0 0 0,0 1-1 0 0,-1-1 1 0 0,1 1-1 0 0,-1-1 1 0 0,1 1 0 0 0,0 0-1 0 0,-1 0 1 0 0,1 0-1 0 0,-1 0 1 0 0,0 1 0 0 0,1-1-1 0 0,-1 1 1 0 0,0-1-1 0 0,0 1 1 0 0,0 0 0 0 0,0 0-1 0 0,0 0 1 0 0,0 0-1 0 0,-1 0 1 0 0,1 0 0 0 0,-1 0-1 0 0,1 1 1 0 0,-1-1-1 0 0,0 1 1 0 0,0-1 0 0 0,1 4-1 0 0,1 6-16 0 0,0 0 0 0 0,-1 1 0 0 0,0-1 0 0 0,-1 1 0 0 0,-1-1 0 0 0,0 1 0 0 0,0 0 0 0 0,-1-1 0 0 0,-4 17 0 0 0,-5 12-10 0 0,-20 56 0 0 0,18-63-8 0 0,8-16-73 0 0,3-15-9 0 0,5-2 20 0 0,2-1 37 0 0,0 0 0 0 0,0 1 1 0 0,0-2-1 0 0,0 1 0 0 0,0-1 1 0 0,0 0-1 0 0,0 0 0 0 0,0-1 0 0 0,0 1 1 0 0,0-1-1 0 0,9-5 0 0 0,9-5-183 0 0,30-20 0 0 0,-44 25 199 0 0,74-44-83 0 0,140-62 0 0 0,-173 92 299 0 0,0 2 0 0 0,1 3 0 0 0,1 2 0 0 0,75-10 0 0 0,-120 23-125 0 0,0 0-1 0 0,0 1 0 0 0,0 0 0 0 0,1 0 0 0 0,7 2 1 0 0,-13-2-58 0 0,0 1 0 0 0,-1 0 1 0 0,1-1-1 0 0,0 1 1 0 0,-1 0-1 0 0,1 0 1 0 0,-1 1-1 0 0,1-1 0 0 0,-1 0 1 0 0,0 1-1 0 0,0 0 1 0 0,0-1-1 0 0,1 1 1 0 0,-1 0-1 0 0,-1 0 0 0 0,1 0 1 0 0,0 0-1 0 0,2 4 1 0 0,-1 0-23 0 0,-1 0 1 0 0,1 0 0 0 0,-1 0 0 0 0,-1 0 0 0 0,1 1-1 0 0,-1-1 1 0 0,1 11 0 0 0,-1-2-8 0 0,-1-1 1 0 0,-3 20-1 0 0,0-15 114 0 0,-1-1 0 0 0,-11 33-1 0 0,9-34 4 0 0,0 0-1 0 0,-5 37 0 0 0,11-37-113 0 0,0-16 0 0 0,0 0 0 0 0,0 0 0 0 0,1-1 0 0 0,-1 1 0 0 0,0 0 0 0 0,0 0 0 0 0,1 0 0 0 0,-1 0 0 0 0,0-1 0 0 0,1 1 0 0 0,-1 0 0 0 0,1 0 0 0 0,-1-1 0 0 0,2 2 0 0 0,-1-1 0 0 0,1 0-1 0 0,0 1 0 0 0,-1-1 0 0 0,1 0 1 0 0,0 0-1 0 0,0 0 0 0 0,0 0 0 0 0,0-1 1 0 0,0 1-1 0 0,0 0 0 0 0,0-1 0 0 0,0 1 1 0 0,0-1-1 0 0,0 0 0 0 0,0 0 0 0 0,0 0 1 0 0,0 0-1 0 0,0 0 0 0 0,0 0 0 0 0,1 0 1 0 0,-1-1-1 0 0,2 0 0 0 0,6-2-27 0 0,1-1-1 0 0,-1 0 1 0 0,12-6 0 0 0,3-1-34 0 0,194-93-102 0 0,-139 62 136 0 0,4-1 28 0 0,62-30 0 0 0,-108 56 0 0 0,20-10 0 0 0,87-28 0 0 0,-137 53 72 0 0,-1 0 1 0 0,1 1-1 0 0,0-1 0 0 0,-1 2 0 0 0,1-1 0 0 0,11 2 1 0 0,-14 1 189 0 0,-1 1-232 0 0,0 0 0 0 0,-1 1 0 0 0,0-1 0 0 0,0 1 0 0 0,0 0 0 0 0,0 0 0 0 0,0 0 0 0 0,-1 0 0 0 0,0 0 0 0 0,0 1 0 0 0,0-1 0 0 0,0 1 0 0 0,-1-1 0 0 0,0 1 0 0 0,0 0 0 0 0,0-1 0 0 0,0 7 0 0 0,0 9-7 0 0,-1 0-1 0 0,0 0 0 0 0,-2 0 0 0 0,0 0 1 0 0,-2 0-1 0 0,-6 23 0 0 0,1-10 4 0 0,-6 28 12 0 0,14-42-38 0 0,1-18 0 0 0,0 0 0 0 0,0 0 0 0 0,0 0 0 0 0,0 0 0 0 0,0 0 0 0 0,0 0 0 0 0,1-1 0 0 0,-1 1 0 0 0,0 0 0 0 0,1 0 0 0 0,-1 0 0 0 0,0 0 0 0 0,1-1 0 0 0,-1 1 0 0 0,1 0 0 0 0,-1 0 0 0 0,2 1 0 0 0,0-2-3 0 0,0 1 0 0 0,0 0 0 0 0,0-1-1 0 0,0 1 1 0 0,0-1 0 0 0,1 1 0 0 0,-1-1-1 0 0,0 0 1 0 0,0 0 0 0 0,0 0 0 0 0,0 0 0 0 0,0-1-1 0 0,0 1 1 0 0,1 0 0 0 0,1-2 0 0 0,36-11-64 0 0,5-8-122 0 0,58-37 0 0 0,22-11 157 0 0,118-55 31 0 0,-68 32 16 0 0,-150 81 87 0 0,50-16 0 0 0,-72 26-94 0 0,0 0 1 0 0,1 1 0 0 0,-1-1 0 0 0,1 1-1 0 0,-1-1 1 0 0,1 1 0 0 0,-1 0 0 0 0,0 1-1 0 0,1-1 1 0 0,-1 0 0 0 0,1 1 0 0 0,-1 0-1 0 0,5 1 1 0 0,-6-1 0 0 0,0 0-1 0 0,1 0 0 0 0,-1 0 1 0 0,0 0-1 0 0,0 1 1 0 0,3 2-1 0 0,-1 0-1 0 0,-1 0 0 0 0,0 0 0 0 0,0 1 0 0 0,0-1 0 0 0,0 1 1 0 0,-1 0-1 0 0,1 0 0 0 0,-1 0 0 0 0,0 0 0 0 0,-1 0 0 0 0,0 0 0 0 0,1 0 0 0 0,-1 1 0 0 0,-1-1 0 0 0,1 11 1 0 0,-1-2 8 0 0,-1 0-1 0 0,0 1 1 0 0,-1-1 0 0 0,-7 24 0 0 0,-48 129-21 0 0,48-144-2 0 0,2-2-41 0 0,6-5 19 0 0,1-16 27 0 0,0 0 1 0 0,0 0-1 0 0,0 0 1 0 0,0 0-1 0 0,0 1 1 0 0,0-1-1 0 0,0 0 1 0 0,0 0-1 0 0,0 0 1 0 0,0 0-1 0 0,0 0 1 0 0,0 0-1 0 0,0 0 1 0 0,0 0-1 0 0,0 0 1 0 0,0 1-1 0 0,0-1 1 0 0,0 0-1 0 0,0 0 1 0 0,0 0-1 0 0,0 0 1 0 0,0 0-1 0 0,0 0 1 0 0,0 0-1 0 0,0 0 1 0 0,0 0-1 0 0,0 1 1 0 0,0-1-1 0 0,0 0 1 0 0,0 0-1 0 0,0 0 1 0 0,0 0-1 0 0,1 0 1 0 0,-1 0-1 0 0,0 0 1 0 0,0 0-1 0 0,0 0 1 0 0,0 0-1 0 0,0 0 1 0 0,0 0-1 0 0,0 0 1 0 0,0 0-1 0 0,0 0 1 0 0,1 0 0 0 0,-1 0-1 0 0,0 0 1 0 0,0 0-1 0 0,0 0 1 0 0,0 0-1 0 0,0 0 1 0 0,0 0-1 0 0,0 0 1 0 0,0 0-1 0 0,0 0 1 0 0,1 0-1 0 0,-1 0 1 0 0,6 0-33 0 0,1-1 1 0 0,-1 0 0 0 0,0 0 0 0 0,0-1 0 0 0,0 0-1 0 0,1 0 1 0 0,-2 0 0 0 0,9-5 0 0 0,50-32-119 0 0,-38 23 113 0 0,151-86-25 0 0,25-15 157 0 0,1 1 30 0 0,-166 95-85 0 0,21-9 23 0 0,-51 26-56 0 0,1 1 0 0 0,0 1 0 0 0,0-1-1 0 0,0 2 1 0 0,14-3 0 0 0,16 2 142 0 0,-32 3 10 0 0,6 4 3 0 0,-11-5-152 0 0,-1 0 0 0 0,0 0 0 0 0,1 1-1 0 0,-1-1 1 0 0,0 0 0 0 0,1 0 0 0 0,-1 1 0 0 0,0-1-1 0 0,1 0 1 0 0,-1 0 0 0 0,0 1 0 0 0,0-1 0 0 0,1 0-1 0 0,-1 1 1 0 0,0-1 0 0 0,0 0 0 0 0,1 1-1 0 0,-1 0 1 0 0,4 5 16 0 0,-1 1 0 0 0,0 0 0 0 0,0 0 0 0 0,0 0 0 0 0,-1 1 0 0 0,0-1 0 0 0,1 11 0 0 0,-2-3 1 0 0,0-1 1 0 0,0 1 0 0 0,-3 19-1 0 0,-3-1-51 0 0,-1-1-1 0 0,-18 57 1 0 0,12-54-66 0 0,-13 48 27 0 0,25-83 63 0 0,-1 0 1 0 0,1 0-1 0 0,0 1 1 0 0,0-1 0 0 0,0 0-1 0 0,0 0 1 0 0,0 0 0 0 0,0 0-1 0 0,0 0 1 0 0,0 0 0 0 0,0 1-1 0 0,0-1 1 0 0,0 0-1 0 0,0 0 1 0 0,0 0 0 0 0,0 0-1 0 0,0 0 1 0 0,0 0 0 0 0,0 1-1 0 0,0-1 1 0 0,0 0 0 0 0,0 0-1 0 0,0 0 1 0 0,1 0-1 0 0,-1 0 1 0 0,0 0 0 0 0,0 0-1 0 0,0 1 1 0 0,0-1 0 0 0,0 0-1 0 0,0 0 1 0 0,0 0-1 0 0,0 0 1 0 0,0 0 0 0 0,0 0-1 0 0,1 0 1 0 0,-1 0 0 0 0,0 0-1 0 0,1 1-6 0 0,1 0-1 0 0,-1 0 1 0 0,1 0-1 0 0,0 0 1 0 0,-1 0 0 0 0,1-1-1 0 0,-1 1 1 0 0,1-1-1 0 0,0 1 1 0 0,0-1-1 0 0,-1 0 1 0 0,1 1-1 0 0,0-1 1 0 0,0 0-1 0 0,-1 0 1 0 0,1 0 0 0 0,0 0-1 0 0,0-1 1 0 0,-1 1-1 0 0,4-1 1 0 0,3-2-23 0 0,1 0 0 0 0,-1-1 0 0 0,8-4 0 0 0,-1 1-4 0 0,117-69-142 0 0,-55 29 114 0 0,223-140 63 0 0,-297 185 0 0 0,209-129 0 0 0,-202 127 7 0 0,0 0-1 0 0,1 1 0 0 0,-1 0 1 0 0,1 0-1 0 0,-1 1 1 0 0,1 0-1 0 0,0 1 0 0 0,0 1 1 0 0,16 0-1 0 0,-23 0-1 0 0,0 1-1 0 0,-1-1 1 0 0,1 1 0 0 0,0-1-1 0 0,-1 1 1 0 0,1 0-1 0 0,-1 1 1 0 0,1-1 0 0 0,-1 1-1 0 0,0-1 1 0 0,0 1 0 0 0,1 0-1 0 0,-1 0 1 0 0,0 1-1 0 0,-1-1 1 0 0,1 0 0 0 0,0 1-1 0 0,-1 0 1 0 0,1 0-1 0 0,-1 0 1 0 0,0 0 0 0 0,0 0-1 0 0,0 0 1 0 0,0 0-1 0 0,-1 1 1 0 0,1-1 0 0 0,-1 0-1 0 0,0 1 1 0 0,0 0-1 0 0,0-1 1 0 0,-1 1 0 0 0,1 7-1 0 0,0 3-1 0 0,-1 1-1 0 0,-1 0 1 0 0,0 0 0 0 0,-1 0-1 0 0,-1-1 1 0 0,-6 22-1 0 0,-35 87-137 0 0,32-93 50 0 0,11-29 84 0 0,-2 8-13 0 0,-1 0-1 0 0,1 0 0 0 0,0 1 1 0 0,1-1-1 0 0,-2 15 1 0 0,4-22 9 0 0,0 0 0 0 0,0 0 0 0 0,0 0 1 0 0,0-1-1 0 0,1 1 0 0 0,-1 0 0 0 0,0-1 1 0 0,2 4-1 0 0,-1-4 3 0 0,-1 0 1 0 0,1 0-1 0 0,0 0 1 0 0,0 0-1 0 0,0 0 1 0 0,0 0-1 0 0,0 0 1 0 0,0 0 0 0 0,0 0-1 0 0,0 0 1 0 0,0-1-1 0 0,0 1 1 0 0,1 0-1 0 0,-1-1 1 0 0,0 1-1 0 0,0-1 1 0 0,1 0-1 0 0,-1 1 1 0 0,0-1-1 0 0,1 0 1 0 0,-1 0-1 0 0,0 0 1 0 0,1 0-1 0 0,-1 0 1 0 0,0 0-1 0 0,1 0 1 0 0,-1 0-1 0 0,0 0 1 0 0,1-1-1 0 0,-1 1 1 0 0,2-1-1 0 0,6-2-15 0 0,0 0-1 0 0,0 0 1 0 0,11-6-1 0 0,-13 5 8 0 0,116-59-119 0 0,-56 27 71 0 0,128-80 39 0 0,-98 54 22 0 0,-60 39-5 0 0,2 2-1 0 0,0 1 0 0 0,53-18 1 0 0,-77 33-6 0 0,1 0 0 0 0,-1 2 1 0 0,1 0-1 0 0,0 0 0 0 0,0 2 1 0 0,26 0-1 0 0,-35 1 22 0 0,0 1-1 0 0,0 0 0 0 0,0 0 0 0 0,0 1 1 0 0,0 0-1 0 0,0 0 0 0 0,0 0 0 0 0,-1 1 1 0 0,9 5-1 0 0,-12-6 0 0 0,1 0 0 0 0,-1 1 0 0 0,0-1 0 0 0,0 1 0 0 0,0 0 0 0 0,0 0 0 0 0,0 0 0 0 0,-1 0 0 0 0,1 1 0 0 0,-1-1 1 0 0,0 1-1 0 0,0 0 0 0 0,0-1 0 0 0,0 1 0 0 0,-1 0 0 0 0,2 7 0 0 0,0 7-15 0 0,-1 0 0 0 0,-1 0 0 0 0,-1 1 0 0 0,0-1 0 0 0,-1 0 0 0 0,-8 34 1 0 0,4-29-39 0 0,-2-1 0 0 0,-1 0 0 0 0,0 0 0 0 0,-13 23 0 0 0,8-18-87 0 0,-13 40 0 0 0,26-67 126 0 0,0-1 0 0 0,0 1 0 0 0,0 0 0 0 0,0 0 0 0 0,0 0 0 0 0,0 0 0 0 0,0 0 0 0 0,0 0 0 0 0,0 0 0 0 0,1 0 0 0 0,-1 0 0 0 0,0 0 0 0 0,0 0-1 0 0,0 0 1 0 0,0 0 0 0 0,0 0 0 0 0,0 0 0 0 0,0 0 0 0 0,0 0 0 0 0,0 0 0 0 0,1 0 0 0 0,-1 0 0 0 0,0 0 0 0 0,0 0 0 0 0,0 0 0 0 0,0 0 0 0 0,0 0 0 0 0,0 0 0 0 0,0 0 0 0 0,0 0-1 0 0,0 0 1 0 0,0 1 0 0 0,1-1 0 0 0,-1 0 0 0 0,0 0 0 0 0,0 0 0 0 0,0 0 0 0 0,0 0 0 0 0,0 0 0 0 0,0 0 0 0 0,0 0 0 0 0,0 0 0 0 0,0 0 0 0 0,0 0 0 0 0,0 1 0 0 0,0-1 0 0 0,0 0-1 0 0,0 0 1 0 0,0 0 0 0 0,0 0 0 0 0,0 0 0 0 0,0 0 0 0 0,0 0 0 0 0,0 0 0 0 0,0 1 0 0 0,0-1 0 0 0,0 0 0 0 0,0 0 0 0 0,0 0 0 0 0,0 0 0 0 0,0 0 0 0 0,0 0 0 0 0,22-4-13 0 0,-1-1 0 0 0,1-2 0 0 0,-1 0 0 0 0,0-1 0 0 0,22-12-1 0 0,98-63-243 0 0,-99 57 197 0 0,78-54 26 0 0,33-19-8 0 0,-126 84 38 0 0,0 1 0 0 0,1 1 0 0 0,56-16 0 0 0,-68 24 28 0 0,1 2-1 0 0,-1 0 0 0 0,1 1 0 0 0,24 0 1 0 0,-33 2-14 0 0,-1 1 0 0 0,0-1 1 0 0,0 1-1 0 0,0 0 1 0 0,0 1-1 0 0,0 0 0 0 0,-1 0 1 0 0,1 0-1 0 0,0 1 0 0 0,-1 0 1 0 0,0 0-1 0 0,1 1 1 0 0,5 4-1 0 0,-8-4 0 0 0,-1 0 0 0 0,1-1 1 0 0,-1 1-1 0 0,0 0 0 0 0,-1 1 0 0 0,1-1 0 0 0,-1 0 1 0 0,1 1-1 0 0,-1 0 0 0 0,0-1 0 0 0,-1 1 0 0 0,1 0 1 0 0,-1 0-1 0 0,0 0 0 0 0,-1 0 0 0 0,1 7 0 0 0,0-2 10 0 0,-1-1 1 0 0,-1 1-1 0 0,1 0 0 0 0,-2-1 0 0 0,1 1 0 0 0,-1-1 0 0 0,-6 15 0 0 0,-5 6-32 0 0,-1-1 1 0 0,-1-1-1 0 0,-2-1 0 0 0,-37 47 0 0 0,47-64 10 0 0,0-3-8 0 0,1 1 0 0 0,1 0-1 0 0,0 0 1 0 0,-7 14-1 0 0,9-11-40 0 0,6-8 19 0 0,5-6-23 0 0,-8 3 43 0 0,28-12-156 0 0,0-1 1 0 0,36-24-1 0 0,-25 15 105 0 0,218-154-82 0 0,-109 69 148 0 0,-122 90 15 0 0,0 1 1 0 0,1 1-1 0 0,1 1 0 0 0,0 2 0 0 0,1 1 0 0 0,0 1 0 0 0,41-8 1 0 0,-67 17-12 0 0,1 0 0 0 0,-1 1 0 0 0,0 0 0 0 0,0-1 0 0 0,1 1 1 0 0,-1 0-1 0 0,0 1 0 0 0,1-1 0 0 0,-1 1 0 0 0,0-1 1 0 0,0 1-1 0 0,0 0 0 0 0,1 0 0 0 0,-1 0 0 0 0,0 1 0 0 0,0-1 1 0 0,-1 1-1 0 0,5 2 0 0 0,-4-1 0 0 0,-1-1 1 0 0,1 1 0 0 0,-1 0-1 0 0,0-1 1 0 0,0 1-1 0 0,0 0 1 0 0,0 0 0 0 0,-1 0-1 0 0,1 1 1 0 0,-1-1-1 0 0,0 0 1 0 0,0 0 0 0 0,0 1-1 0 0,0-1 1 0 0,-1 1-1 0 0,1-1 1 0 0,-1 6 0 0 0,0 0 2 0 0,0 1 0 0 0,-1 0 1 0 0,0 0-1 0 0,-1-1 1 0 0,0 1-1 0 0,0-1 1 0 0,-1 1-1 0 0,-7 13 0 0 0,-4 7-35 0 0,-23 33 0 0 0,23-40-20 0 0,-23 35-220 0 0,17-28 81 0 0,-23 45-1 0 0,43-75 185 0 0,-1 1 1 0 0,1-1-1 0 0,0 1 1 0 0,0 0-1 0 0,-1-1 1 0 0,1 1-1 0 0,0 0 1 0 0,0-1-1 0 0,-1 1 1 0 0,1 0-1 0 0,0-1 1 0 0,0 1-1 0 0,0 0 0 0 0,0-1 1 0 0,0 1-1 0 0,0 0 1 0 0,0 0-1 0 0,0-1 1 0 0,1 2-1 0 0,0-1 0 0 0,1 0 0 0 0,-1 0 0 0 0,0 0 0 0 0,1 0 0 0 0,-1-1 0 0 0,1 1 0 0 0,0 0-1 0 0,-1-1 1 0 0,1 1 0 0 0,-1-1 0 0 0,1 0 0 0 0,0 1 0 0 0,-1-1 0 0 0,1 0 0 0 0,0 0 0 0 0,2 0 0 0 0,2 0-6 0 0,-1-1 0 0 0,1 1 0 0 0,0-1 0 0 0,7-2 0 0 0,-4 0 0 0 0,0-1 0 0 0,-1 0 0 0 0,10-5 0 0 0,92-56-73 0 0,61-41 20 0 0,-20 11 60 0 0,-52 33 54 0 0,179-107 480 0 0,-250 154-492 0 0,0 1 0 0 0,39-13 0 0 0,-50 22 33 0 0,1 0 0 0 0,-1 1 0 0 0,1 1 0 0 0,0 0 0 0 0,25 1 0 0 0,-27 2 110 0 0,-14 2-97 0 0,0 2-69 0 0,0 0-1 0 0,0 1 1 0 0,-1-1-1 0 0,0 0 0 0 0,0 0 1 0 0,0 1-1 0 0,0-1 1 0 0,0 1-1 0 0,-1-1 1 0 0,0 1-1 0 0,0-1 0 0 0,0 1 1 0 0,0-1-1 0 0,-1 0 1 0 0,0 1-1 0 0,-1 4 1 0 0,-4 11 13 0 0,-1-1 1 0 0,-11 25-1 0 0,11-29-51 0 0,-9 18-20 0 0,-33 51-1 0 0,14-28 25 0 0,30-47-13 0 0,1 0 0 0 0,-5 12 0 0 0,10-21 27 0 0,-1 0 1 0 0,0 0-1 0 0,0 0 1 0 0,0 0-1 0 0,0 0 1 0 0,0 0-1 0 0,0 0 1 0 0,0 0-1 0 0,0 0 1 0 0,0 0-1 0 0,0 0 0 0 0,0 0 1 0 0,0 0-1 0 0,1 0 1 0 0,-1 0-1 0 0,0 0 1 0 0,0 0-1 0 0,0 0 1 0 0,0 0-1 0 0,0 0 1 0 0,0 0-1 0 0,0 0 1 0 0,0 0-1 0 0,0 0 1 0 0,0 0-1 0 0,0 0 1 0 0,0 0-1 0 0,0 0 1 0 0,1 0-1 0 0,-1 0 1 0 0,0 0-1 0 0,0 0 1 0 0,0 1-1 0 0,0-1 1 0 0,0 0-1 0 0,0 0 1 0 0,0 0-1 0 0,0 0 1 0 0,0 0-1 0 0,0 0 1 0 0,0 0-1 0 0,0 0 1 0 0,0 0-1 0 0,0 0 1 0 0,0 0-1 0 0,0 0 1 0 0,0 1-1 0 0,0-1 1 0 0,0 0-1 0 0,0 0 1 0 0,0 0-1 0 0,0 0 1 0 0,0 0-1 0 0,0 0 1 0 0,0 0-1 0 0,0 0 1 0 0,0 0-1 0 0,0 0 1 0 0,0 0-1 0 0,0 0 1 0 0,0 0-1 0 0,0 1 1 0 0,7-3 16 0 0,1 0 0 0 0,0 0 0 0 0,-1 0 0 0 0,1-1 1 0 0,-1 0-1 0 0,13-8 0 0 0,43-29 73 0 0,-56 34-81 0 0,200-156 62 0 0,-176 135-46 0 0,1 2 1 0 0,58-36 0 0 0,-69 50-25 0 0,0 0 0 0 0,1 1 0 0 0,0 1 0 0 0,1 1 0 0 0,45-9 0 0 0,-64 16 1 0 0,12-2 32 0 0,23-1 1 0 0,-34 4-27 0 0,1 0 1 0 0,-1 1-1 0 0,1-1 1 0 0,-1 1 0 0 0,0 0-1 0 0,1 0 1 0 0,9 5-1 0 0,2 2-7 0 0,-4 1 11 0 0,-11-6-5 0 0,0-1 1 0 0,0 1-1 0 0,0-1 0 0 0,-1 1 1 0 0,0 0-1 0 0,1 0 0 0 0,-1-1 1 0 0,0 1-1 0 0,0 0 0 0 0,-1 0 1 0 0,1 0-1 0 0,0 0 0 0 0,-1 6 0 0 0,1 6 11 0 0,-3 24 0 0 0,1-26-22 0 0,-13 84-53 0 0,4-37 28 0 0,7-44 18 0 0,-1 0 0 0 0,-6 16-1 0 0,-3 14-24 0 0,10-25-6 0 0,3-3 32 0 0,5-3 11 0 0,-4-14 0 0 0,-1-1 0 0 0,0 1 0 0 0,1 0 0 0 0,-1-1 0 0 0,1 1 0 0 0,-1 0 0 0 0,1-1 0 0 0,-1 1 0 0 0,1 0 0 0 0,0-1 0 0 0,-1 1 0 0 0,1-1 0 0 0,0 1 0 0 0,-1-1 0 0 0,1 0 0 0 0,1 1 0 0 0,2 0 0 0 0,0 0 0 0 0,0-1 0 0 0,1 1 0 0 0,-1-1 0 0 0,0 0 0 0 0,0 0 0 0 0,0-1 0 0 0,5 0 0 0 0,36-10 0 0 0,-19 2 111 0 0,-1 0 0 0 0,-1-2-1 0 0,25-14 1 0 0,64-46 209 0 0,-64 39-363 0 0,-34 22 99 0 0,1 1-1 0 0,1 0 0 0 0,31-12 0 0 0,-42 19-10 0 0,1 0-1 0 0,-1 0 0 0 0,1 1 0 0 0,0 0 0 0 0,0 0 1 0 0,-1 1-1 0 0,1 0 0 0 0,0 0 0 0 0,0 0 0 0 0,0 1 1 0 0,-1 0-1 0 0,1 0 0 0 0,11 4 0 0 0,-4 2-70 0 0,0 0-1 0 0,-1 0 1 0 0,0 1-1 0 0,0 1 1 0 0,-1 0-1 0 0,19 18 1 0 0,2 1-29 0 0,-23-21 74 0 0,1-1 0 0 0,0 0 0 0 0,0-1 0 0 0,0 0 0 0 0,1-1 1 0 0,14 3-1 0 0,-15-5-28 0 0,0 0-1 0 0,-1-1 1 0 0,1 0 0 0 0,0-1 0 0 0,20-2 0 0 0,4 1-14 0 0,25-2-4 0 0,-37 1 9 0 0,25 1-1 0 0,101 0 19 0 0,-131 0 0 0 0,-3 1-606 0 0,0 0 0 0 0,-1 1 0 0 0,1 0 0 0 0,0 1-1 0 0,-1 1 1 0 0,1 0 0 0 0,16 7 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11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2 363 7655 0 0,'0'0'696'0'0,"0"3"-573"0"0,-1 15-110 0 0,1-16 0 0 0,0 0-1 0 0,0 0 0 0 0,0 0 0 0 0,1 0 0 0 0,-1 0 0 0 0,0-1 1 0 0,2 4-1 0 0,-1-3 87 0 0,0-1 0 0 0,0 1 0 0 0,0-1 0 0 0,0 1-1 0 0,0-1 1 0 0,1 0 0 0 0,-1 1 0 0 0,0-1 0 0 0,1 0 0 0 0,-1 0 0 0 0,1 0 0 0 0,0 0 0 0 0,2 1 0 0 0,1 0 127 0 0,-1 0 1 0 0,0-1-1 0 0,1 1 1 0 0,6 0-1 0 0,-5-1-140 0 0,0-1-1 0 0,1 0 1 0 0,-1 0 0 0 0,0-1-1 0 0,0 0 1 0 0,10-2 0 0 0,35-12 106 0 0,-44 12-161 0 0,32-10 264 0 0,-1-2 0 0 0,71-39 0 0 0,-79 35 216 0 0,22-13 105 0 0,-45 28-555 0 0,0 0 1 0 0,1 1-1 0 0,-1 0 1 0 0,1 1-1 0 0,11-3 1 0 0,-2 4-11 0 0,-4 3 97 0 0,-11-1 34 0 0,0 1 2 0 0,1 1-167 0 0,-1 1-1 0 0,0-1 1 0 0,0 0-1 0 0,0 1 1 0 0,0 0-1 0 0,0-1 1 0 0,-1 1 0 0 0,1 0-1 0 0,-1 0 1 0 0,0 0-1 0 0,0-1 1 0 0,-1 1-1 0 0,1 0 1 0 0,-1 5-1 0 0,0-5-16 0 0,0 0 0 0 0,0 0 0 0 0,0 0 0 0 0,-1 0 0 0 0,0 0 0 0 0,-2 7 0 0 0,1-2 0 0 0,-2 14-15 0 0,-4 19-67 0 0,2-27 10 0 0,6-9 13 0 0,7 6 33 0 0,-5-10 19 0 0,0 0 1 0 0,0 0-1 0 0,0 0 1 0 0,1 0-1 0 0,-1-1 1 0 0,0 1-1 0 0,1-1 1 0 0,0 1-1 0 0,-1-1 1 0 0,1 0-1 0 0,0 0 1 0 0,-1 0-1 0 0,1-1 1 0 0,0 1-1 0 0,0-1 1 0 0,0 1-1 0 0,-1-1 1 0 0,1 0-1 0 0,4-1 1 0 0,7 0-4 0 0,-1 0 0 0 0,25-7 0 0 0,-27 6 16 0 0,31-9-54 0 0,43-18 1 0 0,-23 7-72 0 0,-24 8 89 0 0,-1-2 1 0 0,-1-1-1 0 0,0-2 0 0 0,-1-1 1 0 0,60-47-1 0 0,-76 52 31 0 0,191-132 52 0 0,-202 142-39 0 0,0 1 0 0 0,1-1 0 0 0,13-3 0 0 0,-7 3 4 0 0,1 2 0 0 0,19-2 0 0 0,-35 5-15 0 0,0 0-1 0 0,0 0 0 0 0,0 0 0 0 0,0 0 0 0 0,1 0 1 0 0,-1 0-1 0 0,0 0 0 0 0,0 0 0 0 0,0 0 1 0 0,0 0-1 0 0,0 0 0 0 0,0 0 0 0 0,1 0 1 0 0,-1 0-1 0 0,0 0 0 0 0,0 0 0 0 0,0 0 0 0 0,0 0 1 0 0,0 0-1 0 0,0 0 0 0 0,0 0 0 0 0,1 0 1 0 0,-1 0-1 0 0,0 0 0 0 0,0 1 0 0 0,0-1 1 0 0,0 0-1 0 0,0 0 0 0 0,0 0 0 0 0,0 0 0 0 0,0 0 1 0 0,0 0-1 0 0,0 0 0 0 0,1 0 0 0 0,-1 0 1 0 0,0 1-1 0 0,0-1 0 0 0,0 0 0 0 0,0 0 1 0 0,0 0-1 0 0,0 0 0 0 0,0 0 0 0 0,2 4 17 0 0,0 0-1 0 0,0 0 0 0 0,-1 0 1 0 0,1 0-1 0 0,-1 0 1 0 0,0 1-1 0 0,0-1 0 0 0,0 0 1 0 0,0 1-1 0 0,-1-1 1 0 0,0 0-1 0 0,0 1 0 0 0,0-1 1 0 0,-2 8-1 0 0,-4 19-62 0 0,-1-1-1 0 0,-2 0 1 0 0,0 0-1 0 0,-20 39 1 0 0,6-22-36 0 0,-30 56 70 0 0,46-88-2 0 0,6-13-50 0 0,5-3 48 0 0,1 0 1 0 0,-1 0-1 0 0,0 0 1 0 0,0-1-1 0 0,1 0 1 0 0,-1 0 0 0 0,0 0-1 0 0,-1 0 1 0 0,1-1-1 0 0,7-5 1 0 0,-8 6 11 0 0,294-206-62 0 0,-100 57 107 0 0,-158 120-11 0 0,-23 20-23 0 0,0 0 0 0 0,1 1 0 0 0,0 0 0 0 0,1 2-1 0 0,21-8 1 0 0,-25 13 14 0 0,-11 2 89 0 0,0 4 17 0 0,0 0-110 0 0,-1-1 1 0 0,1 1-1 0 0,-1-1 0 0 0,1 1 0 0 0,-1 0 1 0 0,0 0-1 0 0,0 0 0 0 0,0 0 0 0 0,-1 0 0 0 0,1 1 1 0 0,-1-1-1 0 0,0 0 0 0 0,1 1 0 0 0,-2-1 1 0 0,1 1-1 0 0,0 4 0 0 0,0 30 35 0 0,-2 0-1 0 0,-8 54 1 0 0,3-60-54 0 0,-14 50 0 0 0,-10 42 0 0 0,30-123 0 0 0,0 0 0 0 0,-1-1 0 0 0,1 1 0 0 0,0-1 0 0 0,0 1 0 0 0,0-1 0 0 0,0 1 0 0 0,0-1 0 0 0,0 1 0 0 0,0 0 0 0 0,0-1 0 0 0,0 1 0 0 0,0-1 0 0 0,0 1 0 0 0,0-1 0 0 0,1 1 0 0 0,-1-1 0 0 0,0 1 0 0 0,1 0 0 0 0,0-1-12 0 0,0 1 1 0 0,1-1-1 0 0,-1 0 0 0 0,0 0 0 0 0,1 0 0 0 0,-1 0 0 0 0,0-1 0 0 0,1 1 1 0 0,-1 0-1 0 0,0-1 0 0 0,1 1 0 0 0,-1 0 0 0 0,0-1 0 0 0,0 0 0 0 0,1 1 0 0 0,0-2 1 0 0,24-13-525 0 0,-10 2-755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34:16.1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8551 0 0,'0'0'191'0'0,"0"2"26"0"0,2 8 74 0 0,-2-7-249 0 0,0 1 1 0 0,1 0-1 0 0,0-1 1 0 0,-1 1-1 0 0,1-1 1 0 0,3 6-1 0 0,0 2 1039 0 0,0 1-1 0 0,3 17 427 0 0,-2-18-737 0 0,-3-9-715 0 0,-1 0 0 0 0,0 0 0 0 0,0-1-1 0 0,1 1 1 0 0,-1 0 0 0 0,1-1 0 0 0,0 1 0 0 0,-1-1 0 0 0,1 0 0 0 0,0 0 0 0 0,0 1 0 0 0,0-1 0 0 0,0 0 0 0 0,0 0 0 0 0,0-1 0 0 0,0 1 0 0 0,0 0 0 0 0,0-1 0 0 0,1 1 0 0 0,-1-1 0 0 0,0 0 0 0 0,0 0 0 0 0,3 0 0 0 0,3 1 107 0 0,14 0 45 0 0,-1-1 1 0 0,42-5-1 0 0,-18 0 64 0 0,-16 2-116 0 0,29 0 53 0 0,-28 3-165 0 0,0-1-15 0 0,-1 1 1 0 0,46 8-1 0 0,-62-5-5 0 0,-6-1-17 0 0,0 0 0 0 0,0-1 0 0 0,0 0 0 0 0,13-1 0 0 0,64 1-6 0 0,-58-3 0 0 0,-20 1 0 0 0,-3 0 0 0 0,-1 1 0 0 0,1 0 0 0 0,-1 0 0 0 0,1 0 0 0 0,-1 1 0 0 0,1-1 0 0 0,-1 0 0 0 0,0 1 0 0 0,5 1 0 0 0,23 6 0 0 0,-7-1 0 0 0,-9-4 0 0 0,-5-2 0 0 0,19-1 0 0 0,-25 0-10 0 0,1 0-1 0 0,0 0 0 0 0,0 0 0 0 0,0-1 1 0 0,6-2-1 0 0,17-2 3 0 0,-5 1 8 0 0,-22 4 0 0 0,35 1 0 0 0,-19-1 0 0 0,22 3 0 0 0,-31-2 0 0 0,-1 0 0 0 0,1-1 0 0 0,10-1 0 0 0,14 1 0 0 0,-10-1 0 0 0,-17 0 0 0 0,-1 0 0 0 0,38-9-30 0 0,67-24-1 0 0,0-1-36 0 0,-80 27 67 0 0,1 2 0 0 0,-1 0 0 0 0,1 2 0 0 0,31 0 0 0 0,-31 4 0 0 0,-3-1 0 0 0,-7 3 0 0 0,-9-1 0 0 0,2 0 0 0 0,20-2 0 0 0,2 1 0 0 0,-28 0 0 0 0,23 2 0 0 0,4 0 0 0 0,14 1 0 0 0,-44-3 0 0 0,-1 0 0 0 0,1 1 0 0 0,0-1 0 0 0,-1 1 0 0 0,1 0 0 0 0,0 0 0 0 0,-1 0 0 0 0,6 3 0 0 0,1 0 0 0 0,10 3 0 0 0,2 1 0 0 0,40 9 0 0 0,107 10 0 0 0,-129-21 0 0 0,-9-3 0 0 0,41-2 0 0 0,-5 0 0 0 0,35 1 0 0 0,-90-2 0 0 0,-4 0 0 0 0,-1 0 0 0 0,1 0 0 0 0,10 3 0 0 0,68 4 0 0 0,-66-6 0 0 0,1-2 0 0 0,35-4 0 0 0,18-1 0 0 0,-31 6-32 0 0,80 12 0 0 0,-67-6 32 0 0,-1-1 0 0 0,1-3 0 0 0,74-7 0 0 0,-87 2 0 0 0,-3 0 0 0 0,1 2 0 0 0,42 4 0 0 0,-41-2 0 0 0,-1-1 0 0 0,65-9 0 0 0,-28 0 0 0 0,1 3 0 0 0,130 9 0 0 0,-149-1 0 0 0,72-5 0 0 0,-19 0 0 0 0,-41 1 0 0 0,45 1 0 0 0,-25 2 0 0 0,30 3 0 0 0,16 5 0 0 0,-105-9 0 0 0,40-4 0 0 0,-39 1 0 0 0,9 0-42 0 0,68-7-70 0 0,-99 10 87 0 0,33-7-68 0 0,-27 3 36 0 0,24-4 21 0 0,52-4 1 0 0,-35 11-14 0 0,68 9 1 0 0,-70-4-447 0 0,73-2 1 0 0,-24-11 184 0 0,-66 4 266 0 0,-17 3 44 0 0,0 2 0 0 0,40 2 0 0 0,-45 0 0 0 0,1 0 0 0 0,30 8 0 0 0,-16-2 0 0 0,44 7 0 0 0,-55-12 0 0 0,5 0 0 0 0,0-2 0 0 0,1 0 0 0 0,28-4 0 0 0,-22 1 0 0 0,40-4 0 0 0,26-2 0 0 0,-1 2 0 0 0,-20-2 0 0 0,-48 4 0 0 0,-1 2 0 0 0,41 1 0 0 0,-60 2 0 0 0,0 0 0 0 0,15 5 0 0 0,-15-4 0 0 0,0 1 0 0 0,13 0 0 0 0,13 0 0 0 0,33 3 0 0 0,0-3 0 0 0,91-8 0 0 0,14-3-128 0 0,-40 3 39 0 0,-90 3 50 0 0,-23 2 39 0 0,31 3 0 0 0,-24 0 0 0 0,-16-2 0 0 0,23 7 0 0 0,8 1 0 0 0,-14-5 0 0 0,-11-2 0 0 0,0 0 0 0 0,25 0 0 0 0,72 6 0 0 0,70-4 0 0 0,-116 0 0 0 0,-23 0 0 0 0,-27-2 0 0 0,69 4 0 0 0,-31-5 0 0 0,-38-3 0 0 0,25-6 0 0 0,30-3 0 0 0,-27 6 0 0 0,79 3 0 0 0,8 3 0 0 0,-70-1 0 0 0,28-4 0 0 0,-48 1 0 0 0,-10 0 0 0 0,54-13 0 0 0,-59 10 0 0 0,1 1 0 0 0,51-3 0 0 0,-68 8 0 0 0,-1 0 0 0 0,1 0 0 0 0,23 5 0 0 0,-22-2 0 0 0,8-1 0 0 0,-1 0 0 0 0,27-2 0 0 0,-30 0 0 0 0,76 0 0 0 0,222 4 0 0 0,-155 12 0 0 0,-36-1 0 0 0,-96-11 1 0 0,-1 1 0 0 0,0 2 0 0 0,50 19 0 0 0,7 2 59 0 0,-47-19-24 0 0,0-2-1 0 0,48 4 1 0 0,79-6 409 0 0,-154-5-370 0 0,-1-1 0 0 0,1 0-1 0 0,0-1 1 0 0,-1 0 0 0 0,1-1-1 0 0,-1 0 1 0 0,17-7 0 0 0,-2-3 158 0 0,40-26 0 0 0,-38 23-171 0 0,1 2-1 0 0,1 0 0 0 0,-1 2 1 0 0,40-10-1 0 0,-32 13-16 0 0,0 2 1 0 0,0 2 0 0 0,65-1-1 0 0,-13 0 149 0 0,-37 3 120 0 0,56-8 216 0 0,-54 2-342 0 0,51-6 222 0 0,-83 13-205 0 0,0 1-1 0 0,43 4 1 0 0,141 33 1231 0 0,-193-34-1383 0 0,150 24 346 0 0,-135-24-478 0 0,1-1 0 0 0,-1-1 0 0 0,54-7 0 0 0,-63 3-1433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7T06:34:27.79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415 478 12319 0 0,'0'0'564'0'0,"0"0"-539"0"0,0 0-1 0 0,0-1 0 0 0,0 1 0 0 0,0 0 0 0 0,0 0 1 0 0,0-1-1 0 0,0 1 0 0 0,0 0 0 0 0,0 0 0 0 0,1-1 1 0 0,-1 1-1 0 0,0 0 0 0 0,0 0 0 0 0,0 0 1 0 0,0-1-1 0 0,0 1 0 0 0,0 0 0 0 0,0 0 0 0 0,1 0 1 0 0,-1-1-1 0 0,0 1 0 0 0,0 0 0 0 0,0 0 0 0 0,0 0 1 0 0,1 0-1 0 0,-1-1 0 0 0,0 1 0 0 0,0 0 1 0 0,0 0-1 0 0,1 0 0 0 0,10-6 83 0 0,10-1 2715 0 0,-25 15-2972 0 0,-5 6-53 0 0,-1-1 0 0 0,-1-1 1 0 0,-23 22-1 0 0,-4 3-208 0 0,-149 198-1576 0 0,121-148 236 0 0,36-49 501 0 0,-31 46 1354 0 0,69-90 657 0 0,13-15 316 0 0,116-152 2553 0 0,-61 74-2992 0 0,-17 26-297 0 0,-15 21-473 0 0,71-111 0 0 0,-80 97-155 0 0,26-41-549 0 0,-61 106 823 0 0,0 1 0 0 0,0 0 1 0 0,0 0-1 0 0,0 0 0 0 0,0-1 0 0 0,1 1 0 0 0,-1 0 0 0 0,0 0 0 0 0,0-1 0 0 0,0 1 0 0 0,0 0 1 0 0,0 0-1 0 0,0 0 0 0 0,1 0 0 0 0,-1-1 0 0 0,0 1 0 0 0,0 0 0 0 0,0 0 0 0 0,1 0 0 0 0,-1 0 0 0 0,0 0 1 0 0,0 0-1 0 0,0-1 0 0 0,1 1 0 0 0,-1 0 0 0 0,0 0 0 0 0,0 0 0 0 0,0 0 0 0 0,1 0 0 0 0,-1 0 1 0 0,0 0-1 0 0,0 0 0 0 0,1 0 0 0 0,-1 0 0 0 0,0 0 0 0 0,0 0 0 0 0,0 0 0 0 0,1 0 0 0 0,3 10-165 0 0,-2 19 11 0 0,-3-9-88 0 0,-1 1 0 0 0,-7 36 1 0 0,-17 42-569 0 0,18-73 624 0 0,-98 416-4397 0 0,101-414 4617 0 0,2-16 254 0 0,1 0-1 0 0,-2 22 2052 0 0,7-35-2127 0 0,-1 1-1 0 0,1 0 1 0 0,-1-1 0 0 0,1 0 0 0 0,-1 0 0 0 0,1 0 0 0 0,-1 0 0 0 0,0 0-1 0 0,0 0 1 0 0,1 0 0 0 0,-1-1 0 0 0,0 1 0 0 0,0-1 0 0 0,3-2 0 0 0,3-5 365 0 0,14-16 1 0 0,-18 20-359 0 0,14-19 269 0 0,-2-1-1 0 0,17-30 1 0 0,22-58 228 0 0,3-5-406 0 0,-4 23-159 0 0,-14 27-98 0 0,40-96 1 0 0,-51 86-351 0 0,21-48-807 0 0,-31 93 228 0 0,-15 45-209 0 0,-3-7 997 0 0,-1 0 0 0 0,0 1 0 0 0,0-1 1 0 0,0 0-1 0 0,-2 10 0 0 0,-11 43-304 0 0,6-29 182 0 0,-103 320-2192 0 0,28-110 925 0 0,55-154 1244 0 0,-7 24 893 0 0,31-80 3020 0 0,9-33-3317 0 0,1 0 0 0 0,-1 0 0 0 0,0-1 0 0 0,0 0-1 0 0,0 0 1 0 0,5-6 0 0 0,31-40 809 0 0,-27 31-934 0 0,91-133 634 0 0,-29 40-728 0 0,-18 27-343 0 0,84-159 1 0 0,-121 199 36 0 0,-12 23-263 0 0,1 1 0 0 0,1 0 0 0 0,25-35 0 0 0,-34 55 335 0 0,-1-1-1 0 0,1 1 1 0 0,-1-1-1 0 0,1 1 1 0 0,0 0-1 0 0,0 0 1 0 0,4-2-1 0 0,-7 4 101 0 0,0 0-1 0 0,0 0 0 0 0,0 0 0 0 0,1-1 1 0 0,-1 1-1 0 0,0 0 0 0 0,0 0 1 0 0,0 0-1 0 0,0 0 0 0 0,0 0 0 0 0,0 0 1 0 0,0 0-1 0 0,0 0 0 0 0,0 0 1 0 0,1 0-1 0 0,-1 0 0 0 0,0 0 0 0 0,0 0 1 0 0,0 0-1 0 0,0 0 0 0 0,0 0 1 0 0,0 0-1 0 0,0 0 0 0 0,1 0 1 0 0,-1 0-1 0 0,0 0 0 0 0,0 0 0 0 0,0 0 1 0 0,0 0-1 0 0,0 0 0 0 0,0 1 1 0 0,0-1-1 0 0,0 0 0 0 0,0 0 0 0 0,1 0 1 0 0,-1 0-1 0 0,0 0 0 0 0,0 0 1 0 0,0 0-1 0 0,0 0 0 0 0,0 0 0 0 0,0 0 1 0 0,0 0-1 0 0,0 1 0 0 0,0-1 1 0 0,3 4-28 0 0,0 0 0 0 0,-1 0 0 0 0,0 0 0 0 0,0 0 1 0 0,0 0-1 0 0,0 1 0 0 0,-1-1 0 0 0,1 1 0 0 0,-1-1 0 0 0,0 6 1 0 0,5 51-81 0 0,-6-57 103 0 0,1 33-89 0 0,-2 1 0 0 0,-7 42 0 0 0,-18 75-396 0 0,13-88 283 0 0,-2 13-136 0 0,-16 105-536 0 0,26-142 907 0 0,1 0 0 0 0,4 58-1 0 0,1-94 243 0 0,0 1-1 0 0,4 14 0 0 0,-5-21-230 0 0,0-1-1 0 0,1 1 1 0 0,-1-1-1 0 0,0 1 1 0 0,0-1 0 0 0,0 1-1 0 0,1-1 1 0 0,-1 1 0 0 0,0-1-1 0 0,1 1 1 0 0,-1-1 0 0 0,0 0-1 0 0,1 1 1 0 0,-1-1-1 0 0,0 0 1 0 0,1 1 0 0 0,-1-1-1 0 0,1 0 1 0 0,-1 1 0 0 0,1-1-1 0 0,-1 0 1 0 0,1 1-1 0 0,0-1 103 0 0,4 1 417 0 0,0-3-396 0 0,0 0 0 0 0,0 0 0 0 0,0 0 0 0 0,0-1 0 0 0,0 1 0 0 0,0-1-1 0 0,-1 0 1 0 0,1-1 0 0 0,-1 1 0 0 0,0-1 0 0 0,0 0 0 0 0,7-8 0 0 0,4-7 231 0 0,20-34 1 0 0,-31 47-313 0 0,132-223 327 0 0,2-3-495 0 0,-81 132-155 0 0,-33 57-344 0 0,1 1-1 0 0,48-60 1 0 0,-71 99 538 0 0,0 0 0 0 0,1 0 1 0 0,0 1-1 0 0,-1-1 0 0 0,1 1 1 0 0,0 0-1 0 0,0 0 0 0 0,5-3 1 0 0,-7 5 40 0 0,0 0 0 0 0,0-1 1 0 0,-1 1-1 0 0,1 0 1 0 0,0 0-1 0 0,0 0 0 0 0,0 0 1 0 0,0 0-1 0 0,0 0 1 0 0,0 0-1 0 0,0 0 1 0 0,0 0-1 0 0,0 1 0 0 0,0-1 1 0 0,-1 0-1 0 0,1 0 1 0 0,0 1-1 0 0,0-1 0 0 0,0 1 1 0 0,0-1-1 0 0,-1 1 1 0 0,1-1-1 0 0,0 1 1 0 0,0-1-1 0 0,-1 1 0 0 0,1 0 1 0 0,-1-1-1 0 0,1 1 1 0 0,0 0-1 0 0,-1 0 0 0 0,1-1 1 0 0,-1 1-1 0 0,0 0 1 0 0,1 0-1 0 0,-1 0 1 0 0,1 1-1 0 0,2 5 2 0 0,0 0 0 0 0,-1 1 1 0 0,1-1-1 0 0,-1 1 0 0 0,-1 0 0 0 0,0 0 1 0 0,0-1-1 0 0,0 11 0 0 0,-5 64-196 0 0,2-67 163 0 0,-26 183-369 0 0,5-43 284 0 0,18-108 214 0 0,2 62 0 0 0,3-101 3 0 0,0 0-1 0 0,1 0 0 0 0,0-1 0 0 0,1 1 0 0 0,3 13 509 0 0,-4-21-561 0 0,0-1 0 0 0,1 1 0 0 0,-1 0 0 0 0,0-1 1 0 0,0 1-1 0 0,0 0 0 0 0,0-1 0 0 0,0 1 0 0 0,0-1 0 0 0,0 0 1 0 0,1 0-1 0 0,2-2 52 0 0,3-2 10 0 0,0 0 0 0 0,0 0 0 0 0,-1-1 0 0 0,0 1 0 0 0,0-1 0 0 0,0-1 0 0 0,-1 1 0 0 0,6-9 0 0 0,32-60 325 0 0,-43 75-425 0 0,51-99 99 0 0,101-179-143 0 0,-120 223-67 0 0,-14 24-69 0 0,27-38 0 0 0,-42 66 129 0 0,0 0 1 0 0,0-1-1 0 0,0 1 1 0 0,0 0-1 0 0,0 1 1 0 0,1-1-1 0 0,-1 0 1 0 0,5-1-1 0 0,-7 3 42 0 0,0 1 0 0 0,0 0 0 0 0,0-1 0 0 0,-1 1 0 0 0,1 0 0 0 0,0 0 0 0 0,0-1 0 0 0,0 1-1 0 0,0 0 1 0 0,0 0 0 0 0,0 0 0 0 0,0 0 0 0 0,0 0 0 0 0,0 1 0 0 0,0-1 0 0 0,0 0 0 0 0,0 0 0 0 0,0 1 0 0 0,0-1 0 0 0,0 0 0 0 0,0 1 0 0 0,0-1 0 0 0,0 1-1 0 0,-1-1 1 0 0,1 1 0 0 0,0 0 0 0 0,0-1 0 0 0,-1 1 0 0 0,1 0 0 0 0,0-1 0 0 0,-1 1 0 0 0,1 0 0 0 0,0 0 0 0 0,-1 0 0 0 0,1-1 0 0 0,-1 1 0 0 0,0 0-1 0 0,1 0 1 0 0,-1 0 0 0 0,1 2 0 0 0,2 5-18 0 0,0 1 0 0 0,-1 1 0 0 0,0-1 0 0 0,0 0 0 0 0,-1 0 0 0 0,0 1 0 0 0,-1 12 0 0 0,-7 68-189 0 0,-23 79-63 0 0,-2 21 6 0 0,28-155 337 0 0,2 0-1 0 0,3 50 1 0 0,-1-82 331 0 0,3-5-229 0 0,5-5-42 0 0,-1 1 0 0 0,1-1-1 0 0,-1 0 1 0 0,0-1 0 0 0,-1 0-1 0 0,7-9 1 0 0,31-58 419 0 0,-24 40-512 0 0,274-448-775 0 0,-281 464 671 0 0,15-20 1 0 0,-22 33 34 0 0,-1 0 1 0 0,2 0-1 0 0,-1 0 1 0 0,0 0-1 0 0,1 1 1 0 0,8-5-1 0 0,-13 9 25 0 0,-1 1 0 0 0,1-1-1 0 0,-1 0 1 0 0,1 0 0 0 0,0 1 0 0 0,-1-1-1 0 0,1 1 1 0 0,0-1 0 0 0,0 1-1 0 0,-1 0 1 0 0,1-1 0 0 0,0 1 0 0 0,0 0-1 0 0,-1 0 1 0 0,1 1 0 0 0,0-1-1 0 0,0 0 1 0 0,3 1 0 0 0,-3 0-1 0 0,0 0 0 0 0,0 1-1 0 0,0-1 1 0 0,-1 0 0 0 0,1 0 0 0 0,0 1 0 0 0,-1-1 0 0 0,1 1-1 0 0,-1 0 1 0 0,1-1 0 0 0,-1 1 0 0 0,0 0 0 0 0,2 2 0 0 0,1 5-37 0 0,0-1 1 0 0,-1 1 0 0 0,0 0 0 0 0,-1 0-1 0 0,3 17 1 0 0,-1 6-127 0 0,-1 0 0 0 0,-3 56 0 0 0,-15 66-278 0 0,3-34 273 0 0,9-79 179 0 0,-3 61-40 0 0,5-82 187 0 0,2 0 0 0 0,1-1 0 0 0,3 22 0 0 0,-4-39-43 0 0,0 1 0 0 0,0 0 0 0 0,0-1 0 0 0,0 1 1 0 0,0-1-1 0 0,0 1 0 0 0,0-1 0 0 0,4 5 352 0 0,-1-9-369 0 0,0 1 0 0 0,0-1 0 0 0,0 0 0 0 0,0 0 0 0 0,-1 0 0 0 0,1-1 1 0 0,-1 1-1 0 0,0-1 0 0 0,0 0 0 0 0,1 0 0 0 0,-2 0 0 0 0,6-6 0 0 0,2-5-7 0 0,14-26 1 0 0,23-49-157 0 0,61-103-322 0 0,-86 156 319 0 0,144-250-677 0 0,-162 279 731 0 0,32-59-226 0 0,-30 56 172 0 0,0 1-1 0 0,1-1 0 0 0,0 2 1 0 0,12-12-1 0 0,-18 19 64 0 0,0-1-1 0 0,0 1 1 0 0,1 0-1 0 0,-1 0 1 0 0,0 1-1 0 0,0-1 1 0 0,1 0 0 0 0,-1 0-1 0 0,0 1 1 0 0,1-1-1 0 0,-1 0 1 0 0,1 1-1 0 0,-1-1 1 0 0,1 1-1 0 0,-1 0 1 0 0,1 0-1 0 0,-1-1 1 0 0,1 1-1 0 0,2 0 1 0 0,-3 1-2 0 0,0 0 0 0 0,1-1 1 0 0,-1 1-1 0 0,0 0 0 0 0,0 0 0 0 0,1-1 1 0 0,-1 1-1 0 0,0 0 0 0 0,0 0 0 0 0,0 0 1 0 0,0 1-1 0 0,0-1 0 0 0,0 0 0 0 0,-1 0 1 0 0,1 0-1 0 0,0 1 0 0 0,-1-1 0 0 0,1 0 0 0 0,0 1 1 0 0,0 2-1 0 0,2 5-74 0 0,0 1 1 0 0,-1 0-1 0 0,0 0 1 0 0,-1 0-1 0 0,0 16 1 0 0,-3 53-354 0 0,1-70 391 0 0,-15 176-835 0 0,-4 89 673 0 0,19-233 429 0 0,-1-10 295 0 0,2 0-1 0 0,1-1 0 0 0,1 1 1 0 0,9 37 626 0 0,-9-69-866 0 0,1-2-206 0 0,1 0 0 0 0,0 0 0 0 0,-1 0-1 0 0,1 0 1 0 0,-1-1 0 0 0,0 1 0 0 0,0-1 0 0 0,-1 0 0 0 0,1 0-1 0 0,3-8 1 0 0,3-7 52 0 0,6-22 0 0 0,-12 34-78 0 0,40-109-300 0 0,4 2 1 0 0,83-140 0 0 0,-110 219 176 0 0,9-17-232 0 0,60-79-1 0 0,-87 129 310 0 0,1-3-39 0 0,2 0 0 0 0,-1 0 0 0 0,1 1 1 0 0,5-6-1 0 0,-9 10 37 0 0,0-1 1 0 0,0 1-1 0 0,-1-1 0 0 0,1 0 1 0 0,0 1-1 0 0,0 0 0 0 0,0-1 1 0 0,0 1-1 0 0,0-1 0 0 0,0 1 1 0 0,-1 0-1 0 0,1 0 0 0 0,0-1 1 0 0,0 1-1 0 0,0 0 0 0 0,0 0 1 0 0,0 0-1 0 0,0 0 0 0 0,0 0 1 0 0,0 0-1 0 0,0 1 0 0 0,0-1 1 0 0,0 0-1 0 0,0 0 1 0 0,0 1-1 0 0,0-1 0 0 0,0 0 1 0 0,-1 1-1 0 0,1-1 0 0 0,0 1 1 0 0,0-1-1 0 0,0 1 0 0 0,-1 0 1 0 0,1-1-1 0 0,1 2 0 0 0,1 2-38 0 0,0 0 0 0 0,-1 1 0 0 0,0-1 0 0 0,1 0-1 0 0,-1 1 1 0 0,-1-1 0 0 0,1 1 0 0 0,-1 0 0 0 0,1 5 0 0 0,7 48-269 0 0,-8-46 255 0 0,10 277-727 0 0,-6-70 1096 0 0,-4-194-145 0 0,6 65 601 0 0,-5-75-375 0 0,1-1-1 0 0,0 1 0 0 0,9 27 852 0 0,-10-42-1207 0 0,0-1-1 0 0,0 1 1 0 0,0 0-1 0 0,0-1 1 0 0,-1 1-1 0 0,1-1 1 0 0,0 1-1 0 0,0-1 1 0 0,-1 0-1 0 0,1 0 1 0 0,0 0-1 0 0,-1 0 1 0 0,1 0-1 0 0,-1 0 1 0 0,0-1-1 0 0,1 1 1 0 0,-1 0-1 0 0,0-1 1 0 0,0 1-1 0 0,2-2 1 0 0,2-5 96 0 0,-1 1-1 0 0,0-1 1 0 0,4-9 0 0 0,-5 9-103 0 0,179-408-221 0 0,-151 345 270 0 0,54-113-1082 0 0,-82 178 945 0 0,1-2-219 0 0,0 0-1 0 0,0 0 1 0 0,1 0-1 0 0,0 1 1 0 0,0-1-1 0 0,9-8 1 0 0,-13 16 235 0 0,-1-1 1 0 0,1 1-1 0 0,0-1 0 0 0,-1 1 0 0 0,1-1 1 0 0,0 1-1 0 0,-1 0 0 0 0,1-1 1 0 0,0 1-1 0 0,0 0 0 0 0,0-1 1 0 0,-1 1-1 0 0,1 0 0 0 0,0 0 0 0 0,0 0 1 0 0,0 0-1 0 0,-1 0 0 0 0,1 0 1 0 0,0 0-1 0 0,0 0 0 0 0,0 0 1 0 0,-1 0-1 0 0,1 1 0 0 0,0-1 1 0 0,0 0-1 0 0,-1 1 0 0 0,1-1 0 0 0,0 0 1 0 0,0 1-1 0 0,-1-1 0 0 0,1 1 1 0 0,-1-1-1 0 0,1 1 0 0 0,0-1 1 0 0,-1 1-1 0 0,1-1 0 0 0,0 2 0 0 0,3 2-48 0 0,-1 0 0 0 0,0 0 0 0 0,0 1 0 0 0,4 6 0 0 0,4 13 31 0 0,0-1 1 0 0,-2 2 0 0 0,0-1-1 0 0,8 48 1 0 0,7 106 508 0 0,-17-93-292 0 0,26 196 2287 0 0,-32-273-2180 0 0,1 0 1 0 0,0 0-1 0 0,0 0 0 0 0,1 0 1 0 0,-1-1-1 0 0,2 1 0 0 0,-1-1 1 0 0,1 0-1 0 0,5 8 0 0 0,-4-13 169 0 0,-2-2-366 0 0,0 0 0 0 0,0 0 0 0 0,0-1 0 0 0,0 1-1 0 0,0-1 1 0 0,0 1 0 0 0,-1-1 0 0 0,1 0 0 0 0,0 0 0 0 0,0 0-1 0 0,-1-1 1 0 0,1 1 0 0 0,0-1 0 0 0,-1 1 0 0 0,1-1 0 0 0,-1 0 0 0 0,0 0-1 0 0,0 0 1 0 0,0 0 0 0 0,3-3 0 0 0,9-16-43 0 0,0 0 1 0 0,-1 0-1 0 0,-1-1 1 0 0,-1-1-1 0 0,8-24 0 0 0,14-27-216 0 0,7-8-232 0 0,4 3 1 0 0,4 2 0 0 0,62-79-1 0 0,-110 156 432 0 0,53-61-298 0 0,-46 55 256 0 0,0-1 0 0 0,0 1 1 0 0,0 0-1 0 0,1 0 0 0 0,0 1 0 0 0,11-5 0 0 0,-17 9 40 0 0,1 0 0 0 0,-1 0 0 0 0,1 0 0 0 0,0 0 0 0 0,0 0 0 0 0,-1 0 0 0 0,1 1 0 0 0,0-1-1 0 0,0 1 1 0 0,0 0 0 0 0,-1 0 0 0 0,1 0 0 0 0,0 0 0 0 0,0 1 0 0 0,0-1 0 0 0,0 1 0 0 0,-1 0 0 0 0,1-1 0 0 0,0 1-1 0 0,-1 0 1 0 0,1 1 0 0 0,-1-1 0 0 0,1 0 0 0 0,-1 1 0 0 0,1 0 0 0 0,-1-1 0 0 0,0 1 0 0 0,0 0 0 0 0,0 0 0 0 0,0 0-1 0 0,0 0 1 0 0,2 5 0 0 0,3 3-6 0 0,-1 0-1 0 0,-1 1 1 0 0,0 0 0 0 0,0 1-1 0 0,-1-1 1 0 0,4 17-1 0 0,1 13-64 0 0,8 79 0 0 0,-7 45-149 0 0,-7-91 186 0 0,0 4 182 0 0,15 158 868 0 0,-16-225-711 0 0,0-1 1 0 0,0 0 0 0 0,10 21 790 0 0,-11-31-1073 0 0,0 0 0 0 0,0-1 1 0 0,0 1-1 0 0,0-1 0 0 0,0 1 0 0 0,-1-1 0 0 0,1 1 1 0 0,0-1-1 0 0,0 0 0 0 0,0 1 0 0 0,-1-1 0 0 0,2-1 1 0 0,1-1 11 0 0,1-2-19 0 0,1 0 1 0 0,-1 0-1 0 0,0 0 1 0 0,-1-1 0 0 0,7-10-1 0 0,11-35 5 0 0,-14 32-29 0 0,63-183-465 0 0,19-46-119 0 0,29 4-204 0 0,-116 241 783 0 0,4-9-96 0 0,0 0-1 0 0,1 0 1 0 0,1 1-1 0 0,14-18 1 0 0,-21 28 99 0 0,0 0 1 0 0,0 0-1 0 0,0 0 1 0 0,0 0-1 0 0,1 0 1 0 0,-1 0-1 0 0,0 0 1 0 0,1 1 0 0 0,-1-1-1 0 0,0 0 1 0 0,1 1-1 0 0,-1-1 1 0 0,1 1-1 0 0,-1-1 1 0 0,1 1-1 0 0,-1 0 1 0 0,3-1-1 0 0,-3 2 6 0 0,0-1-1 0 0,1 0 0 0 0,-1 0 0 0 0,0 1 0 0 0,0-1 0 0 0,0 1 0 0 0,0-1 0 0 0,0 1 1 0 0,1-1-1 0 0,-1 1 0 0 0,0-1 0 0 0,0 1 0 0 0,0 0 0 0 0,-1 0 0 0 0,1 0 0 0 0,0 0 1 0 0,0-1-1 0 0,0 1 0 0 0,0 0 0 0 0,-1 0 0 0 0,1 0 0 0 0,0 2 0 0 0,3 4 6 0 0,-1 0 0 0 0,0 1-1 0 0,-1-1 1 0 0,1 1 0 0 0,-2 0 0 0 0,2 8-1 0 0,3 49-15 0 0,-13 192-425 0 0,2-189 456 0 0,4-60-16 0 0,-4 83 233 0 0,5 100-1 0 0,1-179-2 0 0,0 0-1 0 0,1 0 0 0 0,1 0 0 0 0,0 0 1 0 0,0 0-1 0 0,10 20 779 0 0,-12-32-966 0 0,1 0 0 0 0,0 0 0 0 0,-1-1 1 0 0,1 1-1 0 0,-1 0 0 0 0,1-1 0 0 0,0 1 1 0 0,-1-1-1 0 0,1 0 0 0 0,-1 1 0 0 0,0-1 0 0 0,1 0 1 0 0,-1 0-1 0 0,0 0 0 0 0,1 0 0 0 0,-1 0 0 0 0,0 0 1 0 0,0 0-1 0 0,0-1 0 0 0,0 1 0 0 0,1-2 0 0 0,4-5 56 0 0,-1 1 0 0 0,5-13 0 0 0,-8 18-61 0 0,8-21 82 0 0,0 0-1 0 0,11-40 0 0 0,6-51-486 0 0,-8 30 131 0 0,74-235-813 0 0,-68 238 675 0 0,-13 42 183 0 0,21-67-346 0 0,-24 83 253 0 0,1-1 0 0 0,17-28 0 0 0,-24 47 234 0 0,0 1-1 0 0,-1 0 1 0 0,1 0-1 0 0,1 1 1 0 0,-1-1-1 0 0,7-5 1 0 0,-10 8 53 0 0,1 1 1 0 0,-1 0-1 0 0,1-1 1 0 0,-1 1-1 0 0,1 0 1 0 0,-1-1-1 0 0,1 1 1 0 0,-1 0-1 0 0,1 0 1 0 0,-1 0-1 0 0,1 0 1 0 0,-1-1-1 0 0,1 1 1 0 0,-1 0-1 0 0,1 0 1 0 0,0 0-1 0 0,-1 0 1 0 0,1 0-1 0 0,-1 0 1 0 0,2 1-1 0 0,-1-1 1 0 0,1 1 0 0 0,-1 0 0 0 0,1 0 0 0 0,-1 0 0 0 0,1 1 0 0 0,-1-1 0 0 0,0 0 0 0 0,0 0 0 0 0,1 1 0 0 0,-1-1 0 0 0,0 1 0 0 0,0-1 0 0 0,-1 1 0 0 0,1-1 0 0 0,0 1 0 0 0,1 3 0 0 0,8 30 8 0 0,-9-32-5 0 0,7 37 16 0 0,-2 0 0 0 0,3 70-1 0 0,-13 84-75 0 0,0-47 47 0 0,6-68 664 0 0,3 0 1 0 0,16 84-1 0 0,-19-151-315 0 0,1 0 0 0 0,0-1 0 0 0,7 17 0 0 0,-9-26-48 0 0,2-3-61 0 0,0 0-205 0 0,1 0 1 0 0,-1 0-1 0 0,0-1 0 0 0,0 1 0 0 0,0-1 0 0 0,0 0 1 0 0,0 0-1 0 0,0 0 0 0 0,-1 0 0 0 0,1 0 0 0 0,-1-1 1 0 0,1 1-1 0 0,-1-1 0 0 0,0 0 0 0 0,0 0 0 0 0,0 0 1 0 0,0 0-1 0 0,-1 0 0 0 0,3-5 0 0 0,24-63-88 0 0,31-123-1 0 0,-14 41-193 0 0,56-190-431 0 0,-92 301 606 0 0,21-75-380 0 0,-23 93 233 0 0,2 1 0 0 0,19-40-1 0 0,-26 60 214 0 0,0 0 0 0 0,0 0 0 0 0,0 0-1 0 0,0 0 1 0 0,1 0 0 0 0,2-2 0 0 0,-5 5 14 0 0,1 0 0 0 0,-1-1 0 0 0,1 1 0 0 0,-1 0 0 0 0,1 0 0 0 0,-1-1 0 0 0,1 1 0 0 0,-1 0 0 0 0,1 0 0 0 0,-1 0 0 0 0,1 0 0 0 0,-1 0 0 0 0,1 0 0 0 0,-1 0 0 0 0,1 0 0 0 0,0 0 0 0 0,-1 0 0 0 0,1 0 0 0 0,-1 0 0 0 0,1 0 0 0 0,-1 0 0 0 0,1 0 0 0 0,-1 1 0 0 0,1-1 0 0 0,-1 0 0 0 0,1 1 0 0 0,10 7 108 0 0,-9-5-95 0 0,0 0 0 0 0,0 0-1 0 0,0 1 1 0 0,0-1 0 0 0,-1 0 0 0 0,1 1 0 0 0,-1-1 0 0 0,2 7 0 0 0,3 31 67 0 0,-3-19-65 0 0,28 248 656 0 0,-9-68-146 0 0,-20-185-435 0 0,4 35 304 0 0,-6-46-402 0 0,0 0-1 0 0,0-1 1 0 0,-1 1 0 0 0,0 0 0 0 0,0 0-1 0 0,-3 9 1 0 0,-3 0-118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7T06:34:29.71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1245 74 3367 0 0,'-2'-2'258'0'0,"2"1"-257"0"0,-1 1 1 0 0,1 0-1 0 0,-1-1 1 0 0,1 1-1 0 0,0-1 1 0 0,-1 1-1 0 0,1 0 0 0 0,0-1 1 0 0,0 1-1 0 0,-1-1 1 0 0,1 1-1 0 0,0-1 1 0 0,0 1-1 0 0,0-1 1 0 0,0 1-1 0 0,0-1 0 0 0,0 1 1 0 0,-1-1-1 0 0,1 1 1 0 0,0-1-1 0 0,0 1 1 0 0,1-1-1 0 0,-1 0 1 0 0,0 1-1 0 0,0-1 1 0 0,0 1-1 0 0,0-1 0 0 0,0 1 1 0 0,0-1-1 0 0,1 1 1 0 0,-1 0-1 0 0,0-1 1 0 0,0 1-1 0 0,1-1 1 0 0,-1 1-1 0 0,1-1 1 0 0,2-2 125 0 0,0 1 0 0 0,0-1 0 0 0,0 1 0 0 0,7-3 0 0 0,-1 0 690 0 0,1-1 415 0 0,0 1-1 0 0,0 0 0 0 0,50-12 7263 0 0,-62 18-8376 0 0,-8 6-137 0 0,-2 0 1 0 0,1-1-1 0 0,-1 0 1 0 0,0 0 0 0 0,-13 3-1 0 0,-67 17-243 0 0,85-24 264 0 0,-33 6-165 0 0,-1-1 0 0 0,-1-3 0 0 0,-61 1 0 0 0,-126-17-409 0 0,157 6 420 0 0,-212-16 133 0 0,117 19 53 0 0,138 4-416 0 0,0 2-1 0 0,0 1 1 0 0,-49 14-1 0 0,42-6-4713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22:07.5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1548 760 2791 0 0,'20'-20'269'0'0,"0"-1"-1"0"0,-1-1 0 0 0,-1 0 1 0 0,23-40-1 0 0,44-104 4308 0 0,-75 146-3891 0 0,-1-1 0 0 0,-1 0 0 0 0,-1-1 0 0 0,-1 0 0 0 0,5-39 0 0 0,-11 58-614 0 0,1-1-1 0 0,-1 1 1 0 0,-1 0 0 0 0,1-1-1 0 0,0 1 1 0 0,-1 0-1 0 0,0 0 1 0 0,1 0-1 0 0,-1-1 1 0 0,-1 1 0 0 0,1 0-1 0 0,0 0 1 0 0,-1 0-1 0 0,1 1 1 0 0,-1-1 0 0 0,-3-4-1 0 0,3 5-44 0 0,0 0 1 0 0,0 1-1 0 0,0-1 1 0 0,0 1-1 0 0,0-1 0 0 0,0 1 1 0 0,0 0-1 0 0,-1 0 0 0 0,1 0 1 0 0,0 0-1 0 0,-1 0 1 0 0,1 0-1 0 0,0 1 0 0 0,-1-1 1 0 0,1 1-1 0 0,-1-1 0 0 0,1 1 1 0 0,-1 0-1 0 0,0 0 1 0 0,1 0-1 0 0,-5 1 0 0 0,1 1 11 0 0,0-1 0 0 0,1 1-1 0 0,-1 0 1 0 0,1 1 0 0 0,-1-1 0 0 0,1 1-1 0 0,0 0 1 0 0,0 1 0 0 0,-5 3 0 0 0,-7 8 107 0 0,-17 18 1 0 0,23-22-90 0 0,-50 53 127 0 0,-39 36-112 0 0,-67 45-62 0 0,-47 42-306 0 0,147-121 153 0 0,2 2 1 0 0,-78 110-1 0 0,5 28 61 0 0,136-204 143 0 0,3-6-4 0 0,5-14-1 0 0,1 1 0 0 0,0 0 1 0 0,14-22-1 0 0,35-50 341 0 0,-37 63-243 0 0,1 1 0 0 0,40-38 0 0 0,49-32 140 0 0,64-53 100 0 0,-131 107-294 0 0,65-84 1 0 0,195-288 40 0 0,-294 401-111 0 0,5-5 68 0 0,-1-1 0 0 0,0-1 0 0 0,11-27 0 0 0,-21 34-50 0 0,-2 12-45 0 0,0 0 0 0 0,0 0 0 0 0,0 0 0 0 0,0 0 0 0 0,0-1 0 0 0,0 1 0 0 0,0 0 0 0 0,0 0 0 0 0,-1 0 0 0 0,1 0 0 0 0,0 0 0 0 0,0 0 0 0 0,0 0 0 0 0,0-1 0 0 0,-1 1 0 0 0,1 0 0 0 0,0 0 0 0 0,0 0 0 0 0,0 0 1 0 0,0 0-1 0 0,-1 0 0 0 0,1 0 0 0 0,0 0 0 0 0,0 0 0 0 0,0 0 0 0 0,0 0 0 0 0,-1 0 0 0 0,1 0 0 0 0,0 0 0 0 0,0 0 0 0 0,0 0 0 0 0,-1 0 0 0 0,1 0 0 0 0,-21 10 70 0 0,15-6-46 0 0,-11 6-2 0 0,1 1 0 0 0,0 0-1 0 0,-27 27 1 0 0,-39 51 74 0 0,38-41-6 0 0,-137 133 193 0 0,83-86-507 0 0,-101 125 0 0 0,-117 248-409 0 0,290-421 549 0 0,-42 62 30 0 0,53-91 91 0 0,22-42 404 0 0,121-244 1058 0 0,26 11-632 0 0,-6 21-532 0 0,-39 66-208 0 0,88-152 48 0 0,-196 320-176 0 0,27-53 0 0 0,-25 47 0 0 0,0 0 0 0 0,0 0 0 0 0,-1 0 0 0 0,3-17 0 0 0,-5 23 0 0 0,0 1 0 0 0,0 0 0 0 0,0-1 0 0 0,0 1 0 0 0,0-1 0 0 0,0 1 0 0 0,0-1 0 0 0,0 1 0 0 0,-1-1 0 0 0,1 1 0 0 0,0 0 0 0 0,-1-1 0 0 0,-1-1 0 0 0,2 2 0 0 0,-1 0 0 0 0,1 1 0 0 0,-1-1 0 0 0,0 0 0 0 0,1 1 0 0 0,-1-1 0 0 0,0 1 0 0 0,1-1 0 0 0,-1 1 0 0 0,0-1 0 0 0,0 1 0 0 0,1 0 0 0 0,-1-1 0 0 0,0 1 0 0 0,0 0 0 0 0,0 0 0 0 0,0 0 0 0 0,0-1 0 0 0,-4 1 0 0 0,1 1 0 0 0,-1-1 0 0 0,1 1 0 0 0,0-1 0 0 0,-1 1 0 0 0,1 0 0 0 0,0 1 0 0 0,-6 2 0 0 0,-67 32 29 0 0,37-17-4 0 0,-37 21 39 0 0,64-32 2 0 0,1 1 0 0 0,0 0 0 0 0,-16 17 0 0 0,-13 19 176 0 0,2 3 1 0 0,-44 70-1 0 0,40-56-415 0 0,-33 43-598 0 0,-150 159 0 0 0,57-87 433 0 0,34-29 718 0 0,97-103-540 0 0,-42 61-1 0 0,61-80-874 0 0,4-13-69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7T06:34:32.64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920 56 4663 0 0,'29'3'360'0'0,"-27"-3"-321"0"0,1 0-1 0 0,-1 0 1 0 0,0 0-1 0 0,1 0 1 0 0,-1-1-1 0 0,0 1 0 0 0,34-16 4969 0 0,-30 15-4336 0 0,1 0 166 0 0,-1-1-1 0 0,1 0 1 0 0,6-2 0 0 0,0-1-336 0 0,-12 5-360 0 0,1-1-131 0 0,0 1 1 0 0,-1 0-1 0 0,1-1 0 0 0,0 1 0 0 0,0-1 1 0 0,-1 0-1 0 0,1 0 0 0 0,-1 1 0 0 0,1-1 0 0 0,-1 0 1 0 0,2-2-1 0 0,10-4 331 0 0,4-2-262 0 0,-16 9-163 0 0,5 3-619 0 0,-5-2 635 0 0,0 1 0 0 0,0-1 0 0 0,0 0 1 0 0,0 0-1 0 0,0 1 0 0 0,0-1 0 0 0,0 0 0 0 0,1 4 1 0 0,-1 0-66 0 0,1-1 1 0 0,-1 1 0 0 0,-1 0 0 0 0,1 0 0 0 0,-1 0-1 0 0,0 1 1 0 0,0-1 0 0 0,0 0 0 0 0,-1 0 0 0 0,-1 5-1 0 0,-1 15-150 0 0,2 51-70 0 0,-6 77 1148 0 0,6-147-659 0 0,-1 0 1 0 0,1 0 0 0 0,-2 0 0 0 0,1 0-1 0 0,0-1 1 0 0,-1 1 0 0 0,0-1 0 0 0,-6 8-1 0 0,8-10-95 0 0,-1 0-12 0 0,-10 9-19 0 0,-8 3 44 0 0,11-9-44 0 0,0-4-22 0 0,7-2 3 0 0,-1-1-1 0 0,1 0 1 0 0,0 1-1 0 0,0-1 0 0 0,0 0 1 0 0,-1 0-1 0 0,1 0 1 0 0,0-1-1 0 0,0 1 1 0 0,1 0-1 0 0,-1-1 1 0 0,0 1-1 0 0,-2-3 0 0 0,-22-28-165 0 0,15 19 104 0 0,3 2 31 0 0,6 8-13 0 0,0 1 0 0 0,1-1 0 0 0,-1 1 0 0 0,-1 0 0 0 0,1 0 0 0 0,0 0 0 0 0,-4-3 0 0 0,5 4-59 0 0,-1 1 38 0 0,2 0 72 0 0,0 0-1 0 0,-1-1 1 0 0,1 1 0 0 0,0 0 0 0 0,-1 0-1 0 0,1 0 1 0 0,0 0 0 0 0,-1 0-1 0 0,1 0 1 0 0,-1 0 0 0 0,1 0 0 0 0,0 0-1 0 0,-1 0 1 0 0,1 0 0 0 0,0 0 0 0 0,-1 0-1 0 0,1 0 1 0 0,-1 0 0 0 0,1 0 0 0 0,0 0-1 0 0,-1 1 1 0 0,1-1 0 0 0,0 0-1 0 0,-1 0 1 0 0,1 1 0 0 0,-4 5 20 0 0,0 1-1 0 0,1 0 1 0 0,1 1 0 0 0,-1-1 0 0 0,1 0-1 0 0,0 1 1 0 0,1-1 0 0 0,-2 13-1 0 0,2 67 570 0 0,2-30-160 0 0,-4 98 2124 0 0,-5-165-2182 0 0,5 2-269 0 0,-1 1-1 0 0,1-1 1 0 0,0 0 0 0 0,1 0-1 0 0,-3-14 1 0 0,-3-8 77 0 0,0 6-174 0 0,0 0 0 0 0,-2 1 1 0 0,-1 1-1 0 0,-1 0 0 0 0,0 0 0 0 0,-2 1 1 0 0,0 1-1 0 0,-29-31 0 0 0,38 46-20 0 0,0 1 0 0 0,-1-1 0 0 0,1 1 0 0 0,-1 0 0 0 0,0 0 0 0 0,-1 0 0 0 0,1 1 0 0 0,-12-5 0 0 0,14 7-12 0 0,0 0-1 0 0,0 0 1 0 0,0 0 0 0 0,0 1-1 0 0,0-1 1 0 0,0 1 0 0 0,0 0-1 0 0,0 0 1 0 0,0 1 0 0 0,0-1-1 0 0,0 1 1 0 0,0 0 0 0 0,0 0-1 0 0,0 0 1 0 0,0 0 0 0 0,-6 4-1 0 0,1 0-11 0 0,0 1 0 0 0,0 1 0 0 0,1-1 0 0 0,0 1 0 0 0,0 0 0 0 0,1 1 0 0 0,0 0 0 0 0,0 0 0 0 0,1 1 0 0 0,0 0 0 0 0,0 0 0 0 0,1 0 0 0 0,-8 20 0 0 0,7-11 58 0 0,0 1 1 0 0,0 0 0 0 0,2 0 0 0 0,1 0 0 0 0,0 0 0 0 0,0 34 0 0 0,4-20 414 0 0,1 1 1 0 0,10 48 643 0 0,-13-85-1173 0 0,-18-86-537 0 0,-16-70-34 0 0,20 106 531 0 0,-20-51 1 0 0,7 35 90 0 0,-3 2-1 0 0,-39-64 0 0 0,66 125 28 0 0,0-1 1 0 0,0 1-1 0 0,-1 0 0 0 0,0 0 0 0 0,0 0 0 0 0,-8-6 0 0 0,11 11 14 0 0,1 0-1 0 0,0 0 0 0 0,-1 0 1 0 0,1 1-1 0 0,-1-1 0 0 0,1 0 1 0 0,-1 1-1 0 0,1-1 0 0 0,-1 1 1 0 0,0-1-1 0 0,1 1 0 0 0,-1 0 1 0 0,1-1-1 0 0,-1 1 0 0 0,0 0 1 0 0,1 0-1 0 0,-1 0 0 0 0,0 1 1 0 0,1-1-1 0 0,-1 0 0 0 0,0 1 1 0 0,1-1-1 0 0,-1 0 0 0 0,1 1 1 0 0,-1 0-1 0 0,1-1 0 0 0,-1 1 1 0 0,1 0-1 0 0,0 0 0 0 0,-1 0 1 0 0,1 0-1 0 0,0 0 0 0 0,-1 0 1 0 0,1 0-1 0 0,-2 3 0 0 0,-2 3-54 0 0,-1 0 0 0 0,1 0 0 0 0,1 1 0 0 0,-1 0 0 0 0,-5 13 0 0 0,-13 44-76 0 0,19-49-22 0 0,1 0 0 0 0,0 1 0 0 0,1 0 0 0 0,0 0-1 0 0,2 30 1 0 0,3-13 950 0 0,13 62 0 0 0,-7-66 981 0 0,-14-41-1421 0 0,-54-126 752 0 0,47 113-896 0 0,12 24-210 0 0,0 0 1 0 0,0 0-1 0 0,0 0 0 0 0,0 0 0 0 0,0 0 0 0 0,0 0 1 0 0,0 0-1 0 0,0 0 0 0 0,0 0 0 0 0,0 0 0 0 0,0 0 1 0 0,0 0-1 0 0,0 0 0 0 0,0 0 0 0 0,0 1 0 0 0,0-1 0 0 0,0 0 1 0 0,0 0-1 0 0,0 0 0 0 0,0 0 0 0 0,0 0 0 0 0,0 0 1 0 0,0 0-1 0 0,0 0 0 0 0,0 0 0 0 0,0 0 0 0 0,0 0 1 0 0,0 0-1 0 0,-1 0 0 0 0,1 0 0 0 0,0 0 0 0 0,0 0 1 0 0,0 0-1 0 0,0 0 0 0 0,0 0 0 0 0,0 0 0 0 0,0 0 1 0 0,0 0-1 0 0,0 0 0 0 0,0 0 0 0 0,0 0 0 0 0,0 0 1 0 0,0 0-1 0 0,0 0 0 0 0,-1 0 0 0 0,1 0 0 0 0,0 0 0 0 0,0 0 1 0 0,0 0-1 0 0,0 0 0 0 0,0 0 0 0 0,0 0 0 0 0,0 0 1 0 0,0 0-1 0 0,0 0 0 0 0,0 0 0 0 0,0-1 0 0 0,0 1 1 0 0,0 0-1 0 0,0 0 0 0 0,0 0 0 0 0,-8 14-1018 0 0,-1 7-392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7T06:34:41.2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8147 364 1807 0 0,'15'8'137'0'0,"-12"-6"-135"0"0,0-1 1 0 0,0 1 0 0 0,0-1-1 0 0,0 1 1 0 0,0 0 0 0 0,0 0-1 0 0,-1 1 1 0 0,5 3-1 0 0,-1 3 5 0 0,-5-7 101 0 0,0 0-1 0 0,1 0 0 0 0,0 0 0 0 0,-1 0 0 0 0,1 0 0 0 0,0 0 0 0 0,0 0 0 0 0,0-1 1 0 0,0 1-1 0 0,4 2 0 0 0,10 5 1259 0 0,-7-3-631 0 0,1-1 1 0 0,0 0 0 0 0,0 0 0 0 0,0-1 0 0 0,18 4 1073 0 0,-42-24-1217 0 0,13 14-536 0 0,0 1-1 0 0,-1 0 0 0 0,1-1 1 0 0,-1 1-1 0 0,1 0 0 0 0,-1 0 1 0 0,1 0-1 0 0,-1 0 0 0 0,0 0 0 0 0,0 0 1 0 0,1 1-1 0 0,-1-1 0 0 0,0 1 1 0 0,0-1-1 0 0,-2 0 0 0 0,-1 1 28 0 0,1-1 0 0 0,0 1 0 0 0,-1 0 0 0 0,1 0 0 0 0,-6 0 0 0 0,5 1-45 0 0,0 1 0 0 0,0 0 0 0 0,0-1 0 0 0,0 2 0 0 0,0-1 0 0 0,0 0 0 0 0,0 1 0 0 0,-5 4 0 0 0,-17 9 24 0 0,16-10-54 0 0,0-1-1 0 0,0-1 1 0 0,-1 0-1 0 0,0 0 1 0 0,1-1 0 0 0,-25 2-1 0 0,-62-8 75 0 0,8 0 12 0 0,43 5 82 0 0,-1 2 0 0 0,-77 18 0 0 0,20 1 8 0 0,-74 19 128 0 0,158-38-312 0 0,0-1 0 0 0,0 0 0 0 0,-1-2 0 0 0,-33-2 0 0 0,16 1 0 0 0,-31 0 0 0 0,-123 1 0 0 0,-76 3 0 0 0,235-4 0 0 0,-146 5 0 0 0,50 0 32 0 0,0-1 0 0 0,-245-20 86 0 0,296 11-108 0 0,-122-14 7 0 0,158 12-2 0 0,0-2 1 0 0,-67-23 0 0 0,23 3 16 0 0,-147-28 0 0 0,-97 8 32 0 0,264 44-64 0 0,-75 4 0 0 0,69 2 0 0 0,28-1 0 0 0,-174 3 0 0 0,162-1 0 0 0,-43 3 0 0 0,-87 7 0 0 0,58-5 0 0 0,37-1 0 0 0,-82 17 0 0 0,120-14 0 0 0,-12-4 0 0 0,13-2 0 0 0,-241 34 0 0 0,46-13 0 0 0,129-18 0 0 0,51-3 195 0 0,0 4-1 0 0,-83 18 0 0 0,37-5-33 0 0,59-12-109 0 0,-1-3-1 0 0,-63-2 1 0 0,74-2-33 0 0,0 1 1 0 0,-70 13-1 0 0,-86 31-24 0 0,172-37 5 0 0,-8 1 0 0 0,0-1 0 0 0,-52 6 0 0 0,46-13 32 0 0,-55-4 0 0 0,37 0-32 0 0,-38-3 0 0 0,11-1 6 0 0,-117 6-1 0 0,199 0 8 0 0,-17 3 43 0 0,6 2 34 0 0,8-3 449 0 0,20-7-280 0 0,14-5-159 0 0,35-9 0 0 0,-3 2-194 0 0,192-61-492 0 0,-150 58 387 0 0,-36 9 70 0 0,263-56-97 0 0,72 4 561 0 0,-386 62-321 0 0,22-4 12 0 0,201-16 153 0 0,451 25-373 0 0,-360 2 119 0 0,327-32-517 0 0,-474 14 493 0 0,741-48 251 0 0,-701 37-8 0 0,-2 0-24 0 0,362-48-274 0 0,-26 19-292 0 0,-213 41 632 0 0,-2 1 39 0 0,-96-20 359 0 0,-173 20-291 0 0,138-24 658 0 0,-185 31-784 0 0,-1 0 0 0 0,0-1 0 0 0,0-1-1 0 0,0-1 1 0 0,26-12 0 0 0,-46 18-128 0 0,-157 6-1478 0 0,-11 21 755 0 0,-50 5-152 0 0,-194-11-135 0 0,363-20 882 0 0,-859 1-429 0 0,504-9 464 0 0,65-5 54 0 0,71 1 0 0 0,-615 42 64 0 0,577-5-64 0 0,-40 3 0 0 0,-496 60 0 0 0,531-63 0 0 0,66-8 0 0 0,204-14 0 0 0,-543 41 0 0 0,507-44 0 0 0,-77-10 0 0 0,-72-20 0 0 0,83 4-39 0 0,-74-9-96 0 0,169 30 108 0 0,0 1-1 0 0,-78 6 1 0 0,87 1 61 0 0,0 2-1 0 0,0 1 0 0 0,1 3 1 0 0,0 1-1 0 0,1 1 0 0 0,0 2 1 0 0,-56 31-1 0 0,80-38 16 0 0,-21 18 0 0 0,16-12-2 0 0,16-11-39 0 0,-1-1 0 0 0,1 1-1 0 0,0 0 1 0 0,-1-1 0 0 0,1 1-1 0 0,0 0 1 0 0,0 0 0 0 0,0 0-1 0 0,0 0 1 0 0,0 0 0 0 0,0 3-1 0 0,-1 0 15 0 0,1-1 21 0 0,-1 0 0 0 0,1 0 0 0 0,0 1-1 0 0,0-1 1 0 0,0 1 0 0 0,1-1 0 0 0,0 1 0 0 0,0-1 0 0 0,0 1 0 0 0,0-1 0 0 0,1 1 0 0 0,-1-1 0 0 0,1 0 0 0 0,0 1 0 0 0,1-1 0 0 0,-1 0 0 0 0,3 6 0 0 0,-2-7-19 0 0,-1-1 1 0 0,1 0-1 0 0,0 1 0 0 0,0-1 0 0 0,0 0 1 0 0,0 0-1 0 0,0 0 0 0 0,5 3 1 0 0,-5-2-20 0 0,1-1 1 0 0,-1 0-1 0 0,1 0 1 0 0,0 0-1 0 0,0-1 1 0 0,0 1-1 0 0,0-1 1 0 0,0 1-1 0 0,0-1 1 0 0,0 0-1 0 0,1 0 1 0 0,-1 0 0 0 0,5 0-1 0 0,1 0 0 0 0,3 0-37 0 0,26-1 0 0 0,-20 0-20 0 0,-10 0-1 0 0,-1-1 0 0 0,1 0 0 0 0,9-3-1 0 0,-9 2 23 0 0,0 0-1 0 0,13 0 0 0 0,284-16 418 0 0,-119-4 587 0 0,-8 1-76 0 0,-172 21-883 0 0,361-19 1180 0 0,-285 14-625 0 0,-15 1-74 0 0,52-8 37 0 0,-15 0-200 0 0,-4 6-750 0 0,-81 6 164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1151 0 0,'0'0'23936'0'0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19087 0 0,'4'8'416'0'0,"0"2"96"0"0,-2 2 8 0 0,0-2 24 0 0,0-2-440 0 0,0 0-104 0 0,-2 0 672 0 0,-2 2 64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581 200 9359 0 0,'-2'2'5859'0'0,"-7"4"-5194"0"0,0 0 0 0 0,0 0-1 0 0,-12 5 1 0 0,-19 11-287 0 0,-38 35 152 0 0,14-10-292 0 0,17-14-144 0 0,2 1-1 0 0,-69 69 0 0 0,97-84-107 0 0,2 1-1 0 0,0 1 1 0 0,1 0-1 0 0,1 1 0 0 0,1 0 1 0 0,2 1-1 0 0,0 0 1 0 0,1 1-1 0 0,1 0 1 0 0,-8 43-1 0 0,15-61 15 0 0,0 0 0 0 0,0 1 0 0 0,1-1 0 0 0,0 1 0 0 0,0-1 0 0 0,0 1 0 0 0,3 12 0 0 0,-3-18 0 0 0,1 1 0 0 0,-1-1 0 0 0,1 1 0 0 0,0-1 0 0 0,0 1 0 0 0,-1-1 0 0 0,1 1 0 0 0,0-1 0 0 0,0 0 0 0 0,0 1 0 0 0,1-1 0 0 0,-1 0 0 0 0,0 0 0 0 0,0 0 0 0 0,1 0 0 0 0,-1 0 0 0 0,0 0 0 0 0,1 0 0 0 0,-1 0 0 0 0,1 0 0 0 0,0-1 0 0 0,-1 1 0 0 0,1-1 0 0 0,-1 1 0 0 0,1-1 0 0 0,0 0 0 0 0,-1 1 0 0 0,1-1 0 0 0,0 0 0 0 0,-1 0 0 0 0,1 0 0 0 0,0 0 0 0 0,-1-1 0 0 0,1 1 0 0 0,2-1 0 0 0,6-1 0 0 0,0 0 0 0 0,0-1 0 0 0,0 0 0 0 0,-1-1 0 0 0,11-5 0 0 0,47-29 0 0 0,-51 28 0 0 0,298-193 0 0 0,-275 175-6 0 0,-1-2 0 0 0,60-62-1 0 0,-79 71 47 0 0,-1 0-1 0 0,-1-2 1 0 0,-1 1-1 0 0,-1-2 1 0 0,-1 0-1 0 0,12-32 1 0 0,-22 47 11 0 0,-1 0 0 0 0,0 0 1 0 0,2-14-1 0 0,-4 20-14 0 0,-1-1 0 0 0,0 1-1 0 0,0 0 1 0 0,0 0 0 0 0,0-1-1 0 0,0 1 1 0 0,0 0-1 0 0,-1 0 1 0 0,0-1 0 0 0,1 1-1 0 0,-1 0 1 0 0,-1 0 0 0 0,-1-5-1 0 0,2 6-18 0 0,0 1-1 0 0,0 0 0 0 0,0 0 1 0 0,0 0-1 0 0,-1-1 1 0 0,1 1-1 0 0,0 0 1 0 0,0 0-1 0 0,-1 1 0 0 0,1-1 1 0 0,0 0-1 0 0,-1 0 1 0 0,1 1-1 0 0,-1-1 1 0 0,1 0-1 0 0,-1 1 1 0 0,0 0-1 0 0,1-1 0 0 0,-1 1 1 0 0,1 0-1 0 0,-1 0 1 0 0,0 0-1 0 0,1 0 1 0 0,-1 0-1 0 0,1 0 0 0 0,-1 0 1 0 0,0 1-1 0 0,-1 0 1 0 0,-4 1-4 0 0,0 0 1 0 0,1 1-1 0 0,-1-1 0 0 0,1 1 1 0 0,-7 5-1 0 0,-107 69 266 0 0,-122 104 0 0 0,214-159-230 0 0,-40 44-1 0 0,54-51-30 0 0,2 1-1 0 0,0 0 1 0 0,1 1 0 0 0,-14 27-1 0 0,-2 17 26 0 0,2 1 0 0 0,4 1 0 0 0,-15 70 0 0 0,33-121-43 0 0,0 0 0 0 0,1 1 0 0 0,1-1 0 0 0,0 1 0 0 0,1 14-1 0 0,1-23 0 0 0,-1 0-1 0 0,1-1 0 0 0,0 1 0 0 0,0 0 0 0 0,0 0 0 0 0,0-1 0 0 0,1 1 0 0 0,-1 0 0 0 0,3 3 1 0 0,-2-5-4 0 0,-1 0 0 0 0,1 0 0 0 0,0 0 1 0 0,0 0-1 0 0,0 0 0 0 0,0 0 0 0 0,0-1 1 0 0,0 1-1 0 0,0-1 0 0 0,1 0 0 0 0,-1 1 0 0 0,0-1 1 0 0,1 0-1 0 0,4 1 0 0 0,-1-1 3 0 0,1 1-1 0 0,-1-2 0 0 0,1 1 1 0 0,0-1-1 0 0,-1 0 1 0 0,1 0-1 0 0,-1-1 0 0 0,1 0 1 0 0,12-3-1 0 0,-4-1-17 0 0,1 0 0 0 0,-1-2 0 0 0,15-7 0 0 0,3-5 6 0 0,-1-1-1 0 0,-1-2 1 0 0,0-1-1 0 0,-2-1 1 0 0,-1-2-1 0 0,-1-1 1 0 0,-1-1-1 0 0,25-36 1 0 0,-3-3 16 0 0,-4-3 0 0 0,61-128 0 0 0,-88 161 2 0 0,-1 0-1 0 0,17-68 0 0 0,-28 86 40 0 0,-1 0-1 0 0,-1-1 0 0 0,-1 0 1 0 0,-1 0-1 0 0,-1 0 0 0 0,-1 1 1 0 0,-4-31-1 0 0,3 41-11 0 0,0 1 1 0 0,0 0-1 0 0,-1-1 0 0 0,0 1 0 0 0,0 0 1 0 0,-1 1-1 0 0,0-1 0 0 0,-8-10 1 0 0,10 15-22 0 0,0 1 1 0 0,0-1 0 0 0,0 0 0 0 0,-1 1 0 0 0,1 0 0 0 0,-1-1 0 0 0,0 1 0 0 0,1 0 0 0 0,-1 0 0 0 0,0 1-1 0 0,0-1 1 0 0,-1 0 0 0 0,1 1 0 0 0,0 0 0 0 0,0 0 0 0 0,-1 0 0 0 0,1 0 0 0 0,-1 0 0 0 0,1 1 0 0 0,0 0-1 0 0,-1 0 1 0 0,1 0 0 0 0,-7 0 0 0 0,2 2 21 0 0,0 0 1 0 0,1 1-1 0 0,-1-1 0 0 0,1 1 0 0 0,-1 1 1 0 0,1 0-1 0 0,0 0 0 0 0,0 0 1 0 0,-9 9-1 0 0,-8 7 98 0 0,-23 26 1 0 0,18-17-68 0 0,-31 30 295 0 0,3 3-1 0 0,-94 130 1 0 0,133-163-356 0 0,1 1 0 0 0,1 1 0 0 0,1 0 0 0 0,2 1 1 0 0,1 0-1 0 0,2 1 0 0 0,1 1 0 0 0,1-1 0 0 0,3 1 0 0 0,0 1 0 0 0,2-1 0 0 0,2 37 0 0 0,1-63 8 0 0,0 0 1 0 0,1 0-1 0 0,1 0 0 0 0,3 16 1 0 0,-4-22-4 0 0,0 0 1 0 0,0 0 0 0 0,0 0-1 0 0,0 0 1 0 0,0 0 0 0 0,0 0-1 0 0,0-1 1 0 0,1 1 0 0 0,-1 0-1 0 0,1-1 1 0 0,-1 1 0 0 0,1 0-1 0 0,0-1 1 0 0,-1 0 0 0 0,1 1-1 0 0,0-1 1 0 0,0 0 0 0 0,0 0-1 0 0,0 0 1 0 0,0 0 0 0 0,0-1-1 0 0,4 2 1 0 0,0-1 10 0 0,0-1 0 0 0,0 0 0 0 0,0 0 0 0 0,0 0 0 0 0,1-1 0 0 0,-1 0 0 0 0,0 0 0 0 0,0 0 0 0 0,0-1 0 0 0,0 0 0 0 0,8-4 0 0 0,10-6 97 0 0,31-19 0 0 0,-49 27-96 0 0,27-17 52 0 0,-1-3 0 0 0,-1 0 0 0 0,-1-2 0 0 0,36-40 0 0 0,95-130-8 0 0,-98 115-13 0 0,-37 48-32 0 0,-1-1 1 0 0,-2-1-1 0 0,-1-1 1 0 0,-2-1 0 0 0,18-45-1 0 0,-32 67-19 0 0,24-70 0 0 0,-26 71 0 0 0,-1 1 0 0 0,0-1 0 0 0,-1 0 0 0 0,0-19 0 0 0,-2 30 0 0 0,0 0 0 0 0,0-1 0 0 0,0 1 0 0 0,-1 0 0 0 0,0-1 0 0 0,1 1 0 0 0,-1 0 0 0 0,0-1 0 0 0,0 1 0 0 0,-1 0-1 0 0,1 0 1 0 0,-1 0 0 0 0,1 0 0 0 0,-1 0 0 0 0,0 1 0 0 0,0-1 0 0 0,0 0 0 0 0,-3-2 0 0 0,2 4 1 0 0,1-1-1 0 0,0 1 1 0 0,0 0-1 0 0,-1 0 1 0 0,1 0-1 0 0,-1 0 1 0 0,1 0-1 0 0,-1 0 1 0 0,1 0 0 0 0,-1 1-1 0 0,0 0 1 0 0,1-1-1 0 0,-1 1 1 0 0,1 0-1 0 0,-1 0 1 0 0,0 1-1 0 0,1-1 1 0 0,-1 0-1 0 0,0 1 1 0 0,1-1-1 0 0,-1 1 1 0 0,1 0 0 0 0,-4 2-1 0 0,-1 0 20 0 0,0 1-1 0 0,1 0 1 0 0,-1 0 0 0 0,1 0-1 0 0,0 1 1 0 0,-9 9 0 0 0,-31 38 86 0 0,35-38-86 0 0,-151 185 109 0 0,93-121-91 0 0,-69 88 48 0 0,115-135-86 0 0,2 1 0 0 0,1 1-1 0 0,-25 56 1 0 0,29-52-270 0 0,-21 80 0 0 0,34-103 365 0 0,3-14-92 0 0,0-1-1 0 0,0 1 1 0 0,1 0 0 0 0,-1 0 0 0 0,0 0 0 0 0,0 0 0 0 0,0 0-1 0 0,0 0 1 0 0,0 0 0 0 0,0 0 0 0 0,0 0 0 0 0,0 0-1 0 0,0 0 1 0 0,0 0 0 0 0,0 0 0 0 0,0 0 0 0 0,0 0 0 0 0,0 0-1 0 0,0 0 1 0 0,1 0 0 0 0,-1 0 0 0 0,0 0 0 0 0,0 0 0 0 0,0 0-1 0 0,0 0 1 0 0,0 0 0 0 0,0 0 0 0 0,0 0 0 0 0,0 0 0 0 0,0 0-1 0 0,0 0 1 0 0,0 0 0 0 0,0 0 0 0 0,0 0 0 0 0,0 0-1 0 0,0 0 1 0 0,1 0 0 0 0,-1 1 0 0 0,0-1 0 0 0,0 0 0 0 0,0 0-1 0 0,0 0 1 0 0,0 0 0 0 0,0 0 0 0 0,0 0 0 0 0,0 0 0 0 0,0 0-1 0 0,0 0 1 0 0,0 0 0 0 0,0 0 0 0 0,0 0 0 0 0,0 0-1 0 0,0 0 1 0 0,0 0 0 0 0,0 1 0 0 0,0-1 0 0 0,0 0 0 0 0,0 0-1 0 0,0 0 1 0 0,0 0 0 0 0,0 0 0 0 0,0 0 0 0 0,0 0 0 0 0,0 0-1 0 0,0 0 1 0 0,0 0 0 0 0,0 0 0 0 0,3-1 46 0 0,1 0 0 0 0,0 0 1 0 0,-1-1-1 0 0,1 0 0 0 0,-1 0 1 0 0,1 0-1 0 0,4-4 0 0 0,25-23-15 0 0,-15 12-33 0 0,268-243-292 0 0,-218 189-510 0 0,-19 18-2909 0 0,-34 39 1736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1965 489 5407 0 0,'210'-24'715'0'0,"-156"14"348"0"0,-9 3 1336 0 0,56-18 0 0 0,-99 25-2229 0 0,0-1 0 0 0,0 1 0 0 0,0-1 0 0 0,0 0 0 0 0,0 0 0 0 0,0 0 0 0 0,-1 0 0 0 0,1 0 0 0 0,0-1-1 0 0,3-3 305 0 0,-5 4-373 0 0,0 1-51 0 0,0 0 1 0 0,0-1-1 0 0,0 1 1 0 0,0 0-1 0 0,0-1 1 0 0,0 1-1 0 0,0 0 1 0 0,0-1 0 0 0,0 1-1 0 0,0-1 1 0 0,0 1-1 0 0,0 0 1 0 0,0-1-1 0 0,0 1 1 0 0,0-1-1 0 0,-1 0 25 0 0,1 0 0 0 0,-1 0 0 0 0,0 0 1 0 0,1 1-1 0 0,-1-1 0 0 0,0 0 0 0 0,0 0 0 0 0,0 0 0 0 0,1 1 0 0 0,-1-1 0 0 0,-2 0 0 0 0,-6-5 261 0 0,0 1 0 0 0,-1 1 1 0 0,0 0-1 0 0,1 0 0 0 0,-2 1 0 0 0,1 1 0 0 0,0-1 1 0 0,-11 0-1 0 0,-90-2 1353 0 0,85 5-1465 0 0,-114-6 644 0 0,-48 0-307 0 0,-74 10-403 0 0,55 1-64 0 0,200-5-93 0 0,-415 16 71 0 0,-46 28 12 0 0,164-12-84 0 0,287-31 2 0 0,1 1 0 0 0,-1 1 0 0 0,1 1 0 0 0,0 0 0 0 0,0 1 0 0 0,0 1 0 0 0,-24 12 0 0 0,40-18 0 0 0,0 0-1 0 0,0 0 1 0 0,0 0-1 0 0,0 0 1 0 0,0 0-1 0 0,1 0 1 0 0,-1 0-1 0 0,0 0 1 0 0,0 0-1 0 0,0 0 1 0 0,0 0-1 0 0,0 0 1 0 0,0 0-1 0 0,0 0 1 0 0,0 0-1 0 0,0 0 1 0 0,0 0-1 0 0,0 0 1 0 0,0 0-1 0 0,0 0 1 0 0,0 0-1 0 0,0 0 1 0 0,0 0-1 0 0,0 0 1 0 0,0 0-1 0 0,0 0 1 0 0,0 1-1 0 0,0-1 1 0 0,0 0-1 0 0,0 0 1 0 0,0 0-1 0 0,0 0 1 0 0,0 0-1 0 0,0 0 1 0 0,0 0 0 0 0,0 0-1 0 0,0 0 1 0 0,0 0-1 0 0,0 0 1 0 0,0 0-1 0 0,0 0 1 0 0,0 0-1 0 0,0 0 1 0 0,0 0-1 0 0,0 1 1 0 0,0-1-1 0 0,0 0 1 0 0,0 0-1 0 0,0 0 1 0 0,0 0-1 0 0,0 0 1 0 0,0 0-1 0 0,8 3 31 0 0,0 0 0 0 0,0-1 0 0 0,0 0 0 0 0,15 1 0 0 0,38 1 109 0 0,-42-3-99 0 0,181 1 171 0 0,-154-3-206 0 0,183-11 46 0 0,-100 3-41 0 0,-40 4 20 0 0,300-21 49 0 0,-217 10-72 0 0,552-67-7 0 0,-437 40-2 0 0,-287 43 0 0 0,10-1 1 0 0,-1-1 1 0 0,0 0-1 0 0,1 0 0 0 0,-1-1 0 0 0,0 0 0 0 0,-1 0 0 0 0,1-1 1 0 0,10-6-1 0 0,-19 10 1 0 0,1-1 0 0 0,0 1 0 0 0,-1 0 0 0 0,1-1 0 0 0,-1 1 0 0 0,1-1 0 0 0,-1 1 0 0 0,1-1 0 0 0,-1 1 0 0 0,0-1 0 0 0,1 1 0 0 0,-1-1 0 0 0,1 0 0 0 0,-1 1 0 0 0,0-1 0 0 0,0 1 0 0 0,1-1 0 0 0,-1 0 0 0 0,0 1 0 0 0,0-2 0 0 0,0 0 1 0 0,0 0 0 0 0,-1 1 0 0 0,0-1 0 0 0,1 0 0 0 0,-1 1 0 0 0,0-1 0 0 0,0 0-1 0 0,0 1 1 0 0,0-1 0 0 0,0 1 0 0 0,0-1 0 0 0,0 1 0 0 0,0 0 0 0 0,-1-1-1 0 0,1 1 1 0 0,-1 0 0 0 0,1 0 0 0 0,-1 0 0 0 0,-2-1 0 0 0,-6-4 31 0 0,-19-8 0 0 0,26 12-32 0 0,-21-7 39 0 0,0 1 0 0 0,-1 1 0 0 0,1 0 0 0 0,-30-2-1 0 0,-105-5 368 0 0,71 9-182 0 0,-398-12 259 0 0,158 26-415 0 0,2 25-97 0 0,205-11-307 0 0,2 5-1 0 0,-159 60 1 0 0,197-54 61 0 0,69-28 258 0 0,0 1-1 0 0,0 0 0 0 0,1 1 0 0 0,-13 11 0 0 0,22-18 16 0 0,1 1 1 0 0,-1-1-1 0 0,1 1 0 0 0,0-1 0 0 0,-1 1 0 0 0,1 0 0 0 0,0 0 1 0 0,0-1-1 0 0,0 1 0 0 0,-1 4 0 0 0,1-5 4 0 0,1 0-1 0 0,0 0 0 0 0,0 0 0 0 0,0 0 1 0 0,0 0-1 0 0,0 0 0 0 0,0 0 0 0 0,0 0 1 0 0,1 0-1 0 0,-1 0 0 0 0,0-1 1 0 0,0 1-1 0 0,1 0 0 0 0,-1 0 0 0 0,1 0 1 0 0,-1 0-1 0 0,1 0 0 0 0,-1 0 0 0 0,1-1 1 0 0,-1 1-1 0 0,1 0 0 0 0,0 0 1 0 0,-1-1-1 0 0,3 2 0 0 0,0 1 6 0 0,1-1 0 0 0,-1 1-1 0 0,1-1 1 0 0,0 0 0 0 0,0 0-1 0 0,0-1 1 0 0,0 1 0 0 0,6 1-1 0 0,37 5 39 0 0,-33-6-24 0 0,390 23 164 0 0,-299-22-178 0 0,265-5 30 0 0,0-13-18 0 0,285-46 42 0 0,-468 39-54 0 0,2-8-105 0 0,-157 24 96 0 0,-22 5 0 0 0,0-1 0 0 0,0-1 0 0 0,0 1 0 0 0,11-6 0 0 0,-21 8 0 0 0,1 0 0 0 0,-1 0 0 0 0,0 0 0 0 0,1 0 0 0 0,-1 0 0 0 0,0 0 0 0 0,1-1 0 0 0,-1 1 0 0 0,0 0 0 0 0,1 0 0 0 0,-1 0 0 0 0,0-1 0 0 0,0 1 0 0 0,1 0 0 0 0,-1 0 0 0 0,0 0 0 0 0,0-1 0 0 0,1 1 0 0 0,-1 0 0 0 0,0-1 0 0 0,0 1 0 0 0,0 0 0 0 0,0 0 0 0 0,1-1 0 0 0,-1 1 0 0 0,0 0 0 0 0,0-1 0 0 0,0 1 0 0 0,0 0 0 0 0,0-1 0 0 0,0 1 0 0 0,0 0 0 0 0,0-1 0 0 0,0 1 0 0 0,0-1 0 0 0,0 1 0 0 0,0-1 0 0 0,-1 0 2 0 0,0-1 0 0 0,-1 1 0 0 0,1 0 1 0 0,-1-1-1 0 0,1 1 0 0 0,-1 0 0 0 0,1 0 0 0 0,-1 0 0 0 0,0 0 0 0 0,1 0 0 0 0,-1 0 0 0 0,-2-1 0 0 0,-29-9 70 0 0,-24-2 15 0 0,1 2 1 0 0,-1 3-1 0 0,0 3 1 0 0,-65 1-1 0 0,-149 14 158 0 0,106-2-190 0 0,-405 37 26 0 0,507-38-86 0 0,-168 23-68 0 0,162-17-5 0 0,-87 29 0 0 0,129-33-72 0 0,1 1 0 0 0,-30 17 0 0 0,42-19 94 0 0,-1 1 0 0 0,1 1 0 0 0,1 0 0 0 0,-24 22 0 0 0,35-29 77 0 0,-1-1 0 0 0,1 1 0 0 0,0 0 0 0 0,0 0 0 0 0,0 0 0 0 0,1 0 0 0 0,-1 0 0 0 0,1 0 0 0 0,-1 0 0 0 0,1 0 0 0 0,-1 6 0 0 0,2-7-11 0 0,0 0-1 0 0,0-1 0 0 0,-1 1 0 0 0,2 0 1 0 0,-1 0-1 0 0,0 0 0 0 0,0-1 1 0 0,0 1-1 0 0,1 0 0 0 0,-1 0 0 0 0,1-1 1 0 0,0 1-1 0 0,-1 0 0 0 0,1-1 1 0 0,0 1-1 0 0,0 0 0 0 0,0-1 0 0 0,0 1 1 0 0,0-1-1 0 0,0 0 0 0 0,0 1 1 0 0,1-1-1 0 0,-1 0 0 0 0,2 1 0 0 0,2 1-2 0 0,0 0 0 0 0,-1 0-1 0 0,2-1 1 0 0,-1 0-1 0 0,0 0 1 0 0,0 0 0 0 0,1 0-1 0 0,-1-1 1 0 0,10 1 0 0 0,56 1 45 0 0,-43-2-28 0 0,86-2 42 0 0,198-25-1 0 0,111-47 0 0 0,-367 62-57 0 0,101-21-8 0 0,-2-8 0 0 0,230-90 0 0 0,-265 75-49 0 0,-100 44 26 0 0,0-1 0 0 0,-1-1 0 0 0,29-25 0 0 0,-43 34 16 0 0,-1-1 1 0 0,1 0 0 0 0,-1 0-1 0 0,0 0 1 0 0,0-1 0 0 0,-1 1-1 0 0,0-1 1 0 0,0 0-1 0 0,0 0 1 0 0,-1 0 0 0 0,3-8-1 0 0,-4 11 4 0 0,-1 0-1 0 0,1-1 0 0 0,-1 1 0 0 0,1-1 1 0 0,-1 1-1 0 0,0 0 0 0 0,-1-1 0 0 0,1 1 1 0 0,0-1-1 0 0,-1 1 0 0 0,0 0 0 0 0,0-1 1 0 0,0 1-1 0 0,0 0 0 0 0,0 0 0 0 0,-1 0 1 0 0,1-1-1 0 0,-1 2 0 0 0,0-1 0 0 0,0 0 1 0 0,0 0-1 0 0,-5-4 0 0 0,0 1 4 0 0,0 1 0 0 0,0 0 0 0 0,0 0-1 0 0,-1 1 1 0 0,1-1 0 0 0,-1 2 0 0 0,0-1 0 0 0,0 1-1 0 0,-16-3 1 0 0,-2 0 8 0 0,1 2 0 0 0,-29-1-1 0 0,-4 4 136 0 0,-96 8 0 0 0,-57 21-22 0 0,192-26-125 0 0,-869 189 4 0 0,708-132 5 0 0,149-46 50 0 0,0 1 0 0 0,1 2-1 0 0,-43 29 1 0 0,69-43-56 0 0,0 1 0 0 0,0 0 0 0 0,0 0 0 0 0,1 1 0 0 0,-1-1 0 0 0,1 1 0 0 0,0-1 0 0 0,0 1 0 0 0,0 0 0 0 0,0 1 0 0 0,-4 7 0 0 0,6-9-67 0 0,6-1 15 0 0,12 5 79 0 0,0-1 0 0 0,0-1 1 0 0,0-1-1 0 0,1 0 0 0 0,31 2 0 0 0,100-1 33 0 0,-105-5-70 0 0,259-18 174 0 0,-151-1-1299 0 0,-1-3-4150 0 0,-127 18 3879 0 0,96-14-6239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714 553 11575 0 0,'-1'0'1336'0'0,"-3"0"-1103"0"0,0 1 0 0 0,0-1 0 0 0,0 1 0 0 0,0 0 0 0 0,0 1 0 0 0,0-1 0 0 0,1 1 0 0 0,-1-1 0 0 0,-5 5 0 0 0,-32 22 896 0 0,36-25-1046 0 0,-142 116 930 0 0,-18 12-1282 0 0,114-94-224 0 0,1 3 0 0 0,2 1 1 0 0,-53 60-1 0 0,49-41 138 0 0,45-49 314 0 0,5-9 209 0 0,6-4-67 0 0,121-80 762 0 0,-17 10-410 0 0,-48 34-183 0 0,69-58 0 0 0,-59 37-168 0 0,81-91 0 0 0,-113 106-102 0 0,155-156 11 0 0,-183 191 48 0 0,-25 32 111 0 0,-171 182-78 0 0,65-78-488 0 0,78-80 125 0 0,-94 110-1079 0 0,11 12 470 0 0,115-153 859 0 0,2-3 23 0 0,1 0-1 0 0,0 0 0 0 0,-5 15 0 0 0,13-27 5 0 0,-1-1 0 0 0,1 1 0 0 0,0-1-1 0 0,-1 1 1 0 0,1 0 0 0 0,0 0 0 0 0,0-1 0 0 0,0 1 0 0 0,0 0 0 0 0,0-1-1 0 0,0 1 1 0 0,0 0 0 0 0,0-1 0 0 0,0 1 0 0 0,0 0 0 0 0,0 0 0 0 0,0-1 0 0 0,0 1-1 0 0,0 0 1 0 0,1 0 0 0 0,0 0 4 0 0,-1-1 1 0 0,0 0-1 0 0,1 1 1 0 0,-1-1-1 0 0,1 0 0 0 0,-1 0 1 0 0,1 1-1 0 0,-1-1 0 0 0,1 0 1 0 0,-1 0-1 0 0,1 0 1 0 0,-1 1-1 0 0,1-1 0 0 0,-1 0 1 0 0,1 0-1 0 0,-1 0 0 0 0,1 0 1 0 0,-1 0-1 0 0,1 0 1 0 0,0 0-1 0 0,3-1 40 0 0,0 0 1 0 0,0 0-1 0 0,-1 0 0 0 0,1 0 1 0 0,0-1-1 0 0,3-2 0 0 0,27-17 301 0 0,-1-1-1 0 0,-1-2 1 0 0,39-38 0 0 0,6-4 10 0 0,63-39 10 0 0,53-43-151 0 0,84-132-167 0 0,-274 276-55 0 0,12-12 29 0 0,0 1-1 0 0,0 0 1 0 0,20-13-1 0 0,-33 26 133 0 0,-3 5 25 0 0,-4 12-125 0 0,0 0 0 0 0,-1-1-1 0 0,-1 0 1 0 0,0 0 0 0 0,-1 0 0 0 0,0-1 0 0 0,-19 22 0 0 0,-32 33-51 0 0,-72 63-1 0 0,2-2-65 0 0,105-101 22 0 0,1 0 0 0 0,1 2 1 0 0,2 1-1 0 0,-33 65 0 0 0,48-84 36 0 0,0 0 0 0 0,-2 13 0 0 0,6-24 1 0 0,1-1-1 0 0,0 1 1 0 0,-1-1-1 0 0,1 1 1 0 0,0 0-1 0 0,0-1 1 0 0,0 1-1 0 0,0-1 1 0 0,0 1-1 0 0,0 0 1 0 0,0-1-1 0 0,0 1 1 0 0,0 0-1 0 0,0-1 1 0 0,0 1-1 0 0,0-1 1 0 0,0 1-1 0 0,0 0 1 0 0,1-1-1 0 0,-1 2 1 0 0,1-2 2 0 0,0 0 0 0 0,0 0-1 0 0,1 1 1 0 0,-1-1 0 0 0,0 0 0 0 0,0 0 0 0 0,0-1-1 0 0,0 1 1 0 0,0 0 0 0 0,0 0 0 0 0,0 0 0 0 0,0-1 0 0 0,0 1-1 0 0,1-1 1 0 0,21-8 9 0 0,-18 7-13 0 0,36-18 1 0 0,55-37 0 0 0,-54 31 0 0 0,13-8 15 0 0,-2-2 0 0 0,-1-3 0 0 0,-2-2 0 0 0,69-73 0 0 0,-8-12 42 0 0,27-30-50 0 0,-109 130 60 0 0,-35 42 66 0 0,-20 28-45 0 0,-60 82-1 0 0,14-26-89 0 0,32-37-16 0 0,2 1 0 0 0,3 3 0 0 0,-48 126 0 0 0,75-171 18 0 0,-9 28 0 0 0,16-45 0 0 0,0 0 0 0 0,0 1 0 0 0,1-1 0 0 0,-1 0 0 0 0,1 0 0 0 0,0 0 0 0 0,1 9 0 0 0,0-13 0 0 0,-1 0 0 0 0,0 1 0 0 0,0-1 0 0 0,0 0 0 0 0,1 0 0 0 0,-1 0 0 0 0,1 0 0 0 0,-1 0 0 0 0,1 1 0 0 0,-1-1 0 0 0,1 0 0 0 0,0 0 0 0 0,-1 0 0 0 0,1-1 0 0 0,0 1 0 0 0,0 0 0 0 0,0 0 0 0 0,0 0 0 0 0,0 0 0 0 0,0-1 0 0 0,0 1 0 0 0,0 0 0 0 0,0-1 0 0 0,0 1 0 0 0,0-1 0 0 0,0 0 0 0 0,0 1 0 0 0,0-1 0 0 0,0 0 0 0 0,1 1 0 0 0,-1-1 0 0 0,0 0 0 0 0,0 0 0 0 0,0 0 0 0 0,1 0 0 0 0,-1 0 0 0 0,0 0 0 0 0,1-1 0 0 0,3 0 0 0 0,0 0 0 0 0,-1 0 0 0 0,0-1 0 0 0,1 0 0 0 0,-1 0 0 0 0,0 0 0 0 0,0 0 0 0 0,6-5 0 0 0,10-9-25 0 0,-2-2 0 0 0,34-38-1 0 0,-28 28 1 0 0,129-128-38 0 0,-89 93 126 0 0,-58 56-61 0 0,196-212 9 0 0,-197 212-11 0 0,0 0 0 0 0,6-11 0 0 0,-9 10-1 0 0,-4 6-1 0 0,-6 5 13 0 0,8-3-5 0 0,-16 8 45 0 0,0 0 0 0 0,-22 17 0 0 0,11-7-4 0 0,-19 12 36 0 0,-71 61 0 0 0,94-70-82 0 0,1 1 0 0 0,1 0 0 0 0,2 2-1 0 0,-28 41 1 0 0,-35 83 44 0 0,40-69 38 0 0,41-75-83 0 0,6-10 0 0 0,8-13 0 0 0,17-30-22 0 0,2 2 0 0 0,2 1 0 0 0,62-64 0 0 0,55-53 5 0 0,-119 125-1 0 0,-2-1-1 0 0,37-64 1 0 0,-62 95 18 0 0,17-35 0 0 0,-20 38 0 0 0,0 0 0 0 0,0 1 0 0 0,-1-1 0 0 0,0 0 0 0 0,0 0 0 0 0,0 0 0 0 0,0-6 0 0 0,-1 11 0 0 0,0-1 0 0 0,0 0 0 0 0,0 1 0 0 0,0-1 0 0 0,0 1 0 0 0,0-1 0 0 0,0 0 0 0 0,-1 1 0 0 0,1-1 0 0 0,0 0 0 0 0,0 1 0 0 0,0-1 0 0 0,-1 1 0 0 0,1-1 0 0 0,0 1 0 0 0,-1-1 0 0 0,1 0 0 0 0,-1 1 0 0 0,1-1 0 0 0,0 1 0 0 0,-1 0 0 0 0,1-1 0 0 0,-1 1 0 0 0,1-1 0 0 0,-1 1 0 0 0,1 0 0 0 0,-1-1 0 0 0,0 1 0 0 0,1 0 0 0 0,-1-1 0 0 0,1 1 0 0 0,-1 0 0 0 0,0 0 0 0 0,1 0 0 0 0,-1 0 0 0 0,0 0 0 0 0,1 0 0 0 0,-1 0 0 0 0,1 0 0 0 0,-1 0 0 0 0,0 0 0 0 0,1 0 0 0 0,-1 0 0 0 0,0 0 0 0 0,0 1 0 0 0,-3-1 0 0 0,0 2 0 0 0,-1-1 0 0 0,1 0 0 0 0,0 1 0 0 0,-7 4 0 0 0,-28 21 0 0 0,0 2 0 0 0,-57 56 0 0 0,82-71 0 0 0,-49 47-42 0 0,4 3-1 0 0,2 3 0 0 0,4 2 1 0 0,2 2-1 0 0,-52 99 0 0 0,78-131 43 0 0,16-25 0 0 0,0 1 0 0 0,-8 20 0 0 0,14-27 0 0 0,5-6 0 0 0,4-6 0 0 0,-6 4 0 0 0,6-5 0 0 0,0 0 0 0 0,-1 0 0 0 0,1 0 0 0 0,-1-1 0 0 0,4-6 0 0 0,22-36 0 0 0,-15 23 0 0 0,141-225 226 0 0,-23-13-164 0 0,-71 105-62 0 0,-46 110 0 0 0,14-72 0 0 0,-30 112 0 0 0,1-1 0 0 0,-1 1 0 0 0,-1-1 1 0 0,1 0-1 0 0,-1 1 0 0 0,-1-1 0 0 0,-2-13 0 0 0,2 19 3 0 0,1 0 0 0 0,-1 0 0 0 0,0 0 0 0 0,0 1 0 0 0,-1-1 0 0 0,1 0 0 0 0,0 1 0 0 0,-1-1 0 0 0,0 1 0 0 0,0 0 1 0 0,1-1-1 0 0,-1 1 0 0 0,-1 0 0 0 0,1 0 0 0 0,0 0 0 0 0,0 0 0 0 0,-1 1 0 0 0,1-1 0 0 0,-1 1 0 0 0,1-1 0 0 0,-1 1 0 0 0,0 0 0 0 0,0 0 0 0 0,1 0 0 0 0,-5 0 0 0 0,-2-1 46 0 0,-1 1 0 0 0,0 0-1 0 0,1 1 1 0 0,-1 0 0 0 0,0 1 0 0 0,1 0-1 0 0,-1 0 1 0 0,1 1 0 0 0,-1 0 0 0 0,-11 5-1 0 0,-4 2 188 0 0,0 2-1 0 0,-33 20 1 0 0,7 1 232 0 0,-77 65 1 0 0,115-87-446 0 0,-79 69 116 0 0,-120 134-1 0 0,94-70-138 0 0,103-121 0 0 0,1 0 0 0 0,1 1 0 0 0,1 0 0 0 0,1 1 0 0 0,-9 26 0 0 0,18-45 0 0 0,1 0 0 0 0,0 0-1 0 0,0 1 1 0 0,0-1 0 0 0,0 0 0 0 0,1 0-1 0 0,0 1 1 0 0,0-1 0 0 0,0 0-1 0 0,2 7 1 0 0,-1-10 1 0 0,-1 0-1 0 0,1 1 1 0 0,0-1-1 0 0,0 0 1 0 0,0 0-1 0 0,0-1 1 0 0,0 1 0 0 0,1 0-1 0 0,-1 0 1 0 0,0 0-1 0 0,1-1 1 0 0,0 1-1 0 0,-1-1 1 0 0,1 1-1 0 0,0-1 1 0 0,-1 0 0 0 0,1 0-1 0 0,0 0 1 0 0,0 0-1 0 0,0 0 1 0 0,0 0-1 0 0,0 0 1 0 0,0 0-1 0 0,1-1 1 0 0,-1 1 0 0 0,4-1-1 0 0,1 1 9 0 0,1 0 1 0 0,-1-1-1 0 0,1-1 0 0 0,-1 1 1 0 0,1-1-1 0 0,10-3 0 0 0,47-15 16 0 0,-43 11 5 0 0,190-75-15 0 0,-177 66-16 0 0,0-2 1 0 0,-1-2-1 0 0,55-44 0 0 0,-67 46 1 0 0,-1-1 0 0 0,0-1 0 0 0,-2-1 0 0 0,0 0 0 0 0,27-45 0 0 0,-36 50 0 0 0,-1 0 0 0 0,-1-1 0 0 0,-1 0 0 0 0,0 0 0 0 0,-1-1 0 0 0,-1 0 0 0 0,-1 0 0 0 0,-1 0 0 0 0,2-33 0 0 0,-4 43 12 0 0,-2 0-1 0 0,1 0 0 0 0,-1 0 1 0 0,0 0-1 0 0,-1 0 1 0 0,0 0-1 0 0,-1 0 0 0 0,0 0 1 0 0,-4-9-1 0 0,4 12-1 0 0,-1 1 0 0 0,1-1 0 0 0,-1 1 0 0 0,0 0 0 0 0,0 0 0 0 0,0 1 0 0 0,-1-1 0 0 0,0 1 0 0 0,1 0 0 0 0,-2 0 0 0 0,1 0 0 0 0,0 1 0 0 0,-1 0 0 0 0,-7-3 0 0 0,2 1 31 0 0,-1 1 0 0 0,0 1-1 0 0,0 0 1 0 0,0 1 0 0 0,-19-2 0 0 0,-64 2 185 0 0,61 3-173 0 0,-139 9 27 0 0,140-5-83 0 0,0 1 1 0 0,0 1-1 0 0,-38 15 0 0 0,45-11-22 0 0,1 1 0 0 0,0 2-1 0 0,1 0 1 0 0,0 1-1 0 0,1 2 1 0 0,1 0-1 0 0,-38 38 1 0 0,21-12-36 0 0,2 1 1 0 0,-58 89-1 0 0,83-114 45 0 0,1 1 0 0 0,0 0 0 0 0,1 0 0 0 0,2 1-1 0 0,-11 38 1 0 0,16-48 9 0 0,1-1-1 0 0,1 1 0 0 0,-1-1 0 0 0,2 1 1 0 0,0 0-1 0 0,0-1 0 0 0,1 1 1 0 0,0-1-1 0 0,0 1 0 0 0,2-1 1 0 0,-1 1-1 0 0,1-1 0 0 0,1 0 1 0 0,5 13-1 0 0,-2-12 4 0 0,-1 0 0 0 0,1 0 0 0 0,1-1 0 0 0,0 0-1 0 0,0 0 1 0 0,1-1 0 0 0,0 0 0 0 0,1 0 0 0 0,0-1 0 0 0,0-1-1 0 0,1 0 1 0 0,11 6 0 0 0,-8-6 3 0 0,-1-1 0 0 0,1-1 0 0 0,0 0 0 0 0,0-1 0 0 0,0 0 0 0 0,0-1 0 0 0,1-1 0 0 0,0-1 0 0 0,-1 0 0 0 0,20-1 0 0 0,2-3 17 0 0,-1-1 1 0 0,0-3 0 0 0,61-18-1 0 0,-32 3 10 0 0,63-32-1 0 0,-66 24-38 0 0,-2-3 1 0 0,-1-3-1 0 0,-2-1 0 0 0,51-46 0 0 0,-84 62 3 0 0,0 0 1 0 0,-2-2-1 0 0,0 0 0 0 0,-2-2 0 0 0,0 0 0 0 0,28-51 1 0 0,-38 58 9 0 0,0-1 0 0 0,-2 0 1 0 0,0 0-1 0 0,-1-1 1 0 0,-1 0-1 0 0,0 0 0 0 0,-2 0 1 0 0,0 0-1 0 0,-1-1 0 0 0,-2 1 1 0 0,-1-29-1 0 0,-1 35 0 0 0,-1 1 0 0 0,0 0 0 0 0,-1 0 0 0 0,0 0 0 0 0,-1 1 0 0 0,0-1 0 0 0,-1 1 0 0 0,-1 0 0 0 0,1 1 0 0 0,-2 0 0 0 0,0 0 0 0 0,0 0 0 0 0,-1 1 0 0 0,0 0 0 0 0,-19-15 0 0 0,13 14 0 0 0,0 0 0 0 0,-1 0 0 0 0,-1 2 0 0 0,1 0 0 0 0,-1 1 0 0 0,0 0 0 0 0,-1 2 0 0 0,0 0 0 0 0,0 1 0 0 0,-34-5 0 0 0,9 5-78 0 0,-1 2 0 0 0,0 1 0 0 0,1 3 0 0 0,-1 2 1 0 0,0 1-1 0 0,1 3 0 0 0,0 1 0 0 0,-64 22 0 0 0,88-23 0 0 0,1 2 1 0 0,0 0-1 0 0,1 1 1 0 0,0 1-1 0 0,0 1 1 0 0,1 0-1 0 0,0 1 1 0 0,2 1-1 0 0,-1 0 1 0 0,-18 25-1 0 0,-7 14 56 0 0,-58 108 0 0 0,97-160 20 0 0,-104 211 71 0 0,91-176-85 0 0,1 1-1 0 0,2 0 1 0 0,2 1 0 0 0,-6 41 0 0 0,12-52-19 0 0,1 1 0 0 0,2-1 1 0 0,0 1-1 0 0,2 0 0 0 0,0-1 0 0 0,3 1 0 0 0,8 33 0 0 0,-9-47 35 0 0,1 0 0 0 0,0-1 0 0 0,1 0-1 0 0,0 0 1 0 0,1 0 0 0 0,0-1 0 0 0,1 0-1 0 0,1-1 1 0 0,0 1 0 0 0,0-2 0 0 0,1 1-1 0 0,0-1 1 0 0,1-1 0 0 0,0 0 0 0 0,22 13 0 0 0,-18-14 29 0 0,0-1 0 0 0,0-1 0 0 0,1 0 0 0 0,0-2 0 0 0,0 1 0 0 0,1-2 0 0 0,-1 0 0 0 0,30 0 0 0 0,-7-2 65 0 0,-1-2 0 0 0,60-10-1 0 0,-58 4-51 0 0,0-3 0 0 0,-1-1 0 0 0,-1-2 0 0 0,0-1 0 0 0,-1-2-1 0 0,48-28 1 0 0,-4-6-80 0 0,114-92-1 0 0,-144 102 116 0 0,77-81 1 0 0,-105 95-11 0 0,-2 0 0 0 0,-1-1 0 0 0,-1 0 0 0 0,-1-2 0 0 0,15-34 1 0 0,-22 39-54 0 0,-1 0 1 0 0,-2 0 0 0 0,0-1 0 0 0,-2 0 0 0 0,-1-1-1 0 0,-1 1 1 0 0,-1-1 0 0 0,0-35 0 0 0,-3 47-9 0 0,-1 0 1 0 0,0 0-1 0 0,-1 1 1 0 0,-1-1-1 0 0,0 0 1 0 0,-1 1-1 0 0,-1 0 1 0 0,0 0 0 0 0,0 0-1 0 0,-1 0 1 0 0,-1 1-1 0 0,0 0 1 0 0,-1 0-1 0 0,0 1 1 0 0,-1 0-1 0 0,0 1 1 0 0,-12-12-1 0 0,5 8-7 0 0,-1 1 1 0 0,-1 0-1 0 0,0 1 0 0 0,-1 0 0 0 0,0 2 0 0 0,0 0 1 0 0,-1 2-1 0 0,-1 0 0 0 0,1 1 0 0 0,-1 1 0 0 0,0 0 1 0 0,-1 2-1 0 0,1 1 0 0 0,-29-1 0 0 0,-4 4-153 0 0,1 3 1 0 0,-1 1-1 0 0,1 3 0 0 0,1 3 0 0 0,-74 22 1 0 0,99-22-208 0 0,-1 0 0 0 0,1 2 1 0 0,1 1-1 0 0,-46 31 0 0 0,39-20-9 0 0,2 1 0 0 0,-56 58 0 0 0,-116 158 65 0 0,172-197 417 0 0,2 1 0 0 0,2 1 0 0 0,-39 94 0 0 0,53-106-116 0 0,2 1 0 0 0,-13 69 1 0 0,21-87 7 0 0,1 1 1 0 0,1-1 0 0 0,0 1-1 0 0,2-1 1 0 0,0 1 0 0 0,1-1-1 0 0,0 1 1 0 0,7 20 0 0 0,-6-29 26 0 0,0 0 1 0 0,1-1-1 0 0,1 1 1 0 0,-1-1 0 0 0,1 0-1 0 0,1 0 1 0 0,-1 0 0 0 0,1-1-1 0 0,1 0 1 0 0,-1 0 0 0 0,1 0-1 0 0,0-1 1 0 0,1 0-1 0 0,-1 0 1 0 0,1-1 0 0 0,1 0-1 0 0,-1-1 1 0 0,12 5 0 0 0,2 0 68 0 0,0-2 1 0 0,1-1 0 0 0,-1 0 0 0 0,1-2 0 0 0,1-1-1 0 0,31 1 1 0 0,-2-3-33 0 0,-1-3 0 0 0,1-2-1 0 0,-1-2 1 0 0,0-3 0 0 0,0-2-1 0 0,70-24 1 0 0,-50 8 22 0 0,-2-2-1 0 0,-1-4 1 0 0,121-76-1 0 0,-152 84-37 0 0,-2-2-1 0 0,0-1 1 0 0,-2-2-1 0 0,52-59 1 0 0,-78 79-10 0 0,0 0 1 0 0,-1 0 0 0 0,0-1 0 0 0,-1 0-1 0 0,0 0 1 0 0,-1-1 0 0 0,0 0 0 0 0,-1 0 0 0 0,0 0-1 0 0,-1 0 1 0 0,-1-1 0 0 0,1 1 0 0 0,-2-1 0 0 0,0 1-1 0 0,-1-1 1 0 0,0 0 0 0 0,0 1 0 0 0,-2-1 0 0 0,1 0-1 0 0,-7-20 1 0 0,1 14-27 0 0,0 0 0 0 0,-1 0 0 0 0,-2 0 0 0 0,0 1 0 0 0,0 1 0 0 0,-2 0 0 0 0,0 0 0 0 0,-1 1-1 0 0,-1 1 1 0 0,0 0 0 0 0,-1 1 0 0 0,-17-13 0 0 0,7 9 3 0 0,0 0-1 0 0,-2 2 1 0 0,0 1 0 0 0,0 1-1 0 0,-2 1 1 0 0,1 1 0 0 0,-39-9-1 0 0,8 6-192 0 0,-67-8 1 0 0,93 19 63 0 0,-1 1 1 0 0,1 2-1 0 0,-54 6 1 0 0,70-3 71 0 0,0 1 0 0 0,0 1 0 0 0,1 0 0 0 0,-1 2 0 0 0,1 0 0 0 0,0 0 0 0 0,-15 10 0 0 0,12-5-5 0 0,0 1 0 0 0,1 2 0 0 0,1-1 0 0 0,-32 33 0 0 0,-8 17 174 0 0,-96 139 0 0 0,135-174-125 0 0,3 0 1 0 0,0 0 0 0 0,1 2 0 0 0,2-1 0 0 0,2 2 0 0 0,0-1 0 0 0,2 2 0 0 0,1-1 0 0 0,2 1-1 0 0,1 0 1 0 0,0 55 0 0 0,5-69 6 0 0,0-1-1 0 0,2 1 1 0 0,0-1-1 0 0,0 0 1 0 0,2 0 0 0 0,0 0-1 0 0,1 0 1 0 0,1-1-1 0 0,0 0 1 0 0,13 18-1 0 0,-12-21 20 0 0,1-1 0 0 0,0 0 0 0 0,1-1 0 0 0,1 0-1 0 0,-1 0 1 0 0,2-1 0 0 0,0-1 0 0 0,0 0 0 0 0,0-1 0 0 0,1 0-1 0 0,0-1 1 0 0,23 9 0 0 0,-3-4 40 0 0,1-2 0 0 0,0-1-1 0 0,1-2 1 0 0,0-1 0 0 0,0-2-1 0 0,43 0 1 0 0,-13-5 17 0 0,-1-3-1 0 0,100-18 1 0 0,-105 10-89 0 0,1-3 0 0 0,-2-2 0 0 0,-1-3 0 0 0,0-2 0 0 0,-1-2 0 0 0,-2-3 0 0 0,0-3 0 0 0,78-56 0 0 0,-98 58 8 0 0,0-1-1 0 0,-2-2 0 0 0,-1 0 1 0 0,-2-3-1 0 0,-1 0 1 0 0,-1-2-1 0 0,-2-1 0 0 0,32-64 1 0 0,-44 70 2 0 0,-1 0 0 0 0,-1-1 0 0 0,-2-1 0 0 0,-1 1 0 0 0,-2-2 0 0 0,-1 1 0 0 0,-1-1 1 0 0,-2 1-1 0 0,-2-1 0 0 0,-1 0 0 0 0,-1 1 0 0 0,-2-1 0 0 0,-9-37 0 0 0,8 53-15 0 0,0-1 0 0 0,-1 2 0 0 0,-1-1 0 0 0,-1 1-1 0 0,0 0 1 0 0,-1 0 0 0 0,-1 1 0 0 0,0 1 0 0 0,-2 0 0 0 0,0 0 0 0 0,0 1-1 0 0,-1 0 1 0 0,-28-22 0 0 0,20 21-18 0 0,0 0-1 0 0,-2 1 0 0 0,0 1 1 0 0,0 1-1 0 0,-1 2 0 0 0,0 0 1 0 0,-1 1-1 0 0,0 2 1 0 0,0 0-1 0 0,-1 2 0 0 0,0 1 1 0 0,0 1-1 0 0,-47 0 1 0 0,17 7-194 0 0,0 2 0 0 0,1 3 0 0 0,0 3 0 0 0,0 2 0 0 0,1 2 0 0 0,1 2 0 0 0,-71 36 0 0 0,100-41 200 0 0,1 0 0 0 0,1 2 0 0 0,0 0 0 0 0,1 2 0 0 0,1 0 0 0 0,-30 32 0 0 0,18-10 20 0 0,2 0 0 0 0,-39 67 0 0 0,32-42 9 0 0,-44 103-1 0 0,65-126 25 0 0,2 1-1 0 0,1 0 1 0 0,-12 85 0 0 0,20-86 21 0 0,1 0 1 0 0,5 76 0 0 0,1-99-8 0 0,0 0 1 0 0,1 0 0 0 0,0 0 0 0 0,2 0 0 0 0,0-1 0 0 0,1 0 0 0 0,1 0 0 0 0,1 0 0 0 0,10 17 0 0 0,-12-26-44 0 0,0 0-1 0 0,0-1 0 0 0,1 1 1 0 0,0-1-1 0 0,0-1 1 0 0,0 1-1 0 0,1-1 1 0 0,0-1-1 0 0,0 1 1 0 0,1-1-1 0 0,0-1 0 0 0,0 0 1 0 0,0 0-1 0 0,0 0 1 0 0,0-1-1 0 0,1-1 1 0 0,14 3-1 0 0,-2-2-217 0 0,1-1 0 0 0,0-2 1 0 0,0 0-1 0 0,0-1 0 0 0,0-1 0 0 0,32-7 0 0 0,22-9-861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3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1 186 0 0,'0'-13'0'0,"0"-152"0"0,0 157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3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1 170 0 0,'0'-156'0'0,"0"142"0"0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3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1 187 0 0,'0'-167'0'0,"0"147"0"0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22:07.5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1395 1279 11575 0 0,'28'-21'630'0'0,"42"-25"0"0"0,12-9-39 0 0,-71 47-89 0 0,0-1 1 0 0,-1-1-1 0 0,0 0 0 0 0,-1 0 0 0 0,15-26 2295 0 0,-37 37-2647 0 0,-1 0 0 0 0,1 1 1 0 0,0 1-1 0 0,0 0 0 0 0,0 1 0 0 0,0 0 0 0 0,1 1 1 0 0,-19 9-1 0 0,-4 6-44 0 0,-52 37 1 0 0,20-4-106 0 0,-92 95 0 0 0,13-10 141 0 0,60-65-16 0 0,-111 101 72 0 0,183-159-215 0 0,12-13-64 0 0,7-5-61 0 0,62-41 11 0 0,3-1-12 0 0,90-76 0 0 0,-21-14-362 0 0,28-24-218 0 0,-7 34-259 0 0,42-37-9 0 0,-164 129 893 0 0,-3-2 1 0 0,-1-2 0 0 0,34-46-1 0 0,-66 80 97 0 0,58-86 9 0 0,-52 76-22 0 0,-1-1 1 0 0,0 0 0 0 0,-1 1 0 0 0,-1-2-1 0 0,4-14 1 0 0,-9 28 10 0 0,1 0 1 0 0,-1-1-1 0 0,0 1 0 0 0,0 0 0 0 0,0 0 1 0 0,1-1-1 0 0,-1 1 0 0 0,-1 0 1 0 0,1-1-1 0 0,0 1 0 0 0,0 0 1 0 0,0 0-1 0 0,-1-1 0 0 0,1 1 1 0 0,0 0-1 0 0,-1 0 0 0 0,0-2 0 0 0,0 3-4 0 0,1-1 0 0 0,-1 0 0 0 0,0 1 0 0 0,1-1-1 0 0,-1 0 1 0 0,0 1 0 0 0,0-1 0 0 0,0 1-1 0 0,0-1 1 0 0,1 1 0 0 0,-1 0 0 0 0,0-1-1 0 0,0 1 1 0 0,0 0 0 0 0,0 0 0 0 0,0-1-1 0 0,-2 1 1 0 0,-2 0-26 0 0,-1 0 1 0 0,1 1-1 0 0,-1 0 0 0 0,0-1 0 0 0,1 2 1 0 0,-9 2-1 0 0,-11 5-58 0 0,1 1-1 0 0,-1 1 1 0 0,-23 15-1 0 0,-69 49-198 0 0,87-55 211 0 0,-227 167-641 0 0,158-103 483 0 0,-38 31 4 0 0,89-77 179 0 0,-206 182-278 0 0,192-154 332 0 0,19-18 0 0 0,-64 53 0 0 0,106-99 0 0 0,-1-1 0 0 0,1 0 0 0 0,0 0 0 0 0,-1 0 0 0 0,1 0 0 0 0,-1 0 0 0 0,1 0 0 0 0,-1-1 0 0 0,-2 2 0 0 0,4-3 1 0 0,0 0-1 0 0,0 0 1 0 0,0 0 0 0 0,0 1-1 0 0,1-1 1 0 0,-1 0-1 0 0,0 0 1 0 0,0 0-1 0 0,0 0 1 0 0,1 1-1 0 0,-1-1 1 0 0,1 0 0 0 0,-1 0-1 0 0,0 1 1 0 0,1-1-1 0 0,-1 0 1 0 0,1 1-1 0 0,0-2 1 0 0,18-26 38 0 0,1 0 1 0 0,2 1-1 0 0,25-24 0 0 0,-19 23 47 0 0,41-30 0 0 0,-38 34-50 0 0,177-158 68 0 0,-137 111-156 0 0,-3-3 0 0 0,81-114 0 0 0,-14 4-304 0 0,-74 105 183 0 0,15-21 161 0 0,-57 73 12 0 0,26-52 1 0 0,-42 74 1 0 0,0-1 0 0 0,-1 1 0 0 0,0-1 0 0 0,-1 0 0 0 0,1 0 1 0 0,-1 1-1 0 0,0-1 0 0 0,0-8 0 0 0,-1 12-1 0 0,0 1 1 0 0,0-1-1 0 0,0 0 1 0 0,-1 0-1 0 0,1 1 0 0 0,0-1 1 0 0,-1 0-1 0 0,1 1 1 0 0,-1-1-1 0 0,0 0 1 0 0,1 1-1 0 0,-1-1 1 0 0,0 1-1 0 0,0-1 1 0 0,0 1-1 0 0,0-1 1 0 0,0 1-1 0 0,0 0 1 0 0,-1 0-1 0 0,1-1 1 0 0,0 1-1 0 0,-1 0 1 0 0,1 0-1 0 0,-1 0 0 0 0,1 0 1 0 0,-1 1-1 0 0,1-1 1 0 0,-1 0-1 0 0,0 1 1 0 0,-1-1-1 0 0,-3 0-2 0 0,1 0-1 0 0,-1 1 1 0 0,1 0 0 0 0,-1 0-1 0 0,0 0 1 0 0,1 1-1 0 0,-1 0 1 0 0,1 0-1 0 0,-10 3 1 0 0,15-4 1 0 0,-18 5-16 0 0,1 1 1 0 0,0 1 0 0 0,0 0-1 0 0,1 2 1 0 0,0 0 0 0 0,0 0-1 0 0,-24 21 1 0 0,-92 95-48 0 0,108-100 46 0 0,-263 244-198 0 0,201-197 162 0 0,-145 130-687 0 0,183-156 284 0 0,2 3 0 0 0,-66 89 0 0 0,36-25-16 0 0,-62 84-127 0 0,98-145 490 0 0,-1-3 0 0 0,-78 72-1 0 0,104-109 113 0 0,-30 18-1 0 0,37-25 7 0 0,27-26 95 0 0,25-23 103 0 0,-1-1 1 0 0,-2-3 0 0 0,38-59-1 0 0,92-122 173 0 0,46 3-55 0 0,-99 107-270 0 0,130-166 8 0 0,-17-21 350 0 0,-228 301-402 0 0,103-145 366 0 0,-78 106-71 0 0,34-72 0 0 0,-60 111-282 0 0,17-41 175 0 0,-18 42-180 0 0,0-1-1 0 0,0 1 0 0 0,0 0 1 0 0,-1 0-1 0 0,1 0 1 0 0,-1-1-1 0 0,0 1 0 0 0,0 0 1 0 0,-1-6-1 0 0,0 9-12 0 0,1 0-1 0 0,0 0 1 0 0,0 0-1 0 0,-1 0 1 0 0,1 0-1 0 0,0 0 1 0 0,-1 0 0 0 0,1 1-1 0 0,-1-1 1 0 0,1 0-1 0 0,-1 0 1 0 0,0 0 0 0 0,1 1-1 0 0,-1-1 1 0 0,0 0-1 0 0,0 1 1 0 0,1-1-1 0 0,-1 0 1 0 0,0 1 0 0 0,0-1-1 0 0,0 1 1 0 0,0-1-1 0 0,0 1 1 0 0,1 0 0 0 0,-1-1-1 0 0,0 1 1 0 0,0 0-1 0 0,0 0 1 0 0,0-1-1 0 0,0 1 1 0 0,0 0 0 0 0,0 0-1 0 0,0 0 1 0 0,0 0-1 0 0,0 0 1 0 0,0 1 0 0 0,0-1-1 0 0,0 0 1 0 0,-2 1-1 0 0,-3 1 20 0 0,0 0-1 0 0,0 0 0 0 0,0 1 1 0 0,0-1-1 0 0,-5 5 0 0 0,-109 75 101 0 0,24-15-291 0 0,75-53 125 0 0,-163 116-362 0 0,9 13-558 0 0,9 4-281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34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1 237 0 0,'0'-222'0'0,"0"207"0"0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3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1 160 0 0,'0'-147'0'0,"0"135"0"0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3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1 173 0 0,'0'-157'0'0,"0"142"0"0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3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1 165 0 0,'0'-147'0'0,"0"130"0"0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3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1 196 0 0,'0'-184'0'0,"0"173"0"0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3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1 134 0 0,'0'-125'0'0,"0"117"0"0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4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1 201 0 0,'0'-180'0'0,"0"159"0"0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4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1 196 0 0,'0'-181'0'0,"0"167"0"0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4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36 0 0,'0'-15'0'0,"0"1"0"0,0 7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6T10:53:16.34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1 139 0 0,'0'-74'0'0,"0"41"0"0,0 13 0 0,0 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23045-62E1-423E-95BD-74C8F6DDECBF}" type="datetimeFigureOut">
              <a:rPr lang="en-GB" smtClean="0"/>
              <a:t>17/09/2023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9D360-123F-4A65-95FD-0405FD1E1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7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6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02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69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34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09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70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37" algn="l" defTabSz="914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image" Target="../media/image19.jpe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8.png"/><Relationship Id="rId4" Type="http://schemas.openxmlformats.org/officeDocument/2006/relationships/image" Target="../media/image21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/>
          <a:stretch/>
        </p:blipFill>
        <p:spPr>
          <a:xfrm>
            <a:off x="4" y="0"/>
            <a:ext cx="121916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9937" y="2595945"/>
            <a:ext cx="4416490" cy="932745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4850" y="3560719"/>
            <a:ext cx="3454401" cy="464863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419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9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9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9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9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9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519937" y="167153"/>
            <a:ext cx="5856650" cy="225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976" tIns="41989" rIns="83976" bIns="41989">
            <a:spAutoFit/>
          </a:bodyPr>
          <a:lstStyle/>
          <a:p>
            <a:pPr defTabSz="957763"/>
            <a:r>
              <a:rPr lang="en-GB" altLang="en-US" sz="28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pPr defTabSz="957763"/>
            <a:r>
              <a:rPr lang="en-GB" altLang="en-US" sz="28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pPr defTabSz="957763"/>
            <a:r>
              <a:rPr lang="en-GB" altLang="en-US" sz="28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pPr defTabSz="957763"/>
            <a:r>
              <a:rPr lang="en-GB" altLang="en-US" sz="2800" dirty="0">
                <a:solidFill>
                  <a:prstClr val="white"/>
                </a:solidFill>
                <a:latin typeface="Arial Narrow" pitchFamily="34" charset="0"/>
              </a:rPr>
              <a:t>EXCELLENCE IN</a:t>
            </a:r>
          </a:p>
          <a:p>
            <a:pPr defTabSz="957763"/>
            <a:r>
              <a:rPr lang="en-GB" altLang="en-US" sz="2800" dirty="0">
                <a:solidFill>
                  <a:prstClr val="white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298608" y="6402816"/>
            <a:ext cx="4412623" cy="300242"/>
          </a:xfrm>
          <a:prstGeom prst="rect">
            <a:avLst/>
          </a:prstGeom>
          <a:noFill/>
        </p:spPr>
        <p:txBody>
          <a:bodyPr wrap="square" lIns="83976" tIns="41989" rIns="83976" bIns="41989" rtlCol="0">
            <a:spAutoFit/>
          </a:bodyPr>
          <a:lstStyle/>
          <a:p>
            <a:pPr defTabSz="957763"/>
            <a:r>
              <a:rPr lang="en-GB" sz="700" dirty="0">
                <a:solidFill>
                  <a:prstClr val="white"/>
                </a:solidFill>
                <a:latin typeface="Calibri"/>
              </a:rPr>
              <a:t>This project has received funding from the European Union’s Horizon 2020 research and innovation programme under grant agreement No 653782.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98611" y="4367637"/>
            <a:ext cx="4412622" cy="1941781"/>
            <a:chOff x="223955" y="4151514"/>
            <a:chExt cx="3309466" cy="1941781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907797" y="3467672"/>
              <a:ext cx="1941781" cy="3309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63"/>
              <a:endParaRPr lang="en-GB" sz="19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466286" y="4383011"/>
              <a:ext cx="2824802" cy="1478788"/>
              <a:chOff x="461901" y="4383011"/>
              <a:chExt cx="2824802" cy="1478788"/>
            </a:xfrm>
          </p:grpSpPr>
          <p:pic>
            <p:nvPicPr>
              <p:cNvPr id="27" name="Picture 26"/>
              <p:cNvPicPr>
                <a:picLocks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901" y="4383011"/>
                <a:ext cx="628065" cy="3970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0" name="Picture 29" descr="de.png"/>
              <p:cNvPicPr>
                <a:picLocks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1675" y="4390576"/>
                <a:ext cx="628065" cy="3970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1" name="Picture 30" descr="gb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8638" y="4405716"/>
                <a:ext cx="62806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31" descr="fr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28759" y="4390576"/>
                <a:ext cx="62765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32" descr="it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1675" y="4909772"/>
                <a:ext cx="627656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33" descr="p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513" y="4918757"/>
                <a:ext cx="62765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35" descr="jp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38968" y="5464105"/>
                <a:ext cx="62765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7" name="Picture 36" descr="cz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513" y="5461135"/>
                <a:ext cx="62765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8" name="Picture 37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1675" y="5461135"/>
                <a:ext cx="62806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9" name="Picture 38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5403" y="4918757"/>
                <a:ext cx="62806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0" name="Picture 39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31891" y="4909772"/>
                <a:ext cx="628065" cy="3970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3" name="Picture 22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9048" y="5464105"/>
                <a:ext cx="627655" cy="3976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690820"/>
            <a:ext cx="4375867" cy="14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678FF-A2F4-4E73-9E98-CE7AABD17A9D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59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6" y="2747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1DE-ADF1-4320-9003-10269F49E856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326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2"/>
            <a:ext cx="12192000" cy="8031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71" tIns="41986" rIns="83971" bIns="41986" rtlCol="0" anchor="ctr"/>
          <a:lstStyle/>
          <a:p>
            <a:pPr algn="ctr" defTabSz="957707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" y="83790"/>
            <a:ext cx="1894857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92" y="116739"/>
            <a:ext cx="906475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407894" y="507198"/>
            <a:ext cx="1448754" cy="223291"/>
          </a:xfrm>
          <a:prstGeom prst="rect">
            <a:avLst/>
          </a:prstGeom>
          <a:noFill/>
        </p:spPr>
        <p:txBody>
          <a:bodyPr wrap="square" lIns="83971" tIns="41986" rIns="83971" bIns="41986" rtlCol="0">
            <a:spAutoFit/>
          </a:bodyPr>
          <a:lstStyle/>
          <a:p>
            <a:pPr algn="ctr" defTabSz="957707"/>
            <a:r>
              <a:rPr lang="en-GB" sz="9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6546"/>
            <a:ext cx="12192000" cy="401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71" tIns="41986" rIns="83971" bIns="41986" rtlCol="0" anchor="ctr"/>
          <a:lstStyle/>
          <a:p>
            <a:pPr algn="ctr" defTabSz="957707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0859" y="5846107"/>
            <a:ext cx="2844800" cy="365125"/>
          </a:xfrm>
        </p:spPr>
        <p:txBody>
          <a:bodyPr/>
          <a:lstStyle/>
          <a:p>
            <a:fld id="{8BE4CA07-6EC0-4261-AAAF-F72B29C564D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1099" y="5846107"/>
            <a:ext cx="3860800" cy="365125"/>
          </a:xfr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443"/>
            <a:ext cx="2844800" cy="365125"/>
          </a:xfrm>
        </p:spPr>
        <p:txBody>
          <a:bodyPr/>
          <a:lstStyle>
            <a:lvl1pPr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C8D6F1B-0912-4E83-AA89-4880E3586760}" type="slidenum">
              <a:rPr lang="en-GB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pPr/>
              <a:t>‹N›</a:t>
            </a:fld>
            <a:endParaRPr lang="en-GB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66148" y="6499245"/>
            <a:ext cx="1463206" cy="315624"/>
          </a:xfrm>
          <a:prstGeom prst="rect">
            <a:avLst/>
          </a:prstGeom>
          <a:noFill/>
        </p:spPr>
        <p:txBody>
          <a:bodyPr wrap="none" lIns="83971" tIns="41986" rIns="83971" bIns="41986" rtlCol="0">
            <a:spAutoFit/>
          </a:bodyPr>
          <a:lstStyle/>
          <a:p>
            <a:pPr defTabSz="957707"/>
            <a:r>
              <a:rPr lang="fr-FR" sz="150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2"/>
            <a:ext cx="12192000" cy="8031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6" tIns="41984" rIns="83966" bIns="41984" rtlCol="0" anchor="ctr"/>
          <a:lstStyle/>
          <a:p>
            <a:pPr algn="ctr" defTabSz="957651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" y="83790"/>
            <a:ext cx="1894857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92" y="116741"/>
            <a:ext cx="906475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407894" y="507200"/>
            <a:ext cx="1448754" cy="223287"/>
          </a:xfrm>
          <a:prstGeom prst="rect">
            <a:avLst/>
          </a:prstGeom>
          <a:noFill/>
        </p:spPr>
        <p:txBody>
          <a:bodyPr wrap="square" lIns="83966" tIns="41984" rIns="83966" bIns="41984" rtlCol="0">
            <a:spAutoFit/>
          </a:bodyPr>
          <a:lstStyle/>
          <a:p>
            <a:pPr algn="ctr" defTabSz="957651"/>
            <a:r>
              <a:rPr lang="en-GB" sz="9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6548"/>
            <a:ext cx="12192000" cy="401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6" tIns="41984" rIns="83966" bIns="41984" rtlCol="0" anchor="ctr"/>
          <a:lstStyle/>
          <a:p>
            <a:pPr algn="ctr" defTabSz="957651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0859" y="5846109"/>
            <a:ext cx="2844800" cy="365125"/>
          </a:xfrm>
        </p:spPr>
        <p:txBody>
          <a:bodyPr/>
          <a:lstStyle/>
          <a:p>
            <a:fld id="{8BE4CA07-6EC0-4261-AAAF-F72B29C564D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1099" y="5846109"/>
            <a:ext cx="3860800" cy="365125"/>
          </a:xfr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44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C8D6F1B-0912-4E83-AA89-4880E3586760}" type="slidenum">
              <a:rPr lang="en-GB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pPr/>
              <a:t>‹N›</a:t>
            </a:fld>
            <a:endParaRPr lang="en-GB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66097" y="6499245"/>
            <a:ext cx="1463196" cy="315620"/>
          </a:xfrm>
          <a:prstGeom prst="rect">
            <a:avLst/>
          </a:prstGeom>
          <a:noFill/>
        </p:spPr>
        <p:txBody>
          <a:bodyPr wrap="none" lIns="83966" tIns="41984" rIns="83966" bIns="41984" rtlCol="0">
            <a:spAutoFit/>
          </a:bodyPr>
          <a:lstStyle/>
          <a:p>
            <a:pPr defTabSz="957651"/>
            <a:r>
              <a:rPr lang="fr-FR" sz="150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134901"/>
            <a:ext cx="12194866" cy="68563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080" y="1409714"/>
            <a:ext cx="11366500" cy="4679951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0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Inserire qui il testo usando il font </a:t>
            </a:r>
            <a:r>
              <a:rPr lang="it-IT" dirty="0" err="1"/>
              <a:t>Trebuchet</a:t>
            </a:r>
            <a:r>
              <a:rPr lang="it-IT" dirty="0"/>
              <a:t> a 18pt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0998" y="6356475"/>
            <a:ext cx="2743200" cy="365125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5A66F07-12EF-4279-93A0-7EE31BE38DD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17/09/2023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299" y="63564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74B3AF-5EC5-4423-8FE1-C8D42799487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89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85" y="5758025"/>
            <a:ext cx="9806142" cy="66675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134901"/>
            <a:ext cx="12194866" cy="68563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080" y="1409714"/>
            <a:ext cx="11366500" cy="4679951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0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Inserire qui il testo usando il font </a:t>
            </a:r>
            <a:r>
              <a:rPr lang="it-IT" dirty="0" err="1"/>
              <a:t>Trebuchet</a:t>
            </a:r>
            <a:r>
              <a:rPr lang="it-IT" dirty="0"/>
              <a:t> a 18pt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0998" y="6356475"/>
            <a:ext cx="2743200" cy="365125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5A66F07-12EF-4279-93A0-7EE31BE38DD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17/09/2023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299" y="63564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74B3AF-5EC5-4423-8FE1-C8D42799487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29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134901"/>
            <a:ext cx="12194866" cy="68563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080" y="1409714"/>
            <a:ext cx="11366500" cy="4679951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0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Inserire qui il testo usando il font </a:t>
            </a:r>
            <a:r>
              <a:rPr lang="it-IT" dirty="0" err="1"/>
              <a:t>Trebuchet</a:t>
            </a:r>
            <a:r>
              <a:rPr lang="it-IT" dirty="0"/>
              <a:t> a 18pt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86" y="6356475"/>
            <a:ext cx="2057402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F5DF212-3402-4B5C-AD61-D2B1F12F98DF}" type="datetime1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17/09/2023</a:t>
            </a:fld>
            <a:endParaRPr lang="it-IT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82" y="6356475"/>
            <a:ext cx="2451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74B3AF-5EC5-4423-8FE1-C8D427994878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‹N›</a:t>
            </a:fld>
            <a:endParaRPr lang="it-IT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85" y="5758025"/>
            <a:ext cx="9806142" cy="666750"/>
          </a:xfrm>
          <a:prstGeom prst="rect">
            <a:avLst/>
          </a:prstGeom>
        </p:spPr>
      </p:pic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65401" y="6356475"/>
            <a:ext cx="66040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Gruppo (nome gruppo di ricerca)</a:t>
            </a:r>
            <a:endParaRPr lang="it-IT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7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4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88" y="3098"/>
            <a:ext cx="12198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63" y="2132980"/>
            <a:ext cx="8832981" cy="932745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7655" y="3180285"/>
            <a:ext cx="8832980" cy="464863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rgbClr val="FFC000"/>
                </a:solidFill>
              </a:defRPr>
            </a:lvl1pPr>
            <a:lvl2pPr marL="45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27410" y="351339"/>
            <a:ext cx="3416895" cy="180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08" rIns="91414" bIns="45708">
            <a:spAutoFit/>
          </a:bodyPr>
          <a:lstStyle/>
          <a:p>
            <a:r>
              <a:rPr lang="en-GB" altLang="en-US" sz="22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200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200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203324" y="6439392"/>
            <a:ext cx="4412623" cy="338530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171" y="554814"/>
            <a:ext cx="3717535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21" y="6453149"/>
            <a:ext cx="62948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335362" y="5229198"/>
            <a:ext cx="5376597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99269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457200" y="428749"/>
            <a:ext cx="2133600" cy="657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14" tIns="45708" rIns="91414" bIns="45708" anchor="ctr"/>
          <a:lstStyle/>
          <a:p>
            <a:pPr>
              <a:defRPr/>
            </a:pPr>
            <a:endParaRPr lang="it-IT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-27384"/>
            <a:ext cx="12192000" cy="9142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/>
            <a:endParaRPr lang="en-GB" sz="18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49" y="83790"/>
            <a:ext cx="1894854" cy="6105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3723" y="200155"/>
            <a:ext cx="906475" cy="44914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0496515" y="590613"/>
            <a:ext cx="1448754" cy="246197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</p:spTree>
    <p:extLst>
      <p:ext uri="{BB962C8B-B14F-4D97-AF65-F5344CB8AC3E}">
        <p14:creationId xmlns:p14="http://schemas.microsoft.com/office/powerpoint/2010/main" val="54167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2"/>
            <a:ext cx="12192000" cy="8031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76" tIns="41989" rIns="83976" bIns="41989" rtlCol="0" anchor="ctr"/>
          <a:lstStyle/>
          <a:p>
            <a:pPr algn="ctr" defTabSz="957763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" y="83790"/>
            <a:ext cx="1894857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92" y="116737"/>
            <a:ext cx="906475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407894" y="507195"/>
            <a:ext cx="1448754" cy="223298"/>
          </a:xfrm>
          <a:prstGeom prst="rect">
            <a:avLst/>
          </a:prstGeom>
          <a:noFill/>
        </p:spPr>
        <p:txBody>
          <a:bodyPr wrap="square" lIns="83976" tIns="41989" rIns="83976" bIns="41989" rtlCol="0">
            <a:spAutoFit/>
          </a:bodyPr>
          <a:lstStyle/>
          <a:p>
            <a:pPr algn="ctr" defTabSz="957763"/>
            <a:r>
              <a:rPr lang="en-GB" sz="9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6544"/>
            <a:ext cx="12192000" cy="401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76" tIns="41989" rIns="83976" bIns="41989" rtlCol="0" anchor="ctr"/>
          <a:lstStyle/>
          <a:p>
            <a:pPr algn="ctr" defTabSz="957763"/>
            <a:endParaRPr lang="en-GB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0859" y="5846105"/>
            <a:ext cx="2844800" cy="365125"/>
          </a:xfrm>
        </p:spPr>
        <p:txBody>
          <a:bodyPr/>
          <a:lstStyle/>
          <a:p>
            <a:fld id="{8BE4CA07-6EC0-4261-AAAF-F72B29C564D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1099" y="5846105"/>
            <a:ext cx="3860800" cy="365125"/>
          </a:xfr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44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C8D6F1B-0912-4E83-AA89-4880E3586760}" type="slidenum">
              <a:rPr lang="en-GB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pPr/>
              <a:t>‹N›</a:t>
            </a:fld>
            <a:endParaRPr lang="en-GB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7005"/>
            <a:ext cx="10363200" cy="136207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98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39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596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795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994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1932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392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591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BBD5-4237-4DD0-A5E3-B898C25C22D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67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6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EABF-398D-496E-B6EE-6458DAAA9E24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971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888" indent="0">
              <a:buNone/>
              <a:defRPr sz="1800" b="1"/>
            </a:lvl2pPr>
            <a:lvl3pPr marL="839776" indent="0">
              <a:buNone/>
              <a:defRPr sz="1700" b="1"/>
            </a:lvl3pPr>
            <a:lvl4pPr marL="1259664" indent="0">
              <a:buNone/>
              <a:defRPr sz="1500" b="1"/>
            </a:lvl4pPr>
            <a:lvl5pPr marL="1679550" indent="0">
              <a:buNone/>
              <a:defRPr sz="1500" b="1"/>
            </a:lvl5pPr>
            <a:lvl6pPr marL="2099438" indent="0">
              <a:buNone/>
              <a:defRPr sz="1500" b="1"/>
            </a:lvl6pPr>
            <a:lvl7pPr marL="2519327" indent="0">
              <a:buNone/>
              <a:defRPr sz="1500" b="1"/>
            </a:lvl7pPr>
            <a:lvl8pPr marL="2939215" indent="0">
              <a:buNone/>
              <a:defRPr sz="1500" b="1"/>
            </a:lvl8pPr>
            <a:lvl9pPr marL="335910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4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888" indent="0">
              <a:buNone/>
              <a:defRPr sz="1800" b="1"/>
            </a:lvl2pPr>
            <a:lvl3pPr marL="839776" indent="0">
              <a:buNone/>
              <a:defRPr sz="1700" b="1"/>
            </a:lvl3pPr>
            <a:lvl4pPr marL="1259664" indent="0">
              <a:buNone/>
              <a:defRPr sz="1500" b="1"/>
            </a:lvl4pPr>
            <a:lvl5pPr marL="1679550" indent="0">
              <a:buNone/>
              <a:defRPr sz="1500" b="1"/>
            </a:lvl5pPr>
            <a:lvl6pPr marL="2099438" indent="0">
              <a:buNone/>
              <a:defRPr sz="1500" b="1"/>
            </a:lvl6pPr>
            <a:lvl7pPr marL="2519327" indent="0">
              <a:buNone/>
              <a:defRPr sz="1500" b="1"/>
            </a:lvl7pPr>
            <a:lvl8pPr marL="2939215" indent="0">
              <a:buNone/>
              <a:defRPr sz="1500" b="1"/>
            </a:lvl8pPr>
            <a:lvl9pPr marL="335910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F5ED-D9AC-4856-A300-2962007C2B5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351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0CE9-98A0-4C9A-B1D1-B8EE6818C507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52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F0B8-6403-4DB0-BF12-8014E040532E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0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273155"/>
            <a:ext cx="6815666" cy="5853113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19888" indent="0">
              <a:buNone/>
              <a:defRPr sz="1100"/>
            </a:lvl2pPr>
            <a:lvl3pPr marL="839776" indent="0">
              <a:buNone/>
              <a:defRPr sz="900"/>
            </a:lvl3pPr>
            <a:lvl4pPr marL="1259664" indent="0">
              <a:buNone/>
              <a:defRPr sz="800"/>
            </a:lvl4pPr>
            <a:lvl5pPr marL="1679550" indent="0">
              <a:buNone/>
              <a:defRPr sz="800"/>
            </a:lvl5pPr>
            <a:lvl6pPr marL="2099438" indent="0">
              <a:buNone/>
              <a:defRPr sz="800"/>
            </a:lvl6pPr>
            <a:lvl7pPr marL="2519327" indent="0">
              <a:buNone/>
              <a:defRPr sz="800"/>
            </a:lvl7pPr>
            <a:lvl8pPr marL="2939215" indent="0">
              <a:buNone/>
              <a:defRPr sz="800"/>
            </a:lvl8pPr>
            <a:lvl9pPr marL="335910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09A0-1AF3-4DBC-9879-3C03138E12FC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16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9888" indent="0">
              <a:buNone/>
              <a:defRPr sz="2600"/>
            </a:lvl2pPr>
            <a:lvl3pPr marL="839776" indent="0">
              <a:buNone/>
              <a:defRPr sz="2200"/>
            </a:lvl3pPr>
            <a:lvl4pPr marL="1259664" indent="0">
              <a:buNone/>
              <a:defRPr sz="1800"/>
            </a:lvl4pPr>
            <a:lvl5pPr marL="1679550" indent="0">
              <a:buNone/>
              <a:defRPr sz="1800"/>
            </a:lvl5pPr>
            <a:lvl6pPr marL="2099438" indent="0">
              <a:buNone/>
              <a:defRPr sz="1800"/>
            </a:lvl6pPr>
            <a:lvl7pPr marL="2519327" indent="0">
              <a:buNone/>
              <a:defRPr sz="1800"/>
            </a:lvl7pPr>
            <a:lvl8pPr marL="2939215" indent="0">
              <a:buNone/>
              <a:defRPr sz="1800"/>
            </a:lvl8pPr>
            <a:lvl9pPr marL="3359102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19888" indent="0">
              <a:buNone/>
              <a:defRPr sz="1100"/>
            </a:lvl2pPr>
            <a:lvl3pPr marL="839776" indent="0">
              <a:buNone/>
              <a:defRPr sz="900"/>
            </a:lvl3pPr>
            <a:lvl4pPr marL="1259664" indent="0">
              <a:buNone/>
              <a:defRPr sz="800"/>
            </a:lvl4pPr>
            <a:lvl5pPr marL="1679550" indent="0">
              <a:buNone/>
              <a:defRPr sz="800"/>
            </a:lvl5pPr>
            <a:lvl6pPr marL="2099438" indent="0">
              <a:buNone/>
              <a:defRPr sz="800"/>
            </a:lvl6pPr>
            <a:lvl7pPr marL="2519327" indent="0">
              <a:buNone/>
              <a:defRPr sz="800"/>
            </a:lvl7pPr>
            <a:lvl8pPr marL="2939215" indent="0">
              <a:buNone/>
              <a:defRPr sz="800"/>
            </a:lvl8pPr>
            <a:lvl9pPr marL="335910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905C-928C-4004-B967-C0C03BBCC5C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10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83976" tIns="41989" rIns="83976" bIns="419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83976" tIns="41989" rIns="83976" bIns="419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5"/>
            <a:ext cx="2844800" cy="365125"/>
          </a:xfrm>
          <a:prstGeom prst="rect">
            <a:avLst/>
          </a:prstGeom>
        </p:spPr>
        <p:txBody>
          <a:bodyPr vert="horz" lIns="83976" tIns="41989" rIns="83976" bIns="4198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763"/>
            <a:fld id="{5503F09B-B407-4DEE-B252-6BB4AEE450A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57763"/>
              <a:t>17/09/2023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5"/>
            <a:ext cx="3860800" cy="365125"/>
          </a:xfrm>
          <a:prstGeom prst="rect">
            <a:avLst/>
          </a:prstGeom>
        </p:spPr>
        <p:txBody>
          <a:bodyPr vert="horz" lIns="83976" tIns="41989" rIns="83976" bIns="4198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763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5"/>
            <a:ext cx="2844800" cy="365125"/>
          </a:xfrm>
          <a:prstGeom prst="rect">
            <a:avLst/>
          </a:prstGeom>
        </p:spPr>
        <p:txBody>
          <a:bodyPr vert="horz" lIns="83976" tIns="41989" rIns="83976" bIns="4198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763"/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57763"/>
              <a:t>‹N›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4125" r:id="rId12"/>
    <p:sldLayoutId id="2147483838" r:id="rId13"/>
    <p:sldLayoutId id="2147483664" r:id="rId14"/>
    <p:sldLayoutId id="2147483665" r:id="rId15"/>
    <p:sldLayoutId id="2147483666" r:id="rId16"/>
    <p:sldLayoutId id="2147483802" r:id="rId17"/>
    <p:sldLayoutId id="2147483660" r:id="rId18"/>
  </p:sldLayoutIdLst>
  <p:hf hdr="0" ftr="0" dt="0"/>
  <p:txStyles>
    <p:titleStyle>
      <a:lvl1pPr algn="ctr" defTabSz="839776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916" indent="-314916" algn="l" defTabSz="839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2318" indent="-262429" algn="l" defTabSz="839776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720" indent="-209944" algn="l" defTabSz="839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69607" indent="-209944" algn="l" defTabSz="83977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89494" indent="-209944" algn="l" defTabSz="839776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9383" indent="-209944" algn="l" defTabSz="839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270" indent="-209944" algn="l" defTabSz="839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9161" indent="-209944" algn="l" defTabSz="839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9046" indent="-209944" algn="l" defTabSz="839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977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9888" algn="l" defTabSz="83977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39776" algn="l" defTabSz="83977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59664" algn="l" defTabSz="83977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79550" algn="l" defTabSz="83977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9438" algn="l" defTabSz="83977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19327" algn="l" defTabSz="83977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39215" algn="l" defTabSz="83977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59102" algn="l" defTabSz="83977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26.jpeg"/><Relationship Id="rId7" Type="http://schemas.openxmlformats.org/officeDocument/2006/relationships/image" Target="../media/image14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147.pn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hyperlink" Target="https://doi.org/10.1117/12.2266938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15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6" Type="http://schemas.openxmlformats.org/officeDocument/2006/relationships/image" Target="../media/image151.png"/><Relationship Id="rId11" Type="http://schemas.openxmlformats.org/officeDocument/2006/relationships/image" Target="../media/image168.png"/><Relationship Id="rId5" Type="http://schemas.openxmlformats.org/officeDocument/2006/relationships/image" Target="../media/image150.png"/><Relationship Id="rId15" Type="http://schemas.openxmlformats.org/officeDocument/2006/relationships/image" Target="../media/image162.png"/><Relationship Id="rId10" Type="http://schemas.openxmlformats.org/officeDocument/2006/relationships/customXml" Target="../ink/ink161.xml"/><Relationship Id="rId4" Type="http://schemas.openxmlformats.org/officeDocument/2006/relationships/image" Target="../media/image30.png"/><Relationship Id="rId9" Type="http://schemas.openxmlformats.org/officeDocument/2006/relationships/image" Target="../media/image44.png"/><Relationship Id="rId14" Type="http://schemas.openxmlformats.org/officeDocument/2006/relationships/customXml" Target="../ink/ink16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25.png"/><Relationship Id="rId18" Type="http://schemas.openxmlformats.org/officeDocument/2006/relationships/image" Target="../media/image170.png"/><Relationship Id="rId3" Type="http://schemas.openxmlformats.org/officeDocument/2006/relationships/tags" Target="../tags/tag32.xml"/><Relationship Id="rId7" Type="http://schemas.openxmlformats.org/officeDocument/2006/relationships/image" Target="../media/image30.png"/><Relationship Id="rId12" Type="http://schemas.openxmlformats.org/officeDocument/2006/relationships/image" Target="../media/image167.png"/><Relationship Id="rId17" Type="http://schemas.openxmlformats.org/officeDocument/2006/relationships/customXml" Target="../ink/ink164.xml"/><Relationship Id="rId2" Type="http://schemas.openxmlformats.org/officeDocument/2006/relationships/tags" Target="../tags/tag31.xml"/><Relationship Id="rId16" Type="http://schemas.openxmlformats.org/officeDocument/2006/relationships/image" Target="../media/image169.png"/><Relationship Id="rId1" Type="http://schemas.openxmlformats.org/officeDocument/2006/relationships/tags" Target="../tags/tag30.xml"/><Relationship Id="rId6" Type="http://schemas.openxmlformats.org/officeDocument/2006/relationships/image" Target="../media/image26.jpe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6.xml"/><Relationship Id="rId15" Type="http://schemas.openxmlformats.org/officeDocument/2006/relationships/customXml" Target="../ink/ink163.xml"/><Relationship Id="rId10" Type="http://schemas.openxmlformats.org/officeDocument/2006/relationships/image" Target="../media/image165.png"/><Relationship Id="rId4" Type="http://schemas.openxmlformats.org/officeDocument/2006/relationships/tags" Target="../tags/tag33.xml"/><Relationship Id="rId9" Type="http://schemas.openxmlformats.org/officeDocument/2006/relationships/image" Target="../media/image164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tags" Target="../tags/tag36.xml"/><Relationship Id="rId7" Type="http://schemas.openxmlformats.org/officeDocument/2006/relationships/image" Target="../media/image30.png"/><Relationship Id="rId12" Type="http://schemas.openxmlformats.org/officeDocument/2006/relationships/image" Target="../media/image164.png"/><Relationship Id="rId17" Type="http://schemas.openxmlformats.org/officeDocument/2006/relationships/customXml" Target="../ink/ink166.xml"/><Relationship Id="rId2" Type="http://schemas.openxmlformats.org/officeDocument/2006/relationships/tags" Target="../tags/tag35.xml"/><Relationship Id="rId16" Type="http://schemas.openxmlformats.org/officeDocument/2006/relationships/image" Target="../media/image169.png"/><Relationship Id="rId1" Type="http://schemas.openxmlformats.org/officeDocument/2006/relationships/tags" Target="../tags/tag34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6.xml"/><Relationship Id="rId15" Type="http://schemas.openxmlformats.org/officeDocument/2006/relationships/customXml" Target="../ink/ink165.xml"/><Relationship Id="rId10" Type="http://schemas.openxmlformats.org/officeDocument/2006/relationships/image" Target="../media/image25.png"/><Relationship Id="rId4" Type="http://schemas.openxmlformats.org/officeDocument/2006/relationships/tags" Target="../tags/tag37.xml"/><Relationship Id="rId9" Type="http://schemas.openxmlformats.org/officeDocument/2006/relationships/image" Target="../media/image171.png"/><Relationship Id="rId14" Type="http://schemas.openxmlformats.org/officeDocument/2006/relationships/image" Target="../media/image1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66.png"/><Relationship Id="rId3" Type="http://schemas.openxmlformats.org/officeDocument/2006/relationships/tags" Target="../tags/tag40.xml"/><Relationship Id="rId7" Type="http://schemas.openxmlformats.org/officeDocument/2006/relationships/image" Target="../media/image26.jpeg"/><Relationship Id="rId12" Type="http://schemas.openxmlformats.org/officeDocument/2006/relationships/image" Target="../media/image172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52.png"/><Relationship Id="rId5" Type="http://schemas.openxmlformats.org/officeDocument/2006/relationships/tags" Target="../tags/tag42.xml"/><Relationship Id="rId10" Type="http://schemas.openxmlformats.org/officeDocument/2006/relationships/image" Target="../media/image171.png"/><Relationship Id="rId4" Type="http://schemas.openxmlformats.org/officeDocument/2006/relationships/tags" Target="../tags/tag41.xml"/><Relationship Id="rId9" Type="http://schemas.openxmlformats.org/officeDocument/2006/relationships/image" Target="../media/image16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3.png"/><Relationship Id="rId18" Type="http://schemas.openxmlformats.org/officeDocument/2006/relationships/image" Target="../media/image177.png"/><Relationship Id="rId26" Type="http://schemas.openxmlformats.org/officeDocument/2006/relationships/customXml" Target="../ink/ink170.xml"/><Relationship Id="rId231" Type="http://schemas.openxmlformats.org/officeDocument/2006/relationships/image" Target="../media/image201.png"/><Relationship Id="rId21" Type="http://schemas.openxmlformats.org/officeDocument/2006/relationships/image" Target="../media/image186.png"/><Relationship Id="rId7" Type="http://schemas.openxmlformats.org/officeDocument/2006/relationships/tags" Target="../tags/tag49.xml"/><Relationship Id="rId196" Type="http://schemas.openxmlformats.org/officeDocument/2006/relationships/image" Target="../media/image198.png"/><Relationship Id="rId213" Type="http://schemas.openxmlformats.org/officeDocument/2006/relationships/image" Target="../media/image180.png"/><Relationship Id="rId234" Type="http://schemas.openxmlformats.org/officeDocument/2006/relationships/customXml" Target="../ink/ink177.xml"/><Relationship Id="rId239" Type="http://schemas.openxmlformats.org/officeDocument/2006/relationships/image" Target="../media/image213.png"/><Relationship Id="rId247" Type="http://schemas.openxmlformats.org/officeDocument/2006/relationships/image" Target="../media/image184.png"/><Relationship Id="rId2" Type="http://schemas.openxmlformats.org/officeDocument/2006/relationships/tags" Target="../tags/tag44.xml"/><Relationship Id="rId16" Type="http://schemas.openxmlformats.org/officeDocument/2006/relationships/image" Target="../media/image175.png"/><Relationship Id="rId29" Type="http://schemas.openxmlformats.org/officeDocument/2006/relationships/image" Target="../media/image190.png"/><Relationship Id="rId242" Type="http://schemas.openxmlformats.org/officeDocument/2006/relationships/image" Target="../media/image25.png"/><Relationship Id="rId11" Type="http://schemas.openxmlformats.org/officeDocument/2006/relationships/image" Target="../media/image26.jpeg"/><Relationship Id="rId24" Type="http://schemas.openxmlformats.org/officeDocument/2006/relationships/customXml" Target="../ink/ink169.xml"/><Relationship Id="rId32" Type="http://schemas.openxmlformats.org/officeDocument/2006/relationships/image" Target="../media/image179.png"/><Relationship Id="rId5" Type="http://schemas.openxmlformats.org/officeDocument/2006/relationships/tags" Target="../tags/tag47.xml"/><Relationship Id="rId237" Type="http://schemas.openxmlformats.org/officeDocument/2006/relationships/image" Target="../media/image205.png"/><Relationship Id="rId10" Type="http://schemas.openxmlformats.org/officeDocument/2006/relationships/slideLayout" Target="../slideLayouts/slideLayout6.xml"/><Relationship Id="rId19" Type="http://schemas.openxmlformats.org/officeDocument/2006/relationships/image" Target="../media/image178.png"/><Relationship Id="rId31" Type="http://schemas.openxmlformats.org/officeDocument/2006/relationships/image" Target="../media/image191.png"/><Relationship Id="rId232" Type="http://schemas.openxmlformats.org/officeDocument/2006/relationships/customXml" Target="../ink/ink176.xml"/><Relationship Id="rId240" Type="http://schemas.openxmlformats.org/officeDocument/2006/relationships/customXml" Target="../ink/ink180.xml"/><Relationship Id="rId245" Type="http://schemas.openxmlformats.org/officeDocument/2006/relationships/image" Target="../media/image182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image" Target="../media/image174.png"/><Relationship Id="rId22" Type="http://schemas.openxmlformats.org/officeDocument/2006/relationships/customXml" Target="../ink/ink168.xml"/><Relationship Id="rId27" Type="http://schemas.openxmlformats.org/officeDocument/2006/relationships/image" Target="../media/image189.png"/><Relationship Id="rId30" Type="http://schemas.openxmlformats.org/officeDocument/2006/relationships/customXml" Target="../ink/ink172.xml"/><Relationship Id="rId236" Type="http://schemas.openxmlformats.org/officeDocument/2006/relationships/customXml" Target="../ink/ink178.xml"/><Relationship Id="rId244" Type="http://schemas.openxmlformats.org/officeDocument/2006/relationships/image" Target="../media/image181.png"/><Relationship Id="rId8" Type="http://schemas.openxmlformats.org/officeDocument/2006/relationships/tags" Target="../tags/tag50.xml"/><Relationship Id="rId197" Type="http://schemas.openxmlformats.org/officeDocument/2006/relationships/customXml" Target="../ink/ink174.xml"/><Relationship Id="rId3" Type="http://schemas.openxmlformats.org/officeDocument/2006/relationships/tags" Target="../tags/tag45.xml"/><Relationship Id="rId214" Type="http://schemas.openxmlformats.org/officeDocument/2006/relationships/customXml" Target="../ink/ink175.xml"/><Relationship Id="rId235" Type="http://schemas.openxmlformats.org/officeDocument/2006/relationships/image" Target="../media/image203.png"/><Relationship Id="rId243" Type="http://schemas.openxmlformats.org/officeDocument/2006/relationships/image" Target="../media/image31.png"/><Relationship Id="rId12" Type="http://schemas.openxmlformats.org/officeDocument/2006/relationships/image" Target="../media/image30.png"/><Relationship Id="rId17" Type="http://schemas.openxmlformats.org/officeDocument/2006/relationships/image" Target="../media/image176.png"/><Relationship Id="rId25" Type="http://schemas.openxmlformats.org/officeDocument/2006/relationships/image" Target="../media/image188.png"/><Relationship Id="rId33" Type="http://schemas.openxmlformats.org/officeDocument/2006/relationships/customXml" Target="../ink/ink173.xml"/><Relationship Id="rId20" Type="http://schemas.openxmlformats.org/officeDocument/2006/relationships/customXml" Target="../ink/ink167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212" Type="http://schemas.openxmlformats.org/officeDocument/2006/relationships/image" Target="../media/image199.png"/><Relationship Id="rId233" Type="http://schemas.openxmlformats.org/officeDocument/2006/relationships/image" Target="../media/image202.png"/><Relationship Id="rId238" Type="http://schemas.openxmlformats.org/officeDocument/2006/relationships/customXml" Target="../ink/ink179.xml"/><Relationship Id="rId241" Type="http://schemas.openxmlformats.org/officeDocument/2006/relationships/image" Target="../media/image222.png"/><Relationship Id="rId246" Type="http://schemas.openxmlformats.org/officeDocument/2006/relationships/image" Target="../media/image183.png"/><Relationship Id="rId15" Type="http://schemas.microsoft.com/office/2017/06/relationships/model3d" Target="../media/model3d1.glb"/><Relationship Id="rId23" Type="http://schemas.openxmlformats.org/officeDocument/2006/relationships/image" Target="../media/image187.png"/><Relationship Id="rId28" Type="http://schemas.openxmlformats.org/officeDocument/2006/relationships/customXml" Target="../ink/ink171.xml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17/06/relationships/model3d" Target="../media/model3d1.glb"/><Relationship Id="rId18" Type="http://schemas.openxmlformats.org/officeDocument/2006/relationships/customXml" Target="../ink/ink182.xml"/><Relationship Id="rId3" Type="http://schemas.openxmlformats.org/officeDocument/2006/relationships/tags" Target="../tags/tag54.xml"/><Relationship Id="rId21" Type="http://schemas.openxmlformats.org/officeDocument/2006/relationships/image" Target="../media/image194.png"/><Relationship Id="rId47" Type="http://schemas.openxmlformats.org/officeDocument/2006/relationships/customXml" Target="../ink/ink184.xml"/><Relationship Id="rId50" Type="http://schemas.openxmlformats.org/officeDocument/2006/relationships/customXml" Target="../ink/ink185.xml"/><Relationship Id="rId97" Type="http://schemas.openxmlformats.org/officeDocument/2006/relationships/image" Target="../media/image245.png"/><Relationship Id="rId7" Type="http://schemas.openxmlformats.org/officeDocument/2006/relationships/tags" Target="../tags/tag58.xml"/><Relationship Id="rId12" Type="http://schemas.openxmlformats.org/officeDocument/2006/relationships/image" Target="../media/image173.png"/><Relationship Id="rId17" Type="http://schemas.openxmlformats.org/officeDocument/2006/relationships/image" Target="../media/image1840.png"/><Relationship Id="rId46" Type="http://schemas.openxmlformats.org/officeDocument/2006/relationships/image" Target="../media/image230.png"/><Relationship Id="rId2" Type="http://schemas.openxmlformats.org/officeDocument/2006/relationships/tags" Target="../tags/tag53.xml"/><Relationship Id="rId16" Type="http://schemas.openxmlformats.org/officeDocument/2006/relationships/customXml" Target="../ink/ink181.xml"/><Relationship Id="rId20" Type="http://schemas.openxmlformats.org/officeDocument/2006/relationships/image" Target="../media/image193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30.png"/><Relationship Id="rId102" Type="http://schemas.openxmlformats.org/officeDocument/2006/relationships/image" Target="../media/image206.png"/><Relationship Id="rId5" Type="http://schemas.openxmlformats.org/officeDocument/2006/relationships/tags" Target="../tags/tag56.xml"/><Relationship Id="rId15" Type="http://schemas.openxmlformats.org/officeDocument/2006/relationships/image" Target="../media/image192.png"/><Relationship Id="rId49" Type="http://schemas.openxmlformats.org/officeDocument/2006/relationships/image" Target="../media/image195.png"/><Relationship Id="rId10" Type="http://schemas.openxmlformats.org/officeDocument/2006/relationships/image" Target="../media/image26.jpeg"/><Relationship Id="rId19" Type="http://schemas.openxmlformats.org/officeDocument/2006/relationships/image" Target="../media/image191.png"/><Relationship Id="rId99" Type="http://schemas.openxmlformats.org/officeDocument/2006/relationships/image" Target="../media/image197.png"/><Relationship Id="rId101" Type="http://schemas.openxmlformats.org/officeDocument/2006/relationships/image" Target="../media/image204.png"/><Relationship Id="rId4" Type="http://schemas.openxmlformats.org/officeDocument/2006/relationships/tags" Target="../tags/tag55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85.png"/><Relationship Id="rId22" Type="http://schemas.openxmlformats.org/officeDocument/2006/relationships/customXml" Target="../ink/ink183.xml"/><Relationship Id="rId48" Type="http://schemas.openxmlformats.org/officeDocument/2006/relationships/image" Target="../media/image231.png"/><Relationship Id="rId100" Type="http://schemas.openxmlformats.org/officeDocument/2006/relationships/image" Target="../media/image200.png"/><Relationship Id="rId8" Type="http://schemas.openxmlformats.org/officeDocument/2006/relationships/tags" Target="../tags/tag59.xml"/><Relationship Id="rId98" Type="http://schemas.openxmlformats.org/officeDocument/2006/relationships/image" Target="../media/image1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tags" Target="../tags/tag62.xml"/><Relationship Id="rId7" Type="http://schemas.openxmlformats.org/officeDocument/2006/relationships/image" Target="../media/image210.png"/><Relationship Id="rId12" Type="http://schemas.openxmlformats.org/officeDocument/2006/relationships/image" Target="../media/image216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0.png"/><Relationship Id="rId11" Type="http://schemas.openxmlformats.org/officeDocument/2006/relationships/image" Target="../media/image215.png"/><Relationship Id="rId5" Type="http://schemas.openxmlformats.org/officeDocument/2006/relationships/image" Target="../media/image26.jpeg"/><Relationship Id="rId10" Type="http://schemas.openxmlformats.org/officeDocument/2006/relationships/image" Target="../media/image21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1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7.png"/><Relationship Id="rId5" Type="http://schemas.openxmlformats.org/officeDocument/2006/relationships/image" Target="../media/image362.png"/><Relationship Id="rId4" Type="http://schemas.openxmlformats.org/officeDocument/2006/relationships/customXml" Target="../ink/ink18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3" Type="http://schemas.openxmlformats.org/officeDocument/2006/relationships/slideLayout" Target="../slideLayouts/slideLayout6.xml"/><Relationship Id="rId7" Type="http://schemas.openxmlformats.org/officeDocument/2006/relationships/customXml" Target="../ink/ink18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0.png"/><Relationship Id="rId5" Type="http://schemas.openxmlformats.org/officeDocument/2006/relationships/image" Target="../media/image26.jpeg"/><Relationship Id="rId10" Type="http://schemas.openxmlformats.org/officeDocument/2006/relationships/image" Target="../media/image220.png"/><Relationship Id="rId4" Type="http://schemas.openxmlformats.org/officeDocument/2006/relationships/image" Target="../media/image218.png"/><Relationship Id="rId9" Type="http://schemas.openxmlformats.org/officeDocument/2006/relationships/image" Target="../media/image2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7.png"/><Relationship Id="rId5" Type="http://schemas.openxmlformats.org/officeDocument/2006/relationships/image" Target="../media/image362.png"/><Relationship Id="rId4" Type="http://schemas.openxmlformats.org/officeDocument/2006/relationships/customXml" Target="../ink/ink18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9.xml"/><Relationship Id="rId13" Type="http://schemas.openxmlformats.org/officeDocument/2006/relationships/image" Target="../media/image227.png"/><Relationship Id="rId3" Type="http://schemas.openxmlformats.org/officeDocument/2006/relationships/tags" Target="../tags/tag65.xml"/><Relationship Id="rId7" Type="http://schemas.openxmlformats.org/officeDocument/2006/relationships/image" Target="../media/image30.png"/><Relationship Id="rId12" Type="http://schemas.openxmlformats.org/officeDocument/2006/relationships/image" Target="../media/image226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6.jpeg"/><Relationship Id="rId11" Type="http://schemas.openxmlformats.org/officeDocument/2006/relationships/image" Target="../media/image225.png"/><Relationship Id="rId5" Type="http://schemas.openxmlformats.org/officeDocument/2006/relationships/image" Target="../media/image223.png"/><Relationship Id="rId10" Type="http://schemas.openxmlformats.org/officeDocument/2006/relationships/image" Target="../media/image22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4.png"/><Relationship Id="rId3" Type="http://schemas.openxmlformats.org/officeDocument/2006/relationships/tags" Target="../tags/tag68.xml"/><Relationship Id="rId7" Type="http://schemas.openxmlformats.org/officeDocument/2006/relationships/image" Target="../media/image26.jpeg"/><Relationship Id="rId12" Type="http://schemas.openxmlformats.org/officeDocument/2006/relationships/image" Target="../media/image233.png"/><Relationship Id="rId2" Type="http://schemas.openxmlformats.org/officeDocument/2006/relationships/tags" Target="../tags/tag67.xml"/><Relationship Id="rId16" Type="http://schemas.openxmlformats.org/officeDocument/2006/relationships/image" Target="../media/image236.png"/><Relationship Id="rId1" Type="http://schemas.openxmlformats.org/officeDocument/2006/relationships/tags" Target="../tags/tag66.xml"/><Relationship Id="rId6" Type="http://schemas.openxmlformats.org/officeDocument/2006/relationships/image" Target="../media/image228.png"/><Relationship Id="rId11" Type="http://schemas.openxmlformats.org/officeDocument/2006/relationships/image" Target="../media/image232.png"/><Relationship Id="rId5" Type="http://schemas.openxmlformats.org/officeDocument/2006/relationships/slideLayout" Target="../slideLayouts/slideLayout6.xml"/><Relationship Id="rId15" Type="http://schemas.openxmlformats.org/officeDocument/2006/relationships/customXml" Target="../ink/ink190.xml"/><Relationship Id="rId10" Type="http://schemas.openxmlformats.org/officeDocument/2006/relationships/image" Target="../media/image230.jpeg"/><Relationship Id="rId4" Type="http://schemas.openxmlformats.org/officeDocument/2006/relationships/tags" Target="../tags/tag69.xml"/><Relationship Id="rId9" Type="http://schemas.openxmlformats.org/officeDocument/2006/relationships/image" Target="../media/image229.png"/><Relationship Id="rId14" Type="http://schemas.openxmlformats.org/officeDocument/2006/relationships/image" Target="../media/image2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42.png"/><Relationship Id="rId3" Type="http://schemas.openxmlformats.org/officeDocument/2006/relationships/tags" Target="../tags/tag72.xml"/><Relationship Id="rId7" Type="http://schemas.openxmlformats.org/officeDocument/2006/relationships/image" Target="../media/image26.jpeg"/><Relationship Id="rId12" Type="http://schemas.openxmlformats.org/officeDocument/2006/relationships/image" Target="../media/image241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38.png"/><Relationship Id="rId11" Type="http://schemas.openxmlformats.org/officeDocument/2006/relationships/image" Target="../media/image240.png"/><Relationship Id="rId5" Type="http://schemas.openxmlformats.org/officeDocument/2006/relationships/image" Target="../media/image237.png"/><Relationship Id="rId10" Type="http://schemas.openxmlformats.org/officeDocument/2006/relationships/image" Target="../media/image22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6.png"/><Relationship Id="rId5" Type="http://schemas.openxmlformats.org/officeDocument/2006/relationships/image" Target="../media/image244.jpeg"/><Relationship Id="rId4" Type="http://schemas.openxmlformats.org/officeDocument/2006/relationships/image" Target="../media/image24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customXml" Target="../ink/ink3.xml"/><Relationship Id="rId17" Type="http://schemas.openxmlformats.org/officeDocument/2006/relationships/image" Target="../media/image31.png"/><Relationship Id="rId2" Type="http://schemas.openxmlformats.org/officeDocument/2006/relationships/image" Target="../media/image26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openxmlformats.org/officeDocument/2006/relationships/customXml" Target="../ink/ink2.xml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customXml" Target="../ink/ink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customXml" Target="../ink/ink7.xml"/><Relationship Id="rId18" Type="http://schemas.openxmlformats.org/officeDocument/2006/relationships/image" Target="../media/image54.png"/><Relationship Id="rId3" Type="http://schemas.openxmlformats.org/officeDocument/2006/relationships/image" Target="../media/image30.png"/><Relationship Id="rId21" Type="http://schemas.openxmlformats.org/officeDocument/2006/relationships/customXml" Target="../ink/ink11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customXml" Target="../ink/ink9.xml"/><Relationship Id="rId2" Type="http://schemas.openxmlformats.org/officeDocument/2006/relationships/image" Target="../media/image26.jpeg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customXml" Target="../ink/ink6.xml"/><Relationship Id="rId24" Type="http://schemas.openxmlformats.org/officeDocument/2006/relationships/image" Target="../media/image31.png"/><Relationship Id="rId5" Type="http://schemas.openxmlformats.org/officeDocument/2006/relationships/image" Target="../media/image46.png"/><Relationship Id="rId15" Type="http://schemas.openxmlformats.org/officeDocument/2006/relationships/customXml" Target="../ink/ink8.xml"/><Relationship Id="rId23" Type="http://schemas.openxmlformats.org/officeDocument/2006/relationships/image" Target="../media/image25.png"/><Relationship Id="rId10" Type="http://schemas.openxmlformats.org/officeDocument/2006/relationships/image" Target="../media/image50.png"/><Relationship Id="rId19" Type="http://schemas.openxmlformats.org/officeDocument/2006/relationships/customXml" Target="../ink/ink10.xml"/><Relationship Id="rId4" Type="http://schemas.openxmlformats.org/officeDocument/2006/relationships/image" Target="../media/image45.jpeg"/><Relationship Id="rId9" Type="http://schemas.openxmlformats.org/officeDocument/2006/relationships/customXml" Target="../ink/ink5.xml"/><Relationship Id="rId14" Type="http://schemas.openxmlformats.org/officeDocument/2006/relationships/image" Target="../media/image52.png"/><Relationship Id="rId22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.xml"/><Relationship Id="rId21" Type="http://schemas.openxmlformats.org/officeDocument/2006/relationships/image" Target="../media/image64.png"/><Relationship Id="rId42" Type="http://schemas.openxmlformats.org/officeDocument/2006/relationships/customXml" Target="../ink/ink22.xml"/><Relationship Id="rId47" Type="http://schemas.openxmlformats.org/officeDocument/2006/relationships/image" Target="../media/image810.png"/><Relationship Id="rId63" Type="http://schemas.openxmlformats.org/officeDocument/2006/relationships/image" Target="../media/image72.png"/><Relationship Id="rId68" Type="http://schemas.openxmlformats.org/officeDocument/2006/relationships/customXml" Target="../ink/ink34.xml"/><Relationship Id="rId16" Type="http://schemas.openxmlformats.org/officeDocument/2006/relationships/image" Target="../media/image59.png"/><Relationship Id="rId11" Type="http://schemas.openxmlformats.org/officeDocument/2006/relationships/slideLayout" Target="../slideLayouts/slideLayout6.xml"/><Relationship Id="rId32" Type="http://schemas.openxmlformats.org/officeDocument/2006/relationships/customXml" Target="../ink/ink17.xml"/><Relationship Id="rId37" Type="http://schemas.openxmlformats.org/officeDocument/2006/relationships/image" Target="../media/image760.png"/><Relationship Id="rId53" Type="http://schemas.openxmlformats.org/officeDocument/2006/relationships/image" Target="../media/image840.png"/><Relationship Id="rId58" Type="http://schemas.openxmlformats.org/officeDocument/2006/relationships/customXml" Target="../ink/ink29.xml"/><Relationship Id="rId74" Type="http://schemas.openxmlformats.org/officeDocument/2006/relationships/customXml" Target="../ink/ink37.xml"/><Relationship Id="rId79" Type="http://schemas.openxmlformats.org/officeDocument/2006/relationships/image" Target="../media/image80.png"/><Relationship Id="rId5" Type="http://schemas.openxmlformats.org/officeDocument/2006/relationships/tags" Target="../tags/tag5.xml"/><Relationship Id="rId61" Type="http://schemas.openxmlformats.org/officeDocument/2006/relationships/image" Target="../media/image71.png"/><Relationship Id="rId19" Type="http://schemas.openxmlformats.org/officeDocument/2006/relationships/image" Target="../media/image62.png"/><Relationship Id="rId14" Type="http://schemas.openxmlformats.org/officeDocument/2006/relationships/image" Target="../media/image57.png"/><Relationship Id="rId22" Type="http://schemas.openxmlformats.org/officeDocument/2006/relationships/customXml" Target="../ink/ink12.xml"/><Relationship Id="rId27" Type="http://schemas.openxmlformats.org/officeDocument/2006/relationships/image" Target="../media/image710.PNG"/><Relationship Id="rId30" Type="http://schemas.openxmlformats.org/officeDocument/2006/relationships/customXml" Target="../ink/ink16.xml"/><Relationship Id="rId35" Type="http://schemas.openxmlformats.org/officeDocument/2006/relationships/image" Target="../media/image750.png"/><Relationship Id="rId43" Type="http://schemas.openxmlformats.org/officeDocument/2006/relationships/image" Target="../media/image790.png"/><Relationship Id="rId48" Type="http://schemas.openxmlformats.org/officeDocument/2006/relationships/customXml" Target="../ink/ink25.xml"/><Relationship Id="rId56" Type="http://schemas.openxmlformats.org/officeDocument/2006/relationships/image" Target="../media/image68.png"/><Relationship Id="rId64" Type="http://schemas.openxmlformats.org/officeDocument/2006/relationships/customXml" Target="../ink/ink32.xml"/><Relationship Id="rId69" Type="http://schemas.openxmlformats.org/officeDocument/2006/relationships/image" Target="../media/image75.png"/><Relationship Id="rId77" Type="http://schemas.openxmlformats.org/officeDocument/2006/relationships/image" Target="../media/image79.png"/><Relationship Id="rId8" Type="http://schemas.openxmlformats.org/officeDocument/2006/relationships/tags" Target="../tags/tag8.xml"/><Relationship Id="rId51" Type="http://schemas.openxmlformats.org/officeDocument/2006/relationships/image" Target="../media/image830.png"/><Relationship Id="rId72" Type="http://schemas.openxmlformats.org/officeDocument/2006/relationships/customXml" Target="../ink/ink36.xml"/><Relationship Id="rId80" Type="http://schemas.openxmlformats.org/officeDocument/2006/relationships/image" Target="../media/image25.png"/><Relationship Id="rId3" Type="http://schemas.openxmlformats.org/officeDocument/2006/relationships/tags" Target="../tags/tag3.xml"/><Relationship Id="rId12" Type="http://schemas.openxmlformats.org/officeDocument/2006/relationships/image" Target="../media/image26.jpeg"/><Relationship Id="rId17" Type="http://schemas.openxmlformats.org/officeDocument/2006/relationships/image" Target="../media/image60.png"/><Relationship Id="rId25" Type="http://schemas.openxmlformats.org/officeDocument/2006/relationships/image" Target="../media/image66.png"/><Relationship Id="rId33" Type="http://schemas.openxmlformats.org/officeDocument/2006/relationships/image" Target="../media/image740.png"/><Relationship Id="rId38" Type="http://schemas.openxmlformats.org/officeDocument/2006/relationships/customXml" Target="../ink/ink20.xml"/><Relationship Id="rId46" Type="http://schemas.openxmlformats.org/officeDocument/2006/relationships/customXml" Target="../ink/ink24.xml"/><Relationship Id="rId59" Type="http://schemas.openxmlformats.org/officeDocument/2006/relationships/image" Target="../media/image70.png"/><Relationship Id="rId67" Type="http://schemas.openxmlformats.org/officeDocument/2006/relationships/image" Target="../media/image74.png"/><Relationship Id="rId20" Type="http://schemas.openxmlformats.org/officeDocument/2006/relationships/image" Target="../media/image63.png"/><Relationship Id="rId41" Type="http://schemas.openxmlformats.org/officeDocument/2006/relationships/image" Target="../media/image780.png"/><Relationship Id="rId54" Type="http://schemas.openxmlformats.org/officeDocument/2006/relationships/customXml" Target="../ink/ink28.xml"/><Relationship Id="rId62" Type="http://schemas.openxmlformats.org/officeDocument/2006/relationships/customXml" Target="../ink/ink31.xml"/><Relationship Id="rId70" Type="http://schemas.openxmlformats.org/officeDocument/2006/relationships/customXml" Target="../ink/ink35.xml"/><Relationship Id="rId75" Type="http://schemas.openxmlformats.org/officeDocument/2006/relationships/image" Target="../media/image7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image" Target="../media/image58.png"/><Relationship Id="rId23" Type="http://schemas.openxmlformats.org/officeDocument/2006/relationships/image" Target="../media/image65.png"/><Relationship Id="rId28" Type="http://schemas.openxmlformats.org/officeDocument/2006/relationships/customXml" Target="../ink/ink15.xml"/><Relationship Id="rId36" Type="http://schemas.openxmlformats.org/officeDocument/2006/relationships/customXml" Target="../ink/ink19.xml"/><Relationship Id="rId49" Type="http://schemas.openxmlformats.org/officeDocument/2006/relationships/image" Target="../media/image820.png"/><Relationship Id="rId57" Type="http://schemas.openxmlformats.org/officeDocument/2006/relationships/image" Target="../media/image69.png"/><Relationship Id="rId10" Type="http://schemas.openxmlformats.org/officeDocument/2006/relationships/tags" Target="../tags/tag10.xml"/><Relationship Id="rId31" Type="http://schemas.openxmlformats.org/officeDocument/2006/relationships/image" Target="../media/image730.png"/><Relationship Id="rId44" Type="http://schemas.openxmlformats.org/officeDocument/2006/relationships/customXml" Target="../ink/ink23.xml"/><Relationship Id="rId52" Type="http://schemas.openxmlformats.org/officeDocument/2006/relationships/customXml" Target="../ink/ink27.xml"/><Relationship Id="rId60" Type="http://schemas.openxmlformats.org/officeDocument/2006/relationships/customXml" Target="../ink/ink30.xml"/><Relationship Id="rId65" Type="http://schemas.openxmlformats.org/officeDocument/2006/relationships/image" Target="../media/image73.png"/><Relationship Id="rId73" Type="http://schemas.openxmlformats.org/officeDocument/2006/relationships/image" Target="../media/image77.png"/><Relationship Id="rId78" Type="http://schemas.openxmlformats.org/officeDocument/2006/relationships/customXml" Target="../ink/ink39.xml"/><Relationship Id="rId81" Type="http://schemas.openxmlformats.org/officeDocument/2006/relationships/image" Target="../media/image3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image" Target="../media/image30.png"/><Relationship Id="rId18" Type="http://schemas.openxmlformats.org/officeDocument/2006/relationships/image" Target="../media/image61.png"/><Relationship Id="rId39" Type="http://schemas.openxmlformats.org/officeDocument/2006/relationships/image" Target="../media/image770.png"/><Relationship Id="rId34" Type="http://schemas.openxmlformats.org/officeDocument/2006/relationships/customXml" Target="../ink/ink18.xml"/><Relationship Id="rId50" Type="http://schemas.openxmlformats.org/officeDocument/2006/relationships/customXml" Target="../ink/ink26.xml"/><Relationship Id="rId55" Type="http://schemas.openxmlformats.org/officeDocument/2006/relationships/image" Target="../media/image850.png"/><Relationship Id="rId76" Type="http://schemas.openxmlformats.org/officeDocument/2006/relationships/customXml" Target="../ink/ink38.xml"/><Relationship Id="rId7" Type="http://schemas.openxmlformats.org/officeDocument/2006/relationships/tags" Target="../tags/tag7.xml"/><Relationship Id="rId71" Type="http://schemas.openxmlformats.org/officeDocument/2006/relationships/image" Target="../media/image76.png"/><Relationship Id="rId2" Type="http://schemas.openxmlformats.org/officeDocument/2006/relationships/tags" Target="../tags/tag2.xml"/><Relationship Id="rId29" Type="http://schemas.openxmlformats.org/officeDocument/2006/relationships/image" Target="../media/image720.png"/><Relationship Id="rId24" Type="http://schemas.openxmlformats.org/officeDocument/2006/relationships/customXml" Target="../ink/ink13.xml"/><Relationship Id="rId40" Type="http://schemas.openxmlformats.org/officeDocument/2006/relationships/customXml" Target="../ink/ink21.xml"/><Relationship Id="rId45" Type="http://schemas.openxmlformats.org/officeDocument/2006/relationships/image" Target="../media/image67.png"/><Relationship Id="rId66" Type="http://schemas.openxmlformats.org/officeDocument/2006/relationships/customXml" Target="../ink/ink33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41.png"/><Relationship Id="rId117" Type="http://schemas.openxmlformats.org/officeDocument/2006/relationships/image" Target="../media/image105.png"/><Relationship Id="rId21" Type="http://schemas.openxmlformats.org/officeDocument/2006/relationships/customXml" Target="../ink/ink42.xml"/><Relationship Id="rId42" Type="http://schemas.openxmlformats.org/officeDocument/2006/relationships/image" Target="../media/image1150.png"/><Relationship Id="rId47" Type="http://schemas.openxmlformats.org/officeDocument/2006/relationships/customXml" Target="../ink/ink55.xml"/><Relationship Id="rId63" Type="http://schemas.openxmlformats.org/officeDocument/2006/relationships/customXml" Target="../ink/ink63.xml"/><Relationship Id="rId68" Type="http://schemas.openxmlformats.org/officeDocument/2006/relationships/image" Target="../media/image93.png"/><Relationship Id="rId84" Type="http://schemas.openxmlformats.org/officeDocument/2006/relationships/image" Target="../media/image101.png"/><Relationship Id="rId112" Type="http://schemas.openxmlformats.org/officeDocument/2006/relationships/image" Target="../media/image25.png"/><Relationship Id="rId16" Type="http://schemas.openxmlformats.org/officeDocument/2006/relationships/image" Target="../media/image83.png"/><Relationship Id="rId107" Type="http://schemas.openxmlformats.org/officeDocument/2006/relationships/image" Target="../media/image113.png"/><Relationship Id="rId11" Type="http://schemas.openxmlformats.org/officeDocument/2006/relationships/customXml" Target="../ink/ink40.xml"/><Relationship Id="rId32" Type="http://schemas.openxmlformats.org/officeDocument/2006/relationships/image" Target="../media/image971.png"/><Relationship Id="rId37" Type="http://schemas.openxmlformats.org/officeDocument/2006/relationships/customXml" Target="../ink/ink50.xml"/><Relationship Id="rId53" Type="http://schemas.openxmlformats.org/officeDocument/2006/relationships/customXml" Target="../ink/ink58.xml"/><Relationship Id="rId58" Type="http://schemas.openxmlformats.org/officeDocument/2006/relationships/image" Target="../media/image1231.png"/><Relationship Id="rId74" Type="http://schemas.openxmlformats.org/officeDocument/2006/relationships/image" Target="../media/image96.png"/><Relationship Id="rId79" Type="http://schemas.openxmlformats.org/officeDocument/2006/relationships/customXml" Target="../ink/ink71.xml"/><Relationship Id="rId5" Type="http://schemas.openxmlformats.org/officeDocument/2006/relationships/tags" Target="../tags/tag15.xml"/><Relationship Id="rId22" Type="http://schemas.openxmlformats.org/officeDocument/2006/relationships/image" Target="../media/image87.png"/><Relationship Id="rId27" Type="http://schemas.openxmlformats.org/officeDocument/2006/relationships/customXml" Target="../ink/ink45.xml"/><Relationship Id="rId43" Type="http://schemas.openxmlformats.org/officeDocument/2006/relationships/customXml" Target="../ink/ink53.xml"/><Relationship Id="rId48" Type="http://schemas.openxmlformats.org/officeDocument/2006/relationships/image" Target="../media/image1180.png"/><Relationship Id="rId64" Type="http://schemas.openxmlformats.org/officeDocument/2006/relationships/image" Target="../media/image91.png"/><Relationship Id="rId69" Type="http://schemas.openxmlformats.org/officeDocument/2006/relationships/customXml" Target="../ink/ink66.xml"/><Relationship Id="rId113" Type="http://schemas.openxmlformats.org/officeDocument/2006/relationships/image" Target="../media/image31.png"/><Relationship Id="rId118" Type="http://schemas.openxmlformats.org/officeDocument/2006/relationships/customXml" Target="../ink/ink80.xml"/><Relationship Id="rId80" Type="http://schemas.openxmlformats.org/officeDocument/2006/relationships/image" Target="../media/image99.png"/><Relationship Id="rId85" Type="http://schemas.openxmlformats.org/officeDocument/2006/relationships/customXml" Target="../ink/ink74.xml"/><Relationship Id="rId17" Type="http://schemas.openxmlformats.org/officeDocument/2006/relationships/image" Target="../media/image84.png"/><Relationship Id="rId25" Type="http://schemas.openxmlformats.org/officeDocument/2006/relationships/customXml" Target="../ink/ink44.xml"/><Relationship Id="rId33" Type="http://schemas.openxmlformats.org/officeDocument/2006/relationships/customXml" Target="../ink/ink48.xml"/><Relationship Id="rId38" Type="http://schemas.openxmlformats.org/officeDocument/2006/relationships/image" Target="../media/image1130.png"/><Relationship Id="rId46" Type="http://schemas.openxmlformats.org/officeDocument/2006/relationships/image" Target="../media/image1170.png"/><Relationship Id="rId59" Type="http://schemas.openxmlformats.org/officeDocument/2006/relationships/customXml" Target="../ink/ink61.xml"/><Relationship Id="rId67" Type="http://schemas.openxmlformats.org/officeDocument/2006/relationships/customXml" Target="../ink/ink65.xml"/><Relationship Id="rId108" Type="http://schemas.openxmlformats.org/officeDocument/2006/relationships/customXml" Target="../ink/ink76.xml"/><Relationship Id="rId116" Type="http://schemas.openxmlformats.org/officeDocument/2006/relationships/customXml" Target="../ink/ink79.xml"/><Relationship Id="rId20" Type="http://schemas.openxmlformats.org/officeDocument/2006/relationships/image" Target="../media/image86.png"/><Relationship Id="rId41" Type="http://schemas.openxmlformats.org/officeDocument/2006/relationships/customXml" Target="../ink/ink52.xml"/><Relationship Id="rId54" Type="http://schemas.openxmlformats.org/officeDocument/2006/relationships/image" Target="../media/image1211.png"/><Relationship Id="rId62" Type="http://schemas.openxmlformats.org/officeDocument/2006/relationships/image" Target="../media/image90.png"/><Relationship Id="rId70" Type="http://schemas.openxmlformats.org/officeDocument/2006/relationships/image" Target="../media/image94.png"/><Relationship Id="rId75" Type="http://schemas.openxmlformats.org/officeDocument/2006/relationships/customXml" Target="../ink/ink69.xml"/><Relationship Id="rId83" Type="http://schemas.openxmlformats.org/officeDocument/2006/relationships/customXml" Target="../ink/ink73.xml"/><Relationship Id="rId88" Type="http://schemas.openxmlformats.org/officeDocument/2006/relationships/customXml" Target="../ink/ink75.xml"/><Relationship Id="rId111" Type="http://schemas.openxmlformats.org/officeDocument/2006/relationships/image" Target="../media/image103.png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15" Type="http://schemas.openxmlformats.org/officeDocument/2006/relationships/image" Target="../media/image870.png"/><Relationship Id="rId23" Type="http://schemas.openxmlformats.org/officeDocument/2006/relationships/customXml" Target="../ink/ink43.xml"/><Relationship Id="rId28" Type="http://schemas.openxmlformats.org/officeDocument/2006/relationships/image" Target="../media/image951.png"/><Relationship Id="rId36" Type="http://schemas.openxmlformats.org/officeDocument/2006/relationships/image" Target="../media/image1120.png"/><Relationship Id="rId49" Type="http://schemas.openxmlformats.org/officeDocument/2006/relationships/customXml" Target="../ink/ink56.xml"/><Relationship Id="rId57" Type="http://schemas.openxmlformats.org/officeDocument/2006/relationships/customXml" Target="../ink/ink60.xml"/><Relationship Id="rId114" Type="http://schemas.openxmlformats.org/officeDocument/2006/relationships/customXml" Target="../ink/ink78.xml"/><Relationship Id="rId119" Type="http://schemas.openxmlformats.org/officeDocument/2006/relationships/image" Target="../media/image106.png"/><Relationship Id="rId10" Type="http://schemas.openxmlformats.org/officeDocument/2006/relationships/image" Target="../media/image82.png"/><Relationship Id="rId31" Type="http://schemas.openxmlformats.org/officeDocument/2006/relationships/customXml" Target="../ink/ink47.xml"/><Relationship Id="rId44" Type="http://schemas.openxmlformats.org/officeDocument/2006/relationships/image" Target="../media/image1160.png"/><Relationship Id="rId52" Type="http://schemas.openxmlformats.org/officeDocument/2006/relationships/image" Target="../media/image89.png"/><Relationship Id="rId60" Type="http://schemas.openxmlformats.org/officeDocument/2006/relationships/image" Target="../media/image1241.png"/><Relationship Id="rId65" Type="http://schemas.openxmlformats.org/officeDocument/2006/relationships/customXml" Target="../ink/ink64.xml"/><Relationship Id="rId73" Type="http://schemas.openxmlformats.org/officeDocument/2006/relationships/customXml" Target="../ink/ink68.xml"/><Relationship Id="rId78" Type="http://schemas.openxmlformats.org/officeDocument/2006/relationships/image" Target="../media/image98.png"/><Relationship Id="rId81" Type="http://schemas.openxmlformats.org/officeDocument/2006/relationships/customXml" Target="../ink/ink72.xml"/><Relationship Id="rId86" Type="http://schemas.openxmlformats.org/officeDocument/2006/relationships/image" Target="../media/image102.png"/><Relationship Id="rId4" Type="http://schemas.openxmlformats.org/officeDocument/2006/relationships/tags" Target="../tags/tag14.xml"/><Relationship Id="rId9" Type="http://schemas.openxmlformats.org/officeDocument/2006/relationships/image" Target="../media/image81.png"/><Relationship Id="rId13" Type="http://schemas.openxmlformats.org/officeDocument/2006/relationships/image" Target="../media/image860.png"/><Relationship Id="rId18" Type="http://schemas.openxmlformats.org/officeDocument/2006/relationships/hyperlink" Target="https://doi.org/10.1063/1.5000696" TargetMode="External"/><Relationship Id="rId39" Type="http://schemas.openxmlformats.org/officeDocument/2006/relationships/customXml" Target="../ink/ink51.xml"/><Relationship Id="rId109" Type="http://schemas.openxmlformats.org/officeDocument/2006/relationships/image" Target="../media/image114.png"/><Relationship Id="rId34" Type="http://schemas.openxmlformats.org/officeDocument/2006/relationships/image" Target="../media/image980.png"/><Relationship Id="rId50" Type="http://schemas.openxmlformats.org/officeDocument/2006/relationships/image" Target="../media/image88.png"/><Relationship Id="rId55" Type="http://schemas.openxmlformats.org/officeDocument/2006/relationships/customXml" Target="../ink/ink59.xml"/><Relationship Id="rId76" Type="http://schemas.openxmlformats.org/officeDocument/2006/relationships/image" Target="../media/image97.png"/><Relationship Id="rId120" Type="http://schemas.openxmlformats.org/officeDocument/2006/relationships/customXml" Target="../ink/ink81.xml"/><Relationship Id="rId7" Type="http://schemas.openxmlformats.org/officeDocument/2006/relationships/image" Target="../media/image26.jpeg"/><Relationship Id="rId71" Type="http://schemas.openxmlformats.org/officeDocument/2006/relationships/customXml" Target="../ink/ink67.xml"/><Relationship Id="rId2" Type="http://schemas.openxmlformats.org/officeDocument/2006/relationships/tags" Target="../tags/tag12.xml"/><Relationship Id="rId29" Type="http://schemas.openxmlformats.org/officeDocument/2006/relationships/customXml" Target="../ink/ink46.xml"/><Relationship Id="rId24" Type="http://schemas.openxmlformats.org/officeDocument/2006/relationships/image" Target="../media/image931.png"/><Relationship Id="rId40" Type="http://schemas.openxmlformats.org/officeDocument/2006/relationships/image" Target="../media/image1140.png"/><Relationship Id="rId45" Type="http://schemas.openxmlformats.org/officeDocument/2006/relationships/customXml" Target="../ink/ink54.xml"/><Relationship Id="rId66" Type="http://schemas.openxmlformats.org/officeDocument/2006/relationships/image" Target="../media/image92.png"/><Relationship Id="rId87" Type="http://schemas.openxmlformats.org/officeDocument/2006/relationships/image" Target="../media/image87.jpeg"/><Relationship Id="rId110" Type="http://schemas.openxmlformats.org/officeDocument/2006/relationships/customXml" Target="../ink/ink77.xml"/><Relationship Id="rId115" Type="http://schemas.openxmlformats.org/officeDocument/2006/relationships/image" Target="../media/image104.png"/><Relationship Id="rId61" Type="http://schemas.openxmlformats.org/officeDocument/2006/relationships/customXml" Target="../ink/ink62.xml"/><Relationship Id="rId82" Type="http://schemas.openxmlformats.org/officeDocument/2006/relationships/image" Target="../media/image100.png"/><Relationship Id="rId19" Type="http://schemas.openxmlformats.org/officeDocument/2006/relationships/image" Target="../media/image85.png"/><Relationship Id="rId14" Type="http://schemas.openxmlformats.org/officeDocument/2006/relationships/customXml" Target="../ink/ink41.xml"/><Relationship Id="rId30" Type="http://schemas.openxmlformats.org/officeDocument/2006/relationships/image" Target="../media/image961.png"/><Relationship Id="rId35" Type="http://schemas.openxmlformats.org/officeDocument/2006/relationships/customXml" Target="../ink/ink49.xml"/><Relationship Id="rId56" Type="http://schemas.openxmlformats.org/officeDocument/2006/relationships/image" Target="../media/image1221.png"/><Relationship Id="rId77" Type="http://schemas.openxmlformats.org/officeDocument/2006/relationships/customXml" Target="../ink/ink70.xml"/><Relationship Id="rId8" Type="http://schemas.openxmlformats.org/officeDocument/2006/relationships/image" Target="../media/image30.png"/><Relationship Id="rId51" Type="http://schemas.openxmlformats.org/officeDocument/2006/relationships/customXml" Target="../ink/ink57.xml"/><Relationship Id="rId72" Type="http://schemas.openxmlformats.org/officeDocument/2006/relationships/image" Target="../media/image95.png"/><Relationship Id="rId121" Type="http://schemas.openxmlformats.org/officeDocument/2006/relationships/image" Target="../media/image107.png"/><Relationship Id="rId3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png"/><Relationship Id="rId21" Type="http://schemas.openxmlformats.org/officeDocument/2006/relationships/image" Target="../media/image2140.png"/><Relationship Id="rId42" Type="http://schemas.openxmlformats.org/officeDocument/2006/relationships/customXml" Target="../ink/ink92.xml"/><Relationship Id="rId63" Type="http://schemas.openxmlformats.org/officeDocument/2006/relationships/customXml" Target="../ink/ink101.xml"/><Relationship Id="rId84" Type="http://schemas.openxmlformats.org/officeDocument/2006/relationships/image" Target="../media/image139.png"/><Relationship Id="rId138" Type="http://schemas.openxmlformats.org/officeDocument/2006/relationships/image" Target="../media/image2200.png"/><Relationship Id="rId159" Type="http://schemas.openxmlformats.org/officeDocument/2006/relationships/customXml" Target="../ink/ink146.xml"/><Relationship Id="rId170" Type="http://schemas.openxmlformats.org/officeDocument/2006/relationships/image" Target="../media/image2760.png"/><Relationship Id="rId191" Type="http://schemas.openxmlformats.org/officeDocument/2006/relationships/image" Target="../media/image25.png"/><Relationship Id="rId107" Type="http://schemas.openxmlformats.org/officeDocument/2006/relationships/customXml" Target="../ink/ink123.xml"/><Relationship Id="rId11" Type="http://schemas.openxmlformats.org/officeDocument/2006/relationships/tags" Target="../tags/tag26.xml"/><Relationship Id="rId32" Type="http://schemas.openxmlformats.org/officeDocument/2006/relationships/customXml" Target="../ink/ink87.xml"/><Relationship Id="rId74" Type="http://schemas.openxmlformats.org/officeDocument/2006/relationships/image" Target="../media/image2420.png"/><Relationship Id="rId128" Type="http://schemas.openxmlformats.org/officeDocument/2006/relationships/image" Target="../media/image153.png"/><Relationship Id="rId149" Type="http://schemas.openxmlformats.org/officeDocument/2006/relationships/customXml" Target="../ink/ink141.xml"/><Relationship Id="rId5" Type="http://schemas.openxmlformats.org/officeDocument/2006/relationships/tags" Target="../tags/tag20.xml"/><Relationship Id="rId95" Type="http://schemas.openxmlformats.org/officeDocument/2006/relationships/customXml" Target="../ink/ink117.xml"/><Relationship Id="rId160" Type="http://schemas.openxmlformats.org/officeDocument/2006/relationships/image" Target="../media/image2710.png"/><Relationship Id="rId22" Type="http://schemas.openxmlformats.org/officeDocument/2006/relationships/customXml" Target="../ink/ink84.xml"/><Relationship Id="rId43" Type="http://schemas.openxmlformats.org/officeDocument/2006/relationships/image" Target="../media/image129.png"/><Relationship Id="rId64" Type="http://schemas.openxmlformats.org/officeDocument/2006/relationships/image" Target="../media/image2370.png"/><Relationship Id="rId118" Type="http://schemas.openxmlformats.org/officeDocument/2006/relationships/image" Target="../media/image116.png"/><Relationship Id="rId139" Type="http://schemas.openxmlformats.org/officeDocument/2006/relationships/customXml" Target="../ink/ink136.xml"/><Relationship Id="rId85" Type="http://schemas.openxmlformats.org/officeDocument/2006/relationships/customXml" Target="../ink/ink112.xml"/><Relationship Id="rId150" Type="http://schemas.openxmlformats.org/officeDocument/2006/relationships/image" Target="../media/image2660.png"/><Relationship Id="rId171" Type="http://schemas.openxmlformats.org/officeDocument/2006/relationships/customXml" Target="../ink/ink152.xml"/><Relationship Id="rId192" Type="http://schemas.openxmlformats.org/officeDocument/2006/relationships/image" Target="../media/image31.png"/><Relationship Id="rId12" Type="http://schemas.openxmlformats.org/officeDocument/2006/relationships/tags" Target="../tags/tag27.xml"/><Relationship Id="rId33" Type="http://schemas.openxmlformats.org/officeDocument/2006/relationships/image" Target="../media/image124.png"/><Relationship Id="rId108" Type="http://schemas.openxmlformats.org/officeDocument/2006/relationships/image" Target="../media/image2590.png"/><Relationship Id="rId129" Type="http://schemas.openxmlformats.org/officeDocument/2006/relationships/customXml" Target="../ink/ink131.xml"/><Relationship Id="rId75" Type="http://schemas.openxmlformats.org/officeDocument/2006/relationships/customXml" Target="../ink/ink107.xml"/><Relationship Id="rId96" Type="http://schemas.openxmlformats.org/officeDocument/2006/relationships/image" Target="../media/image2530.png"/><Relationship Id="rId140" Type="http://schemas.openxmlformats.org/officeDocument/2006/relationships/image" Target="../media/image2210.png"/><Relationship Id="rId161" Type="http://schemas.openxmlformats.org/officeDocument/2006/relationships/customXml" Target="../ink/ink147.xml"/><Relationship Id="rId182" Type="http://schemas.openxmlformats.org/officeDocument/2006/relationships/image" Target="../media/image5280.png"/><Relationship Id="rId6" Type="http://schemas.openxmlformats.org/officeDocument/2006/relationships/tags" Target="../tags/tag21.xml"/><Relationship Id="rId23" Type="http://schemas.openxmlformats.org/officeDocument/2006/relationships/image" Target="../media/image117.png"/><Relationship Id="rId119" Type="http://schemas.openxmlformats.org/officeDocument/2006/relationships/image" Target="../media/image120.png"/><Relationship Id="rId44" Type="http://schemas.openxmlformats.org/officeDocument/2006/relationships/customXml" Target="../ink/ink93.xml"/><Relationship Id="rId65" Type="http://schemas.openxmlformats.org/officeDocument/2006/relationships/customXml" Target="../ink/ink102.xml"/><Relationship Id="rId86" Type="http://schemas.openxmlformats.org/officeDocument/2006/relationships/image" Target="../media/image140.png"/><Relationship Id="rId130" Type="http://schemas.openxmlformats.org/officeDocument/2006/relationships/image" Target="../media/image154.png"/><Relationship Id="rId151" Type="http://schemas.openxmlformats.org/officeDocument/2006/relationships/customXml" Target="../ink/ink142.xml"/><Relationship Id="rId172" Type="http://schemas.openxmlformats.org/officeDocument/2006/relationships/image" Target="../media/image157.png"/><Relationship Id="rId13" Type="http://schemas.openxmlformats.org/officeDocument/2006/relationships/tags" Target="../tags/tag28.xml"/><Relationship Id="rId18" Type="http://schemas.openxmlformats.org/officeDocument/2006/relationships/customXml" Target="../ink/ink82.xml"/><Relationship Id="rId39" Type="http://schemas.openxmlformats.org/officeDocument/2006/relationships/image" Target="../media/image127.png"/><Relationship Id="rId109" Type="http://schemas.openxmlformats.org/officeDocument/2006/relationships/customXml" Target="../ink/ink124.xml"/><Relationship Id="rId34" Type="http://schemas.openxmlformats.org/officeDocument/2006/relationships/customXml" Target="../ink/ink88.xml"/><Relationship Id="rId50" Type="http://schemas.openxmlformats.org/officeDocument/2006/relationships/customXml" Target="../ink/ink96.xml"/><Relationship Id="rId76" Type="http://schemas.openxmlformats.org/officeDocument/2006/relationships/image" Target="../media/image2430.png"/><Relationship Id="rId97" Type="http://schemas.openxmlformats.org/officeDocument/2006/relationships/customXml" Target="../ink/ink118.xml"/><Relationship Id="rId104" Type="http://schemas.openxmlformats.org/officeDocument/2006/relationships/image" Target="../media/image2570.png"/><Relationship Id="rId120" Type="http://schemas.openxmlformats.org/officeDocument/2006/relationships/image" Target="../media/image121.png"/><Relationship Id="rId125" Type="http://schemas.openxmlformats.org/officeDocument/2006/relationships/image" Target="../media/image145.png"/><Relationship Id="rId141" Type="http://schemas.openxmlformats.org/officeDocument/2006/relationships/customXml" Target="../ink/ink137.xml"/><Relationship Id="rId146" Type="http://schemas.openxmlformats.org/officeDocument/2006/relationships/image" Target="../media/image2640.png"/><Relationship Id="rId167" Type="http://schemas.openxmlformats.org/officeDocument/2006/relationships/customXml" Target="../ink/ink150.xml"/><Relationship Id="rId188" Type="http://schemas.openxmlformats.org/officeDocument/2006/relationships/image" Target="../media/image5312.png"/><Relationship Id="rId7" Type="http://schemas.openxmlformats.org/officeDocument/2006/relationships/tags" Target="../tags/tag22.xml"/><Relationship Id="rId71" Type="http://schemas.openxmlformats.org/officeDocument/2006/relationships/customXml" Target="../ink/ink105.xml"/><Relationship Id="rId92" Type="http://schemas.openxmlformats.org/officeDocument/2006/relationships/image" Target="../media/image143.png"/><Relationship Id="rId162" Type="http://schemas.openxmlformats.org/officeDocument/2006/relationships/image" Target="../media/image2720.png"/><Relationship Id="rId183" Type="http://schemas.openxmlformats.org/officeDocument/2006/relationships/customXml" Target="../ink/ink157.xml"/><Relationship Id="rId2" Type="http://schemas.openxmlformats.org/officeDocument/2006/relationships/tags" Target="../tags/tag17.xml"/><Relationship Id="rId29" Type="http://schemas.openxmlformats.org/officeDocument/2006/relationships/image" Target="../media/image110.png"/><Relationship Id="rId24" Type="http://schemas.openxmlformats.org/officeDocument/2006/relationships/customXml" Target="../ink/ink85.xml"/><Relationship Id="rId40" Type="http://schemas.openxmlformats.org/officeDocument/2006/relationships/customXml" Target="../ink/ink91.xml"/><Relationship Id="rId45" Type="http://schemas.openxmlformats.org/officeDocument/2006/relationships/image" Target="../media/image130.png"/><Relationship Id="rId66" Type="http://schemas.openxmlformats.org/officeDocument/2006/relationships/image" Target="../media/image2380.png"/><Relationship Id="rId87" Type="http://schemas.openxmlformats.org/officeDocument/2006/relationships/customXml" Target="../ink/ink113.xml"/><Relationship Id="rId110" Type="http://schemas.openxmlformats.org/officeDocument/2006/relationships/image" Target="../media/image2600.png"/><Relationship Id="rId115" Type="http://schemas.openxmlformats.org/officeDocument/2006/relationships/customXml" Target="../ink/ink127.xml"/><Relationship Id="rId131" Type="http://schemas.openxmlformats.org/officeDocument/2006/relationships/customXml" Target="../ink/ink132.xml"/><Relationship Id="rId136" Type="http://schemas.openxmlformats.org/officeDocument/2006/relationships/image" Target="../media/image1780.png"/><Relationship Id="rId157" Type="http://schemas.openxmlformats.org/officeDocument/2006/relationships/customXml" Target="../ink/ink145.xml"/><Relationship Id="rId178" Type="http://schemas.openxmlformats.org/officeDocument/2006/relationships/image" Target="../media/image160.png"/><Relationship Id="rId61" Type="http://schemas.openxmlformats.org/officeDocument/2006/relationships/customXml" Target="../ink/ink100.xml"/><Relationship Id="rId82" Type="http://schemas.openxmlformats.org/officeDocument/2006/relationships/image" Target="../media/image138.png"/><Relationship Id="rId152" Type="http://schemas.openxmlformats.org/officeDocument/2006/relationships/image" Target="../media/image2670.png"/><Relationship Id="rId173" Type="http://schemas.openxmlformats.org/officeDocument/2006/relationships/customXml" Target="../ink/ink153.xml"/><Relationship Id="rId19" Type="http://schemas.openxmlformats.org/officeDocument/2006/relationships/image" Target="../media/image1370.png"/><Relationship Id="rId14" Type="http://schemas.openxmlformats.org/officeDocument/2006/relationships/slideLayout" Target="../slideLayouts/slideLayout6.xml"/><Relationship Id="rId30" Type="http://schemas.openxmlformats.org/officeDocument/2006/relationships/image" Target="../media/image111.png"/><Relationship Id="rId35" Type="http://schemas.openxmlformats.org/officeDocument/2006/relationships/image" Target="../media/image125.png"/><Relationship Id="rId56" Type="http://schemas.openxmlformats.org/officeDocument/2006/relationships/image" Target="../media/image2330.png"/><Relationship Id="rId77" Type="http://schemas.openxmlformats.org/officeDocument/2006/relationships/customXml" Target="../ink/ink108.xml"/><Relationship Id="rId100" Type="http://schemas.openxmlformats.org/officeDocument/2006/relationships/image" Target="../media/image2550.png"/><Relationship Id="rId105" Type="http://schemas.openxmlformats.org/officeDocument/2006/relationships/customXml" Target="../ink/ink122.xml"/><Relationship Id="rId126" Type="http://schemas.openxmlformats.org/officeDocument/2006/relationships/image" Target="../media/image146.png"/><Relationship Id="rId147" Type="http://schemas.openxmlformats.org/officeDocument/2006/relationships/customXml" Target="../ink/ink140.xml"/><Relationship Id="rId168" Type="http://schemas.openxmlformats.org/officeDocument/2006/relationships/image" Target="../media/image2750.png"/><Relationship Id="rId8" Type="http://schemas.openxmlformats.org/officeDocument/2006/relationships/tags" Target="../tags/tag23.xml"/><Relationship Id="rId51" Type="http://schemas.openxmlformats.org/officeDocument/2006/relationships/image" Target="../media/image133.png"/><Relationship Id="rId72" Type="http://schemas.openxmlformats.org/officeDocument/2006/relationships/image" Target="../media/image2410.png"/><Relationship Id="rId93" Type="http://schemas.openxmlformats.org/officeDocument/2006/relationships/customXml" Target="../ink/ink116.xml"/><Relationship Id="rId98" Type="http://schemas.openxmlformats.org/officeDocument/2006/relationships/image" Target="../media/image2540.png"/><Relationship Id="rId121" Type="http://schemas.openxmlformats.org/officeDocument/2006/relationships/customXml" Target="../ink/ink128.xml"/><Relationship Id="rId142" Type="http://schemas.openxmlformats.org/officeDocument/2006/relationships/image" Target="../media/image2220.png"/><Relationship Id="rId163" Type="http://schemas.openxmlformats.org/officeDocument/2006/relationships/customXml" Target="../ink/ink148.xml"/><Relationship Id="rId184" Type="http://schemas.openxmlformats.org/officeDocument/2006/relationships/image" Target="../media/image5290.png"/><Relationship Id="rId189" Type="http://schemas.openxmlformats.org/officeDocument/2006/relationships/customXml" Target="../ink/ink160.xml"/><Relationship Id="rId3" Type="http://schemas.openxmlformats.org/officeDocument/2006/relationships/tags" Target="../tags/tag18.xml"/><Relationship Id="rId25" Type="http://schemas.openxmlformats.org/officeDocument/2006/relationships/image" Target="../media/image118.png"/><Relationship Id="rId46" Type="http://schemas.openxmlformats.org/officeDocument/2006/relationships/customXml" Target="../ink/ink94.xml"/><Relationship Id="rId67" Type="http://schemas.openxmlformats.org/officeDocument/2006/relationships/customXml" Target="../ink/ink103.xml"/><Relationship Id="rId116" Type="http://schemas.openxmlformats.org/officeDocument/2006/relationships/image" Target="../media/image144.png"/><Relationship Id="rId137" Type="http://schemas.openxmlformats.org/officeDocument/2006/relationships/customXml" Target="../ink/ink135.xml"/><Relationship Id="rId158" Type="http://schemas.openxmlformats.org/officeDocument/2006/relationships/image" Target="../media/image2700.png"/><Relationship Id="rId20" Type="http://schemas.openxmlformats.org/officeDocument/2006/relationships/customXml" Target="../ink/ink83.xml"/><Relationship Id="rId41" Type="http://schemas.openxmlformats.org/officeDocument/2006/relationships/image" Target="../media/image128.png"/><Relationship Id="rId62" Type="http://schemas.openxmlformats.org/officeDocument/2006/relationships/image" Target="../media/image135.png"/><Relationship Id="rId83" Type="http://schemas.openxmlformats.org/officeDocument/2006/relationships/customXml" Target="../ink/ink111.xml"/><Relationship Id="rId88" Type="http://schemas.openxmlformats.org/officeDocument/2006/relationships/image" Target="../media/image141.png"/><Relationship Id="rId111" Type="http://schemas.openxmlformats.org/officeDocument/2006/relationships/customXml" Target="../ink/ink125.xml"/><Relationship Id="rId132" Type="http://schemas.openxmlformats.org/officeDocument/2006/relationships/image" Target="../media/image155.png"/><Relationship Id="rId153" Type="http://schemas.openxmlformats.org/officeDocument/2006/relationships/customXml" Target="../ink/ink143.xml"/><Relationship Id="rId174" Type="http://schemas.openxmlformats.org/officeDocument/2006/relationships/image" Target="../media/image158.png"/><Relationship Id="rId179" Type="http://schemas.openxmlformats.org/officeDocument/2006/relationships/customXml" Target="../ink/ink156.xml"/><Relationship Id="rId190" Type="http://schemas.openxmlformats.org/officeDocument/2006/relationships/image" Target="../media/image5320.png"/><Relationship Id="rId15" Type="http://schemas.openxmlformats.org/officeDocument/2006/relationships/image" Target="../media/image26.jpeg"/><Relationship Id="rId36" Type="http://schemas.openxmlformats.org/officeDocument/2006/relationships/customXml" Target="../ink/ink89.xml"/><Relationship Id="rId57" Type="http://schemas.openxmlformats.org/officeDocument/2006/relationships/customXml" Target="../ink/ink98.xml"/><Relationship Id="rId106" Type="http://schemas.openxmlformats.org/officeDocument/2006/relationships/image" Target="../media/image2580.png"/><Relationship Id="rId127" Type="http://schemas.openxmlformats.org/officeDocument/2006/relationships/customXml" Target="../ink/ink130.xml"/><Relationship Id="rId10" Type="http://schemas.openxmlformats.org/officeDocument/2006/relationships/tags" Target="../tags/tag25.xml"/><Relationship Id="rId31" Type="http://schemas.openxmlformats.org/officeDocument/2006/relationships/image" Target="../media/image112.png"/><Relationship Id="rId52" Type="http://schemas.openxmlformats.org/officeDocument/2006/relationships/customXml" Target="../ink/ink97.xml"/><Relationship Id="rId73" Type="http://schemas.openxmlformats.org/officeDocument/2006/relationships/customXml" Target="../ink/ink106.xml"/><Relationship Id="rId78" Type="http://schemas.openxmlformats.org/officeDocument/2006/relationships/image" Target="../media/image136.png"/><Relationship Id="rId94" Type="http://schemas.openxmlformats.org/officeDocument/2006/relationships/image" Target="../media/image2520.png"/><Relationship Id="rId99" Type="http://schemas.openxmlformats.org/officeDocument/2006/relationships/customXml" Target="../ink/ink119.xml"/><Relationship Id="rId101" Type="http://schemas.openxmlformats.org/officeDocument/2006/relationships/customXml" Target="../ink/ink120.xml"/><Relationship Id="rId122" Type="http://schemas.openxmlformats.org/officeDocument/2006/relationships/customXml" Target="../ink/ink129.xml"/><Relationship Id="rId143" Type="http://schemas.openxmlformats.org/officeDocument/2006/relationships/customXml" Target="../ink/ink138.xml"/><Relationship Id="rId148" Type="http://schemas.openxmlformats.org/officeDocument/2006/relationships/image" Target="../media/image2650.png"/><Relationship Id="rId164" Type="http://schemas.openxmlformats.org/officeDocument/2006/relationships/image" Target="../media/image2730.png"/><Relationship Id="rId169" Type="http://schemas.openxmlformats.org/officeDocument/2006/relationships/customXml" Target="../ink/ink151.xml"/><Relationship Id="rId185" Type="http://schemas.openxmlformats.org/officeDocument/2006/relationships/customXml" Target="../ink/ink158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26" Type="http://schemas.openxmlformats.org/officeDocument/2006/relationships/customXml" Target="../ink/ink86.xml"/><Relationship Id="rId47" Type="http://schemas.openxmlformats.org/officeDocument/2006/relationships/image" Target="../media/image131.png"/><Relationship Id="rId68" Type="http://schemas.openxmlformats.org/officeDocument/2006/relationships/image" Target="../media/image2390.png"/><Relationship Id="rId89" Type="http://schemas.openxmlformats.org/officeDocument/2006/relationships/customXml" Target="../ink/ink114.xml"/><Relationship Id="rId112" Type="http://schemas.openxmlformats.org/officeDocument/2006/relationships/image" Target="../media/image2610.png"/><Relationship Id="rId133" Type="http://schemas.openxmlformats.org/officeDocument/2006/relationships/customXml" Target="../ink/ink133.xml"/><Relationship Id="rId154" Type="http://schemas.openxmlformats.org/officeDocument/2006/relationships/image" Target="../media/image2680.png"/><Relationship Id="rId175" Type="http://schemas.openxmlformats.org/officeDocument/2006/relationships/customXml" Target="../ink/ink154.xml"/><Relationship Id="rId16" Type="http://schemas.openxmlformats.org/officeDocument/2006/relationships/image" Target="../media/image30.png"/><Relationship Id="rId37" Type="http://schemas.openxmlformats.org/officeDocument/2006/relationships/image" Target="../media/image126.png"/><Relationship Id="rId58" Type="http://schemas.openxmlformats.org/officeDocument/2006/relationships/image" Target="../media/image2340.png"/><Relationship Id="rId79" Type="http://schemas.openxmlformats.org/officeDocument/2006/relationships/customXml" Target="../ink/ink109.xml"/><Relationship Id="rId102" Type="http://schemas.openxmlformats.org/officeDocument/2006/relationships/image" Target="../media/image2560.png"/><Relationship Id="rId123" Type="http://schemas.openxmlformats.org/officeDocument/2006/relationships/image" Target="../media/image122.png"/><Relationship Id="rId144" Type="http://schemas.openxmlformats.org/officeDocument/2006/relationships/image" Target="../media/image2230.png"/><Relationship Id="rId90" Type="http://schemas.openxmlformats.org/officeDocument/2006/relationships/image" Target="../media/image142.png"/><Relationship Id="rId165" Type="http://schemas.openxmlformats.org/officeDocument/2006/relationships/customXml" Target="../ink/ink149.xml"/><Relationship Id="rId186" Type="http://schemas.openxmlformats.org/officeDocument/2006/relationships/image" Target="../media/image5300.png"/><Relationship Id="rId27" Type="http://schemas.openxmlformats.org/officeDocument/2006/relationships/image" Target="../media/image119.png"/><Relationship Id="rId48" Type="http://schemas.openxmlformats.org/officeDocument/2006/relationships/customXml" Target="../ink/ink95.xml"/><Relationship Id="rId69" Type="http://schemas.openxmlformats.org/officeDocument/2006/relationships/customXml" Target="../ink/ink104.xml"/><Relationship Id="rId113" Type="http://schemas.openxmlformats.org/officeDocument/2006/relationships/customXml" Target="../ink/ink126.xml"/><Relationship Id="rId134" Type="http://schemas.openxmlformats.org/officeDocument/2006/relationships/image" Target="../media/image156.png"/><Relationship Id="rId80" Type="http://schemas.openxmlformats.org/officeDocument/2006/relationships/image" Target="../media/image137.png"/><Relationship Id="rId155" Type="http://schemas.openxmlformats.org/officeDocument/2006/relationships/customXml" Target="../ink/ink144.xml"/><Relationship Id="rId176" Type="http://schemas.openxmlformats.org/officeDocument/2006/relationships/image" Target="../media/image159.png"/><Relationship Id="rId17" Type="http://schemas.openxmlformats.org/officeDocument/2006/relationships/image" Target="../media/image108.png"/><Relationship Id="rId38" Type="http://schemas.openxmlformats.org/officeDocument/2006/relationships/customXml" Target="../ink/ink90.xml"/><Relationship Id="rId59" Type="http://schemas.openxmlformats.org/officeDocument/2006/relationships/customXml" Target="../ink/ink99.xml"/><Relationship Id="rId103" Type="http://schemas.openxmlformats.org/officeDocument/2006/relationships/customXml" Target="../ink/ink121.xml"/><Relationship Id="rId124" Type="http://schemas.openxmlformats.org/officeDocument/2006/relationships/image" Target="../media/image123.png"/><Relationship Id="rId70" Type="http://schemas.openxmlformats.org/officeDocument/2006/relationships/image" Target="../media/image2400.png"/><Relationship Id="rId91" Type="http://schemas.openxmlformats.org/officeDocument/2006/relationships/customXml" Target="../ink/ink115.xml"/><Relationship Id="rId145" Type="http://schemas.openxmlformats.org/officeDocument/2006/relationships/customXml" Target="../ink/ink139.xml"/><Relationship Id="rId166" Type="http://schemas.openxmlformats.org/officeDocument/2006/relationships/image" Target="../media/image2740.png"/><Relationship Id="rId187" Type="http://schemas.openxmlformats.org/officeDocument/2006/relationships/customXml" Target="../ink/ink159.xml"/><Relationship Id="rId1" Type="http://schemas.openxmlformats.org/officeDocument/2006/relationships/tags" Target="../tags/tag16.xml"/><Relationship Id="rId28" Type="http://schemas.openxmlformats.org/officeDocument/2006/relationships/image" Target="../media/image109.png"/><Relationship Id="rId49" Type="http://schemas.openxmlformats.org/officeDocument/2006/relationships/image" Target="../media/image132.png"/><Relationship Id="rId114" Type="http://schemas.openxmlformats.org/officeDocument/2006/relationships/image" Target="../media/image2620.png"/><Relationship Id="rId60" Type="http://schemas.openxmlformats.org/officeDocument/2006/relationships/image" Target="../media/image134.png"/><Relationship Id="rId81" Type="http://schemas.openxmlformats.org/officeDocument/2006/relationships/customXml" Target="../ink/ink110.xml"/><Relationship Id="rId135" Type="http://schemas.openxmlformats.org/officeDocument/2006/relationships/customXml" Target="../ink/ink134.xml"/><Relationship Id="rId156" Type="http://schemas.openxmlformats.org/officeDocument/2006/relationships/image" Target="../media/image2690.png"/><Relationship Id="rId177" Type="http://schemas.openxmlformats.org/officeDocument/2006/relationships/customXml" Target="../ink/ink1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C42FD59-8BD1-73B9-CC62-0B71031D8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600" y="-3595"/>
            <a:ext cx="12288688" cy="698788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0F8E084-3145-4B35-AA57-CB09F8E2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>
                <a:solidFill>
                  <a:schemeClr val="bg1"/>
                </a:solidFill>
              </a:rPr>
              <a:t>1</a:t>
            </a:fld>
            <a:endParaRPr lang="it-IT">
              <a:solidFill>
                <a:schemeClr val="bg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7FE2C7B-AD52-42C9-B5FD-7580BE770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1085" y="5476501"/>
            <a:ext cx="2670595" cy="1012548"/>
          </a:xfrm>
          <a:prstGeom prst="rect">
            <a:avLst/>
          </a:prstGeom>
          <a:noFill/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EFD060A-2B23-290E-21DD-A566463B301D}"/>
              </a:ext>
            </a:extLst>
          </p:cNvPr>
          <p:cNvSpPr txBox="1"/>
          <p:nvPr/>
        </p:nvSpPr>
        <p:spPr>
          <a:xfrm>
            <a:off x="55912" y="1179191"/>
            <a:ext cx="8506955" cy="351888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just" defTabSz="457067"/>
            <a:r>
              <a:rPr lang="it-IT" sz="3200" b="1" u="sng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Paolo Tomassini</a:t>
            </a:r>
          </a:p>
          <a:p>
            <a:pPr algn="just" defTabSz="457067"/>
            <a:endParaRPr lang="it-IT" sz="3200" b="1" u="sng" baseline="30000" dirty="0">
              <a:solidFill>
                <a:schemeClr val="bg1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457067"/>
            <a:r>
              <a:rPr lang="it-IT" sz="3200" b="1" baseline="30000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of the ELI</a:t>
            </a:r>
            <a:r>
              <a:rPr lang="en-US" sz="3200" b="1" baseline="30000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-NP Simulation Group</a:t>
            </a:r>
            <a:endParaRPr lang="it-IT" sz="3200" b="1" baseline="30000" dirty="0">
              <a:solidFill>
                <a:schemeClr val="bg1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457067"/>
            <a:r>
              <a:rPr lang="it-IT" sz="2000" b="1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ELI-NP, </a:t>
            </a:r>
            <a:r>
              <a:rPr lang="it-IT" sz="2000" b="1" dirty="0" err="1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Magurele</a:t>
            </a:r>
            <a:r>
              <a:rPr lang="it-IT" sz="2000" b="1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LDED, Romania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just" defTabSz="457067"/>
            <a:endParaRPr lang="it-IT" sz="2000" b="1" dirty="0">
              <a:solidFill>
                <a:schemeClr val="bg1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457067"/>
            <a:endParaRPr lang="it-IT" sz="2400" b="1" dirty="0">
              <a:solidFill>
                <a:schemeClr val="bg1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457067"/>
            <a:endParaRPr lang="it-IT" sz="2400" b="1" dirty="0">
              <a:solidFill>
                <a:schemeClr val="bg1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457067"/>
            <a:endParaRPr lang="it-IT" sz="2400" b="1" dirty="0">
              <a:solidFill>
                <a:schemeClr val="bg1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457067"/>
            <a:r>
              <a:rPr lang="it-IT" sz="2400" b="1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</a:t>
            </a:r>
          </a:p>
          <a:p>
            <a:pPr algn="just" defTabSz="457067"/>
            <a:endParaRPr lang="it-IT" sz="1200" b="1" dirty="0">
              <a:solidFill>
                <a:schemeClr val="bg1"/>
              </a:solidFill>
              <a:latin typeface="Trebuchet MS" panose="020B06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5F87C9-0996-172F-0700-5A958ACADE4D}"/>
              </a:ext>
            </a:extLst>
          </p:cNvPr>
          <p:cNvSpPr txBox="1"/>
          <p:nvPr/>
        </p:nvSpPr>
        <p:spPr>
          <a:xfrm>
            <a:off x="21331" y="-749"/>
            <a:ext cx="11640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effectLst/>
                <a:latin typeface="Roboto Light" panose="020F0502020204030204" pitchFamily="2" charset="0"/>
              </a:rPr>
              <a:t>Bright attosecond electron beams and brilliant gamma ray sources with the Resonant Multi-Pulse Ionization Injection</a:t>
            </a:r>
            <a:endParaRPr lang="en-US" sz="3600" b="0" i="0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</p:txBody>
      </p:sp>
      <p:pic>
        <p:nvPicPr>
          <p:cNvPr id="7" name="Immagine 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CA5E5B2E-111B-F8C1-CB4F-29B87AC2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221640"/>
            <a:ext cx="2304256" cy="64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pulse Project">
            <a:extLst>
              <a:ext uri="{FF2B5EF4-FFF2-40B4-BE49-F238E27FC236}">
                <a16:creationId xmlns:a16="http://schemas.microsoft.com/office/drawing/2014/main" id="{5C0B3184-0326-13EF-7BEB-1221C2C18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729" y="2404112"/>
            <a:ext cx="4077042" cy="114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F97E3E3-2DA0-4FD9-F5AE-CBABD88A0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306" y="5033009"/>
            <a:ext cx="3082314" cy="1323446"/>
          </a:xfrm>
          <a:prstGeom prst="rect">
            <a:avLst/>
          </a:prstGeom>
        </p:spPr>
      </p:pic>
      <p:pic>
        <p:nvPicPr>
          <p:cNvPr id="1028" name="Picture 4" descr="Contact">
            <a:extLst>
              <a:ext uri="{FF2B5EF4-FFF2-40B4-BE49-F238E27FC236}">
                <a16:creationId xmlns:a16="http://schemas.microsoft.com/office/drawing/2014/main" id="{6CF51920-C394-B366-BC00-083B120E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050328"/>
            <a:ext cx="905204" cy="7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B5F557-40B7-9CEC-A5F2-BC3B6256647D}"/>
              </a:ext>
            </a:extLst>
          </p:cNvPr>
          <p:cNvSpPr txBox="1"/>
          <p:nvPr/>
        </p:nvSpPr>
        <p:spPr>
          <a:xfrm>
            <a:off x="92949" y="2909987"/>
            <a:ext cx="5748690" cy="2246769"/>
          </a:xfrm>
          <a:prstGeom prst="rect">
            <a:avLst/>
          </a:prstGeom>
          <a:solidFill>
            <a:srgbClr val="C00000">
              <a:alpha val="7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collaboration with: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L.A.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Gizzi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(CNR-INO, Pisa, Italy)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Nasr Hafiz           (ELI-ALPS, Szeged, Hungary)</a:t>
            </a:r>
          </a:p>
          <a:p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Lecz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Zsolt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(ELI-ALPS, Szeged, Hungary)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Domenico Doria (ELI-NP,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Magurele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Romana)</a:t>
            </a:r>
          </a:p>
          <a:p>
            <a:endParaRPr lang="it-IT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6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A0BA93AD-0089-4A72-146B-601A36A7B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6129103"/>
            <a:ext cx="1428549" cy="541630"/>
          </a:xfrm>
          <a:prstGeom prst="rect">
            <a:avLst/>
          </a:prstGeom>
          <a:noFill/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1831137" y="280424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</a:rPr>
              <a:t>ReMPI</a:t>
            </a:r>
            <a:r>
              <a:rPr lang="en-US" sz="3200" b="1" dirty="0">
                <a:solidFill>
                  <a:schemeClr val="accent2"/>
                </a:solidFill>
              </a:rPr>
              <a:t> is flexible. Examples of earlier works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4C916F-312F-FCB6-B23A-A1C05CC340A4}"/>
              </a:ext>
            </a:extLst>
          </p:cNvPr>
          <p:cNvSpPr txBox="1"/>
          <p:nvPr/>
        </p:nvSpPr>
        <p:spPr>
          <a:xfrm>
            <a:off x="1309126" y="1323553"/>
            <a:ext cx="289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Injector for multistage LWFA</a:t>
            </a:r>
            <a:endParaRPr lang="it-IT" b="1" u="sng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4E3B2E9-3C30-096E-02FE-420C6B3C5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88" y="2038624"/>
            <a:ext cx="4608512" cy="2133198"/>
          </a:xfrm>
          <a:prstGeom prst="rect">
            <a:avLst/>
          </a:prstGeom>
        </p:spPr>
      </p:pic>
      <p:pic>
        <p:nvPicPr>
          <p:cNvPr id="8" name="Immagine 14">
            <a:extLst>
              <a:ext uri="{FF2B5EF4-FFF2-40B4-BE49-F238E27FC236}">
                <a16:creationId xmlns:a16="http://schemas.microsoft.com/office/drawing/2014/main" id="{020E4EC2-3A88-1B9F-AA4D-E3E11B5CD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29" y="2259657"/>
            <a:ext cx="1317880" cy="5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111575AE-5965-967D-C19D-A0ACC32BF1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85" y="2162559"/>
            <a:ext cx="6529371" cy="156311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4EC110-1100-52D3-B737-587BBCFF1E81}"/>
              </a:ext>
            </a:extLst>
          </p:cNvPr>
          <p:cNvSpPr txBox="1"/>
          <p:nvPr/>
        </p:nvSpPr>
        <p:spPr>
          <a:xfrm>
            <a:off x="6190078" y="13235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Single stage 5GeV accelerator</a:t>
            </a:r>
            <a:endParaRPr lang="it-IT" b="1" u="sng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3F4FE22-6214-D7C1-2D00-08358329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438" y="2821754"/>
            <a:ext cx="1317880" cy="5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E6DA92A2-E756-7224-2EE3-B21E27A4B006}"/>
              </a:ext>
            </a:extLst>
          </p:cNvPr>
          <p:cNvGrpSpPr/>
          <p:nvPr/>
        </p:nvGrpSpPr>
        <p:grpSpPr>
          <a:xfrm>
            <a:off x="5265500" y="3555801"/>
            <a:ext cx="2448272" cy="1418613"/>
            <a:chOff x="3863752" y="4354799"/>
            <a:chExt cx="2448272" cy="1418613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8CB6618-5576-D7F3-D8C8-5C5920322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1" r="12096"/>
            <a:stretch/>
          </p:blipFill>
          <p:spPr>
            <a:xfrm>
              <a:off x="3863752" y="4354799"/>
              <a:ext cx="2448272" cy="1418613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4BACFF3-E884-02B3-BA16-D401564F66B4}"/>
                </a:ext>
              </a:extLst>
            </p:cNvPr>
            <p:cNvSpPr txBox="1"/>
            <p:nvPr/>
          </p:nvSpPr>
          <p:spPr>
            <a:xfrm>
              <a:off x="4191443" y="4472041"/>
              <a:ext cx="123566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ReMPI</a:t>
              </a:r>
              <a:endParaRPr lang="it-IT" sz="2800" b="1" dirty="0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E3970DF-BDA8-B5B6-CB9E-FA1927C04BD2}"/>
              </a:ext>
            </a:extLst>
          </p:cNvPr>
          <p:cNvSpPr txBox="1"/>
          <p:nvPr/>
        </p:nvSpPr>
        <p:spPr>
          <a:xfrm>
            <a:off x="1071049" y="1669292"/>
            <a:ext cx="356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30pC, 150MeV,  1.6% , 0.23 </a:t>
            </a:r>
            <a:r>
              <a:rPr lang="en-US" b="1" dirty="0" err="1">
                <a:latin typeface="Symbol" panose="05050102010706020507" pitchFamily="18" charset="2"/>
              </a:rPr>
              <a:t>m</a:t>
            </a:r>
            <a:r>
              <a:rPr lang="en-US" b="1" dirty="0" err="1"/>
              <a:t>mrad</a:t>
            </a:r>
            <a:r>
              <a:rPr lang="en-US" b="1" dirty="0"/>
              <a:t> </a:t>
            </a:r>
            <a:endParaRPr lang="it-IT" b="1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883207C-8B5F-39CC-3EB6-C82B9B730C8C}"/>
              </a:ext>
            </a:extLst>
          </p:cNvPr>
          <p:cNvSpPr txBox="1"/>
          <p:nvPr/>
        </p:nvSpPr>
        <p:spPr>
          <a:xfrm>
            <a:off x="6162373" y="1675985"/>
            <a:ext cx="502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30pC, 5GeV,  1% (</a:t>
            </a:r>
            <a:r>
              <a:rPr lang="en-US" b="1" dirty="0" err="1"/>
              <a:t>proj</a:t>
            </a:r>
            <a:r>
              <a:rPr lang="en-US" b="1" dirty="0"/>
              <a:t>)  ,  0.04% (slice) 0.08 </a:t>
            </a:r>
            <a:r>
              <a:rPr lang="en-US" b="1" dirty="0" err="1">
                <a:latin typeface="Symbol" panose="05050102010706020507" pitchFamily="18" charset="2"/>
              </a:rPr>
              <a:t>m</a:t>
            </a:r>
            <a:r>
              <a:rPr lang="en-US" b="1" dirty="0" err="1"/>
              <a:t>mrad</a:t>
            </a:r>
            <a:r>
              <a:rPr lang="en-US" b="1" dirty="0"/>
              <a:t>  </a:t>
            </a:r>
            <a:endParaRPr lang="it-IT" b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D9E4C97-1F0A-07FB-F9E7-A3C42A1F72EB}"/>
              </a:ext>
            </a:extLst>
          </p:cNvPr>
          <p:cNvSpPr txBox="1"/>
          <p:nvPr/>
        </p:nvSpPr>
        <p:spPr>
          <a:xfrm>
            <a:off x="596006" y="47746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Beams for FEL or Thomson backscattering X/gamma </a:t>
            </a:r>
            <a:endParaRPr lang="it-IT" b="1" u="sng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AE8DB2E-B52F-AB45-7CC3-FAC1E5AAB9A1}"/>
              </a:ext>
            </a:extLst>
          </p:cNvPr>
          <p:cNvSpPr txBox="1"/>
          <p:nvPr/>
        </p:nvSpPr>
        <p:spPr>
          <a:xfrm>
            <a:off x="706765" y="5103885"/>
            <a:ext cx="538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30pC, 4.5GeV,  0.9% (</a:t>
            </a:r>
            <a:r>
              <a:rPr lang="en-US" b="1" dirty="0" err="1"/>
              <a:t>proj</a:t>
            </a:r>
            <a:r>
              <a:rPr lang="en-US" b="1" dirty="0"/>
              <a:t>)  ,  0.03% (slice) 0.08 </a:t>
            </a:r>
            <a:r>
              <a:rPr lang="en-US" b="1" dirty="0" err="1">
                <a:latin typeface="Symbol" panose="05050102010706020507" pitchFamily="18" charset="2"/>
              </a:rPr>
              <a:t>m</a:t>
            </a:r>
            <a:r>
              <a:rPr lang="en-US" b="1" dirty="0" err="1"/>
              <a:t>mrad</a:t>
            </a:r>
            <a:r>
              <a:rPr lang="en-US" b="1" dirty="0"/>
              <a:t>  </a:t>
            </a:r>
            <a:endParaRPr lang="it-IT" b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480AFA0-55BC-87D1-742F-6DFBC218CC78}"/>
              </a:ext>
            </a:extLst>
          </p:cNvPr>
          <p:cNvSpPr txBox="1"/>
          <p:nvPr/>
        </p:nvSpPr>
        <p:spPr>
          <a:xfrm>
            <a:off x="454118" y="5488133"/>
            <a:ext cx="5742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Brilliant X-ray Free Electron Laser driven by Resonant Multi</a:t>
            </a:r>
          </a:p>
          <a:p>
            <a:r>
              <a:rPr lang="en-US" dirty="0"/>
              <a:t>Pulse Ionization Injection accelerator, P. Tomassini et al. </a:t>
            </a:r>
          </a:p>
          <a:p>
            <a:r>
              <a:rPr lang="en-US" dirty="0"/>
              <a:t>Proc. FEL conference 2022</a:t>
            </a:r>
            <a:endParaRPr lang="it-IT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F58388D6-A5D1-9D5B-C294-9AE8E5F58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687" y="6129103"/>
            <a:ext cx="1317880" cy="5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A7BDA48-B783-BEAF-46FF-CDCDF19918B0}"/>
              </a:ext>
            </a:extLst>
          </p:cNvPr>
          <p:cNvSpPr txBox="1"/>
          <p:nvPr/>
        </p:nvSpPr>
        <p:spPr>
          <a:xfrm>
            <a:off x="6672064" y="5503783"/>
            <a:ext cx="501797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0" i="0" dirty="0">
                <a:solidFill>
                  <a:srgbClr val="000000"/>
                </a:solidFill>
                <a:effectLst/>
              </a:rPr>
              <a:t>High-</a:t>
            </a:r>
            <a:r>
              <a:rPr lang="it-IT" sz="1600" b="0" i="0" dirty="0" err="1">
                <a:solidFill>
                  <a:srgbClr val="000000"/>
                </a:solidFill>
                <a:effectLst/>
              </a:rPr>
              <a:t>quality</a:t>
            </a:r>
            <a:r>
              <a:rPr lang="it-IT" sz="1600" b="0" i="0" dirty="0">
                <a:solidFill>
                  <a:srgbClr val="000000"/>
                </a:solidFill>
                <a:effectLst/>
              </a:rPr>
              <a:t> electron </a:t>
            </a:r>
            <a:r>
              <a:rPr lang="it-IT" sz="1600" b="0" i="0" dirty="0" err="1">
                <a:solidFill>
                  <a:srgbClr val="000000"/>
                </a:solidFill>
                <a:effectLst/>
              </a:rPr>
              <a:t>bunch</a:t>
            </a:r>
            <a:r>
              <a:rPr lang="it-IT" sz="1600" b="0" i="0" dirty="0">
                <a:solidFill>
                  <a:srgbClr val="000000"/>
                </a:solidFill>
                <a:effectLst/>
              </a:rPr>
              <a:t> production for </a:t>
            </a:r>
            <a:r>
              <a:rPr lang="it-IT" sz="1600" b="1" i="0" dirty="0">
                <a:solidFill>
                  <a:srgbClr val="000000"/>
                </a:solidFill>
                <a:effectLst/>
              </a:rPr>
              <a:t>high-</a:t>
            </a:r>
            <a:r>
              <a:rPr lang="it-IT" sz="1600" b="1" i="0" dirty="0" err="1">
                <a:solidFill>
                  <a:srgbClr val="000000"/>
                </a:solidFill>
                <a:effectLst/>
              </a:rPr>
              <a:t>brilliance</a:t>
            </a:r>
            <a:r>
              <a:rPr lang="it-IT" sz="1600" b="1" i="0" dirty="0">
                <a:solidFill>
                  <a:srgbClr val="000000"/>
                </a:solidFill>
                <a:effectLst/>
              </a:rPr>
              <a:t> </a:t>
            </a:r>
          </a:p>
          <a:p>
            <a:pPr algn="ctr"/>
            <a:r>
              <a:rPr lang="it-IT" sz="1600" b="1" i="0" dirty="0">
                <a:solidFill>
                  <a:srgbClr val="000000"/>
                </a:solidFill>
                <a:effectLst/>
              </a:rPr>
              <a:t>Thomson Scattering sources</a:t>
            </a:r>
          </a:p>
          <a:p>
            <a:pPr algn="ctr"/>
            <a:r>
              <a:rPr lang="it-IT" sz="1600" u="sng" dirty="0">
                <a:solidFill>
                  <a:srgbClr val="000000"/>
                </a:solidFill>
              </a:rPr>
              <a:t>P. Tomassini et al., SPIE 2017 </a:t>
            </a:r>
          </a:p>
          <a:p>
            <a:pPr algn="ctr"/>
            <a:r>
              <a:rPr lang="it-IT" sz="1600" b="0" i="0" u="sng" dirty="0">
                <a:solidFill>
                  <a:srgbClr val="404041"/>
                </a:solidFill>
                <a:effectLst/>
                <a:hlinkClick r:id="rId9"/>
              </a:rPr>
              <a:t>https://doi.org/10.1117/12.2266938</a:t>
            </a:r>
            <a:endParaRPr lang="it-IT" sz="1600" b="0" i="0" dirty="0">
              <a:solidFill>
                <a:srgbClr val="000000"/>
              </a:solidFill>
              <a:effectLst/>
            </a:endParaRPr>
          </a:p>
          <a:p>
            <a:pPr algn="ctr"/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F05F9DE-8B3C-A761-D722-992E94FB14A4}"/>
              </a:ext>
            </a:extLst>
          </p:cNvPr>
          <p:cNvSpPr txBox="1"/>
          <p:nvPr/>
        </p:nvSpPr>
        <p:spPr>
          <a:xfrm>
            <a:off x="6782561" y="4760770"/>
            <a:ext cx="435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Beams for Thomson Back Scattering sources</a:t>
            </a:r>
            <a:endParaRPr lang="it-IT" b="1" u="sng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1B2D962-C755-10C2-B789-D5BEE2EBDFC1}"/>
              </a:ext>
            </a:extLst>
          </p:cNvPr>
          <p:cNvSpPr txBox="1"/>
          <p:nvPr/>
        </p:nvSpPr>
        <p:spPr>
          <a:xfrm>
            <a:off x="6795296" y="5061990"/>
            <a:ext cx="389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5pC, 1GeV,  0.8% (</a:t>
            </a:r>
            <a:r>
              <a:rPr lang="en-US" b="1" dirty="0" err="1"/>
              <a:t>proj</a:t>
            </a:r>
            <a:r>
              <a:rPr lang="en-US" b="1" dirty="0"/>
              <a:t>)  ,   0.08 </a:t>
            </a:r>
            <a:r>
              <a:rPr lang="en-US" b="1" dirty="0" err="1">
                <a:latin typeface="Symbol" panose="05050102010706020507" pitchFamily="18" charset="2"/>
              </a:rPr>
              <a:t>m</a:t>
            </a:r>
            <a:r>
              <a:rPr lang="en-US" b="1" dirty="0" err="1"/>
              <a:t>mrad</a:t>
            </a:r>
            <a:r>
              <a:rPr lang="en-US" b="1" dirty="0"/>
              <a:t>  </a:t>
            </a:r>
            <a:endParaRPr lang="it-IT" b="1" dirty="0"/>
          </a:p>
        </p:txBody>
      </p:sp>
      <p:pic>
        <p:nvPicPr>
          <p:cNvPr id="27" name="Picture 2" descr="Contact">
            <a:extLst>
              <a:ext uri="{FF2B5EF4-FFF2-40B4-BE49-F238E27FC236}">
                <a16:creationId xmlns:a16="http://schemas.microsoft.com/office/drawing/2014/main" id="{765CF106-3E80-106E-733C-AD30761A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89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1982614" y="7767"/>
            <a:ext cx="655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High-brightness 5GeV beams for </a:t>
            </a:r>
            <a:r>
              <a:rPr lang="en-US" sz="3200" b="1" dirty="0" err="1">
                <a:solidFill>
                  <a:schemeClr val="accent2"/>
                </a:solidFill>
              </a:rPr>
              <a:t>EuPRAXIA</a:t>
            </a:r>
            <a:endParaRPr lang="en-US" sz="3200" b="1" dirty="0">
              <a:solidFill>
                <a:schemeClr val="accent2"/>
              </a:solidFill>
            </a:endParaRP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8CBF9811-5914-657C-C873-90B4441E40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202874"/>
            <a:ext cx="4124585" cy="2596045"/>
          </a:xfrm>
          <a:prstGeom prst="rect">
            <a:avLst/>
          </a:prstGeom>
        </p:spPr>
      </p:pic>
      <p:sp>
        <p:nvSpPr>
          <p:cNvPr id="26" name="Immagine 15">
            <a:extLst>
              <a:ext uri="{FF2B5EF4-FFF2-40B4-BE49-F238E27FC236}">
                <a16:creationId xmlns:a16="http://schemas.microsoft.com/office/drawing/2014/main" id="{43403E3F-94B5-5DB3-A301-7485D7021216}"/>
              </a:ext>
            </a:extLst>
          </p:cNvPr>
          <p:cNvSpPr>
            <a:spLocks noChangeAspect="1"/>
          </p:cNvSpPr>
          <p:nvPr/>
        </p:nvSpPr>
        <p:spPr bwMode="auto">
          <a:xfrm>
            <a:off x="6530697" y="4298002"/>
            <a:ext cx="4098487" cy="20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z="195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BE5F3692-27BB-203C-CE33-9BB15A06F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595" y="1820611"/>
            <a:ext cx="4156174" cy="2218437"/>
          </a:xfrm>
          <a:prstGeom prst="rect">
            <a:avLst/>
          </a:prstGeom>
        </p:spPr>
      </p:pic>
      <p:pic>
        <p:nvPicPr>
          <p:cNvPr id="28" name="Immagine 27" descr="\documentclass{article}&#10;\usepackage{amsmath}&#10;\pagestyle{empty}&#10;\begin{document}&#10;$&#10;B_{n,6D}\approx 4\times 10^{17} A/m^2/0.1\%&#10;$&#10;\end{document}" title="IguanaTex Bitmap Display">
            <a:extLst>
              <a:ext uri="{FF2B5EF4-FFF2-40B4-BE49-F238E27FC236}">
                <a16:creationId xmlns:a16="http://schemas.microsoft.com/office/drawing/2014/main" id="{B428C3C0-1C5A-EB1E-0810-8E9CEB2919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30" y="2653191"/>
            <a:ext cx="2875593" cy="264252"/>
          </a:xfrm>
          <a:prstGeom prst="rect">
            <a:avLst/>
          </a:prstGeom>
        </p:spPr>
      </p:pic>
      <p:graphicFrame>
        <p:nvGraphicFramePr>
          <p:cNvPr id="29" name="Tabella 28">
            <a:extLst>
              <a:ext uri="{FF2B5EF4-FFF2-40B4-BE49-F238E27FC236}">
                <a16:creationId xmlns:a16="http://schemas.microsoft.com/office/drawing/2014/main" id="{D7A8EB59-FEC3-5CA5-E08A-BAD08374B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557183"/>
              </p:ext>
            </p:extLst>
          </p:nvPr>
        </p:nvGraphicFramePr>
        <p:xfrm>
          <a:off x="309335" y="4955393"/>
          <a:ext cx="7260374" cy="1132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1901">
                  <a:extLst>
                    <a:ext uri="{9D8B030D-6E8A-4147-A177-3AD203B41FA5}">
                      <a16:colId xmlns:a16="http://schemas.microsoft.com/office/drawing/2014/main" val="122016326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887622267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4247904506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522848856"/>
                    </a:ext>
                  </a:extLst>
                </a:gridCol>
              </a:tblGrid>
              <a:tr h="336953">
                <a:tc>
                  <a:txBody>
                    <a:bodyPr/>
                    <a:lstStyle/>
                    <a:p>
                      <a:r>
                        <a:rPr lang="it-IT" sz="2200" dirty="0" err="1"/>
                        <a:t>dE</a:t>
                      </a:r>
                      <a:r>
                        <a:rPr lang="it-IT" sz="2200" dirty="0"/>
                        <a:t>/E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200" dirty="0" err="1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it-IT" sz="2200" dirty="0" err="1"/>
                        <a:t>_n</a:t>
                      </a:r>
                      <a:endParaRPr lang="it-IT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/>
                        <a:t>I </a:t>
                      </a:r>
                      <a:r>
                        <a:rPr lang="it-IT" sz="2200" dirty="0" err="1"/>
                        <a:t>peak</a:t>
                      </a:r>
                      <a:endParaRPr lang="it-IT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729289"/>
                  </a:ext>
                </a:extLst>
              </a:tr>
              <a:tr h="705447">
                <a:tc>
                  <a:txBody>
                    <a:bodyPr/>
                    <a:lstStyle/>
                    <a:p>
                      <a:r>
                        <a:rPr lang="it-IT" sz="1800" baseline="0" dirty="0"/>
                        <a:t>0.9</a:t>
                      </a:r>
                      <a:r>
                        <a:rPr lang="it-IT" sz="1800" b="0" baseline="0" dirty="0"/>
                        <a:t>%</a:t>
                      </a:r>
                      <a:r>
                        <a:rPr lang="it-IT" sz="1800" b="1" baseline="0" dirty="0"/>
                        <a:t> (92% of the </a:t>
                      </a:r>
                      <a:r>
                        <a:rPr lang="it-IT" sz="1800" b="1" baseline="0" dirty="0" err="1"/>
                        <a:t>charge</a:t>
                      </a:r>
                      <a:r>
                        <a:rPr lang="it-IT" sz="1800" b="1" baseline="0" dirty="0"/>
                        <a:t>)</a:t>
                      </a:r>
                    </a:p>
                    <a:p>
                      <a:r>
                        <a:rPr lang="it-IT" sz="1800" baseline="0" dirty="0"/>
                        <a:t>1.8 </a:t>
                      </a:r>
                      <a:r>
                        <a:rPr lang="it-IT" sz="1800" dirty="0"/>
                        <a:t>% (</a:t>
                      </a:r>
                      <a:r>
                        <a:rPr lang="it-IT" sz="1800" dirty="0" err="1"/>
                        <a:t>tail</a:t>
                      </a:r>
                      <a:r>
                        <a:rPr lang="it-IT" sz="1800" dirty="0"/>
                        <a:t> </a:t>
                      </a:r>
                      <a:r>
                        <a:rPr lang="it-IT" sz="1800" dirty="0" err="1"/>
                        <a:t>included</a:t>
                      </a:r>
                      <a:r>
                        <a:rPr lang="it-IT" sz="1800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0.085 mm </a:t>
                      </a:r>
                      <a:r>
                        <a:rPr lang="it-IT" sz="1800" dirty="0" err="1"/>
                        <a:t>mrad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32 </a:t>
                      </a:r>
                      <a:r>
                        <a:rPr lang="it-IT" sz="1800" dirty="0" err="1"/>
                        <a:t>pC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3.5 </a:t>
                      </a:r>
                      <a:r>
                        <a:rPr lang="it-IT" sz="1800" dirty="0" err="1"/>
                        <a:t>kA</a:t>
                      </a:r>
                      <a:endParaRPr lang="it-I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332660"/>
                  </a:ext>
                </a:extLst>
              </a:tr>
            </a:tbl>
          </a:graphicData>
        </a:graphic>
      </p:graphicFrame>
      <p:pic>
        <p:nvPicPr>
          <p:cNvPr id="30" name="Immagine 29">
            <a:extLst>
              <a:ext uri="{FF2B5EF4-FFF2-40B4-BE49-F238E27FC236}">
                <a16:creationId xmlns:a16="http://schemas.microsoft.com/office/drawing/2014/main" id="{3A226F00-0EC0-7E22-0122-F4D0EAD49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35" y="4039048"/>
            <a:ext cx="3695359" cy="2771519"/>
          </a:xfrm>
          <a:prstGeom prst="rect">
            <a:avLst/>
          </a:prstGeom>
        </p:spPr>
      </p:pic>
      <p:pic>
        <p:nvPicPr>
          <p:cNvPr id="35" name="Immagine 14">
            <a:extLst>
              <a:ext uri="{FF2B5EF4-FFF2-40B4-BE49-F238E27FC236}">
                <a16:creationId xmlns:a16="http://schemas.microsoft.com/office/drawing/2014/main" id="{542A997B-14A8-9D39-F8D6-2DDA66D4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37" y="3496496"/>
            <a:ext cx="1871377" cy="80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88666B1-B2AD-6353-7448-FEE3753EEBAF}"/>
              </a:ext>
            </a:extLst>
          </p:cNvPr>
          <p:cNvSpPr txBox="1"/>
          <p:nvPr/>
        </p:nvSpPr>
        <p:spPr>
          <a:xfrm>
            <a:off x="4775313" y="2135025"/>
            <a:ext cx="2658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Projected</a:t>
            </a:r>
            <a:r>
              <a:rPr lang="it-IT" sz="2000" b="1" dirty="0"/>
              <a:t> </a:t>
            </a:r>
            <a:r>
              <a:rPr lang="it-IT" sz="2000" b="1" dirty="0" err="1"/>
              <a:t>beam</a:t>
            </a:r>
            <a:r>
              <a:rPr lang="it-IT" sz="2000" b="1" dirty="0"/>
              <a:t> </a:t>
            </a:r>
            <a:r>
              <a:rPr lang="it-IT" sz="2000" b="1" dirty="0" err="1"/>
              <a:t>quality</a:t>
            </a:r>
            <a:endParaRPr lang="it-IT" sz="20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D6583518-0252-0529-A830-3147434B83E5}"/>
                  </a:ext>
                </a:extLst>
              </p14:cNvPr>
              <p14:cNvContentPartPr/>
              <p14:nvPr/>
            </p14:nvContentPartPr>
            <p14:xfrm>
              <a:off x="341682" y="6143846"/>
              <a:ext cx="394560" cy="27720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D6583518-0252-0529-A830-3147434B83E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682" y="6035846"/>
                <a:ext cx="502200" cy="49284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9E74D38-4C8A-0190-E6D7-D95EAAE56E40}"/>
              </a:ext>
            </a:extLst>
          </p:cNvPr>
          <p:cNvSpPr txBox="1"/>
          <p:nvPr/>
        </p:nvSpPr>
        <p:spPr>
          <a:xfrm>
            <a:off x="191344" y="1252623"/>
            <a:ext cx="10615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P. Tomassini et al</a:t>
            </a:r>
            <a:r>
              <a:rPr lang="it-IT" dirty="0"/>
              <a:t>., </a:t>
            </a:r>
            <a:r>
              <a:rPr lang="en-US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High-quality 5GeV electron bunches with the resonant multi-pulse ionization injection, PPCF </a:t>
            </a:r>
            <a:r>
              <a:rPr lang="fr-FR" dirty="0"/>
              <a:t>P 62 (2020) 014010</a:t>
            </a:r>
          </a:p>
          <a:p>
            <a:r>
              <a:rPr lang="fr-FR" b="1" dirty="0"/>
              <a:t>R. </a:t>
            </a:r>
            <a:r>
              <a:rPr lang="fr-FR" b="1" dirty="0" err="1"/>
              <a:t>Assman</a:t>
            </a:r>
            <a:r>
              <a:rPr lang="fr-FR" b="1" dirty="0"/>
              <a:t> et al., </a:t>
            </a:r>
            <a:r>
              <a:rPr lang="fr-FR" dirty="0" err="1"/>
              <a:t>EuPRAXIA</a:t>
            </a:r>
            <a:r>
              <a:rPr lang="fr-FR" dirty="0"/>
              <a:t> CDR , </a:t>
            </a:r>
            <a:r>
              <a:rPr lang="fr-FR" dirty="0">
                <a:latin typeface="+mj-lt"/>
              </a:rPr>
              <a:t>EPJ </a:t>
            </a:r>
            <a:r>
              <a:rPr lang="it-IT" b="1" i="0" dirty="0">
                <a:solidFill>
                  <a:srgbClr val="FFFFFF"/>
                </a:solidFill>
                <a:effectLst/>
                <a:latin typeface="+mj-lt"/>
              </a:rPr>
              <a:t> </a:t>
            </a:r>
            <a:r>
              <a:rPr lang="it-IT" i="0" dirty="0">
                <a:effectLst/>
                <a:latin typeface="+mj-lt"/>
              </a:rPr>
              <a:t>229, 675 (2020)</a:t>
            </a:r>
            <a:r>
              <a:rPr lang="it-IT" i="0" dirty="0">
                <a:solidFill>
                  <a:srgbClr val="FFFFFF"/>
                </a:solidFill>
                <a:effectLst/>
                <a:latin typeface="Merriweather Sans" panose="020F0502020204030204" pitchFamily="2" charset="0"/>
              </a:rPr>
              <a:t>2020</a:t>
            </a:r>
            <a:r>
              <a:rPr lang="it-IT" b="0" i="0" dirty="0">
                <a:solidFill>
                  <a:srgbClr val="FFFFFF"/>
                </a:solidFill>
                <a:effectLst/>
                <a:latin typeface="Merriweather Sans" panose="020F0502020204030204" pitchFamily="2" charset="0"/>
              </a:rPr>
              <a:t>)</a:t>
            </a:r>
            <a:endParaRPr lang="fr-FR" dirty="0"/>
          </a:p>
          <a:p>
            <a:endParaRPr lang="it-IT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56660CC-3419-C3B0-1A88-3A57353083CF}"/>
              </a:ext>
            </a:extLst>
          </p:cNvPr>
          <p:cNvSpPr txBox="1"/>
          <p:nvPr/>
        </p:nvSpPr>
        <p:spPr>
          <a:xfrm>
            <a:off x="3733412" y="4536521"/>
            <a:ext cx="1260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Projected</a:t>
            </a:r>
            <a:r>
              <a:rPr lang="it-IT" sz="2000" b="1" dirty="0"/>
              <a:t> 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EA6DC83B-C55E-64E9-46B3-933E124DC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43" name="Picture 2" descr="Contact">
            <a:extLst>
              <a:ext uri="{FF2B5EF4-FFF2-40B4-BE49-F238E27FC236}">
                <a16:creationId xmlns:a16="http://schemas.microsoft.com/office/drawing/2014/main" id="{2476B737-ED3E-28E0-3A0E-AFAC665E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D59717-1FCD-16AF-B724-7779D77F4897}"/>
              </a:ext>
            </a:extLst>
          </p:cNvPr>
          <p:cNvSpPr txBox="1"/>
          <p:nvPr/>
        </p:nvSpPr>
        <p:spPr>
          <a:xfrm>
            <a:off x="2818960" y="3084530"/>
            <a:ext cx="221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1PW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Ti:Sa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driver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9A3CA4E0-9E9C-DB81-B076-F003111CFAB6}"/>
                  </a:ext>
                </a:extLst>
              </p14:cNvPr>
              <p14:cNvContentPartPr/>
              <p14:nvPr/>
            </p14:nvContentPartPr>
            <p14:xfrm>
              <a:off x="4649690" y="2608534"/>
              <a:ext cx="2923560" cy="35388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9A3CA4E0-9E9C-DB81-B076-F003111CFAB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96050" y="2500534"/>
                <a:ext cx="3031200" cy="56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6446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84872" y="-3130"/>
            <a:ext cx="65527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High-brightness 5GeV beams for </a:t>
            </a:r>
            <a:r>
              <a:rPr lang="en-US" sz="3200" b="1" dirty="0" err="1">
                <a:solidFill>
                  <a:schemeClr val="accent2"/>
                </a:solidFill>
              </a:rPr>
              <a:t>EuPRAXIA</a:t>
            </a:r>
            <a:endParaRPr lang="en-US" sz="3200" b="1" dirty="0">
              <a:solidFill>
                <a:schemeClr val="accent2"/>
              </a:solidFill>
            </a:endParaRP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mmagine 15">
            <a:extLst>
              <a:ext uri="{FF2B5EF4-FFF2-40B4-BE49-F238E27FC236}">
                <a16:creationId xmlns:a16="http://schemas.microsoft.com/office/drawing/2014/main" id="{2573A6D7-3F53-C18F-8EAF-B7C2C6FE1556}"/>
              </a:ext>
            </a:extLst>
          </p:cNvPr>
          <p:cNvSpPr>
            <a:spLocks noChangeAspect="1"/>
          </p:cNvSpPr>
          <p:nvPr/>
        </p:nvSpPr>
        <p:spPr bwMode="auto">
          <a:xfrm>
            <a:off x="6522270" y="3955319"/>
            <a:ext cx="4098487" cy="20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z="195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3AECA1-8BAF-9073-BF1D-97AA8ACE9E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23" y="1575875"/>
            <a:ext cx="6669857" cy="5002393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621D22A-5215-71D6-9FC6-7CEE1E835AA4}"/>
              </a:ext>
            </a:extLst>
          </p:cNvPr>
          <p:cNvGraphicFramePr>
            <a:graphicFrameLocks noGrp="1"/>
          </p:cNvGraphicFramePr>
          <p:nvPr/>
        </p:nvGraphicFramePr>
        <p:xfrm>
          <a:off x="372740" y="1521859"/>
          <a:ext cx="5472608" cy="1006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1220163264"/>
                    </a:ext>
                  </a:extLst>
                </a:gridCol>
                <a:gridCol w="1997313">
                  <a:extLst>
                    <a:ext uri="{9D8B030D-6E8A-4147-A177-3AD203B41FA5}">
                      <a16:colId xmlns:a16="http://schemas.microsoft.com/office/drawing/2014/main" val="887622267"/>
                    </a:ext>
                  </a:extLst>
                </a:gridCol>
                <a:gridCol w="718625">
                  <a:extLst>
                    <a:ext uri="{9D8B030D-6E8A-4147-A177-3AD203B41FA5}">
                      <a16:colId xmlns:a16="http://schemas.microsoft.com/office/drawing/2014/main" val="4247904506"/>
                    </a:ext>
                  </a:extLst>
                </a:gridCol>
                <a:gridCol w="884462">
                  <a:extLst>
                    <a:ext uri="{9D8B030D-6E8A-4147-A177-3AD203B41FA5}">
                      <a16:colId xmlns:a16="http://schemas.microsoft.com/office/drawing/2014/main" val="522848856"/>
                    </a:ext>
                  </a:extLst>
                </a:gridCol>
              </a:tblGrid>
              <a:tr h="519248">
                <a:tc>
                  <a:txBody>
                    <a:bodyPr/>
                    <a:lstStyle/>
                    <a:p>
                      <a:r>
                        <a:rPr lang="it-IT" sz="1800" dirty="0" err="1"/>
                        <a:t>dE</a:t>
                      </a:r>
                      <a:r>
                        <a:rPr lang="it-IT" sz="1800" dirty="0"/>
                        <a:t>/E SLICE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it-IT" sz="1800" dirty="0" err="1"/>
                        <a:t>_n</a:t>
                      </a:r>
                      <a:r>
                        <a:rPr lang="it-IT" sz="1800" dirty="0"/>
                        <a:t>   SLICE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I </a:t>
                      </a:r>
                      <a:r>
                        <a:rPr lang="it-IT" sz="1800" dirty="0" err="1"/>
                        <a:t>peak</a:t>
                      </a:r>
                      <a:endParaRPr lang="it-I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729289"/>
                  </a:ext>
                </a:extLst>
              </a:tr>
              <a:tr h="486923">
                <a:tc>
                  <a:txBody>
                    <a:bodyPr/>
                    <a:lstStyle/>
                    <a:p>
                      <a:r>
                        <a:rPr lang="it-IT" sz="1800" dirty="0"/>
                        <a:t>0.05%</a:t>
                      </a:r>
                      <a:r>
                        <a:rPr lang="it-IT" sz="1800" baseline="0" dirty="0"/>
                        <a:t> </a:t>
                      </a:r>
                      <a:r>
                        <a:rPr lang="it-IT" sz="1800" dirty="0"/>
                        <a:t>(</a:t>
                      </a:r>
                      <a:r>
                        <a:rPr lang="it-IT" sz="1800" b="1" dirty="0" err="1"/>
                        <a:t>min</a:t>
                      </a:r>
                      <a:r>
                        <a:rPr lang="it-IT" sz="1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&lt;0.08</a:t>
                      </a:r>
                      <a:r>
                        <a:rPr lang="it-IT" sz="1800" b="1" baseline="0" dirty="0"/>
                        <a:t> </a:t>
                      </a:r>
                      <a:r>
                        <a:rPr lang="it-IT" sz="1800" b="1" dirty="0" err="1"/>
                        <a:t>mmmrad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30 </a:t>
                      </a:r>
                      <a:r>
                        <a:rPr lang="it-IT" sz="1800" dirty="0" err="1"/>
                        <a:t>pC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3.5</a:t>
                      </a:r>
                      <a:r>
                        <a:rPr lang="it-IT" sz="1800" baseline="0" dirty="0"/>
                        <a:t> </a:t>
                      </a:r>
                      <a:r>
                        <a:rPr lang="it-IT" sz="1800" dirty="0" err="1"/>
                        <a:t>kA</a:t>
                      </a:r>
                      <a:endParaRPr lang="it-I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332660"/>
                  </a:ext>
                </a:extLst>
              </a:tr>
            </a:tbl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923A691F-2FBC-05C1-EA76-FDD19A1D3FDD}"/>
              </a:ext>
            </a:extLst>
          </p:cNvPr>
          <p:cNvSpPr/>
          <p:nvPr/>
        </p:nvSpPr>
        <p:spPr>
          <a:xfrm>
            <a:off x="7032104" y="5373217"/>
            <a:ext cx="3240360" cy="432048"/>
          </a:xfrm>
          <a:prstGeom prst="rect">
            <a:avLst/>
          </a:prstGeom>
          <a:solidFill>
            <a:schemeClr val="accent1">
              <a:shade val="80000"/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21">
            <a:extLst>
              <a:ext uri="{FF2B5EF4-FFF2-40B4-BE49-F238E27FC236}">
                <a16:creationId xmlns:a16="http://schemas.microsoft.com/office/drawing/2014/main" id="{F607C76E-188C-CC6E-ACF2-052F514C239A}"/>
              </a:ext>
            </a:extLst>
          </p:cNvPr>
          <p:cNvSpPr/>
          <p:nvPr/>
        </p:nvSpPr>
        <p:spPr>
          <a:xfrm>
            <a:off x="3501102" y="5902172"/>
            <a:ext cx="2448272" cy="8640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b="1" dirty="0"/>
              <a:t>90% </a:t>
            </a:r>
            <a:r>
              <a:rPr lang="it-IT" dirty="0"/>
              <a:t>of the </a:t>
            </a:r>
            <a:r>
              <a:rPr lang="it-IT" dirty="0" err="1"/>
              <a:t>slices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dirty="0"/>
              <a:t>(E)/E&lt;0.1%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7988F7B-E987-1948-C48D-B3CFF3A9A564}"/>
              </a:ext>
            </a:extLst>
          </p:cNvPr>
          <p:cNvCxnSpPr>
            <a:cxnSpLocks/>
          </p:cNvCxnSpPr>
          <p:nvPr/>
        </p:nvCxnSpPr>
        <p:spPr>
          <a:xfrm flipV="1">
            <a:off x="5954538" y="5747261"/>
            <a:ext cx="2445718" cy="605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8E150F2-CEE6-B819-4134-B3C30E51F1CE}"/>
              </a:ext>
            </a:extLst>
          </p:cNvPr>
          <p:cNvSpPr txBox="1"/>
          <p:nvPr/>
        </p:nvSpPr>
        <p:spPr>
          <a:xfrm>
            <a:off x="2189564" y="1088407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Slice </a:t>
            </a:r>
            <a:r>
              <a:rPr lang="it-IT" sz="2000" b="1" dirty="0" err="1"/>
              <a:t>analysis</a:t>
            </a:r>
            <a:endParaRPr lang="it-IT" sz="2000" b="1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D058E95D-3FEC-6ABA-064D-2B1288887145}"/>
              </a:ext>
            </a:extLst>
          </p:cNvPr>
          <p:cNvSpPr/>
          <p:nvPr/>
        </p:nvSpPr>
        <p:spPr>
          <a:xfrm>
            <a:off x="335360" y="2605208"/>
            <a:ext cx="5544616" cy="29840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6" name="Immagine 15" descr="\documentclass{article}&#10;\usepackage{amsmath}&#10;\pagestyle{empty}&#10;\begin{document}&#10;$&#10;B_{n,6D}\approx 2\times 10^{19} A/m^2/0.1\%&#10;$&#10;\end{document}" title="IguanaTex Bitmap Display">
            <a:extLst>
              <a:ext uri="{FF2B5EF4-FFF2-40B4-BE49-F238E27FC236}">
                <a16:creationId xmlns:a16="http://schemas.microsoft.com/office/drawing/2014/main" id="{3E5E7ABF-D194-8196-95A8-6A68876A7F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78" y="4179508"/>
            <a:ext cx="3168965" cy="28809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2398768-BF54-3FBB-2AF9-77C528062C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9" y="4526101"/>
            <a:ext cx="2063274" cy="38295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1A89650-BAC6-B3A9-4AE2-A9B101DAA2B0}"/>
              </a:ext>
            </a:extLst>
          </p:cNvPr>
          <p:cNvSpPr txBox="1"/>
          <p:nvPr/>
        </p:nvSpPr>
        <p:spPr>
          <a:xfrm>
            <a:off x="1263256" y="2677816"/>
            <a:ext cx="3575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The slice </a:t>
            </a:r>
            <a:r>
              <a:rPr lang="it-IT" dirty="0" err="1">
                <a:solidFill>
                  <a:schemeClr val="tx1"/>
                </a:solidFill>
              </a:rPr>
              <a:t>analysis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is</a:t>
            </a:r>
            <a:r>
              <a:rPr lang="it-IT" dirty="0">
                <a:solidFill>
                  <a:schemeClr val="tx1"/>
                </a:solidFill>
              </a:rPr>
              <a:t> FEL </a:t>
            </a:r>
            <a:r>
              <a:rPr lang="it-IT" dirty="0" err="1">
                <a:solidFill>
                  <a:schemeClr val="tx1"/>
                </a:solidFill>
              </a:rPr>
              <a:t>oriented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  <a:p>
            <a:r>
              <a:rPr lang="it-IT" dirty="0">
                <a:solidFill>
                  <a:schemeClr val="tx1"/>
                </a:solidFill>
              </a:rPr>
              <a:t>and </a:t>
            </a:r>
            <a:r>
              <a:rPr lang="it-IT" dirty="0" err="1">
                <a:solidFill>
                  <a:schemeClr val="tx1"/>
                </a:solidFill>
              </a:rPr>
              <a:t>reveals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outstanding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peak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values</a:t>
            </a:r>
            <a:endParaRPr lang="it-IT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pic>
        <p:nvPicPr>
          <p:cNvPr id="19" name="Immagine 18" descr="\documentclass{article}&#10;\usepackage{amsmath}&#10;\pagestyle{empty}&#10;\begin{document}&#10;$&#10;B_{n, 5D}=\frac{2I}{\epsilon_{n,x}\epsilon_{n,y}}&#10;$&#10;\end{document}" title="IguanaTex Bitmap Display">
            <a:extLst>
              <a:ext uri="{FF2B5EF4-FFF2-40B4-BE49-F238E27FC236}">
                <a16:creationId xmlns:a16="http://schemas.microsoft.com/office/drawing/2014/main" id="{3610DE04-EC15-5A77-EF6F-7338AA4032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3417164"/>
            <a:ext cx="2335170" cy="484968"/>
          </a:xfrm>
          <a:prstGeom prst="rect">
            <a:avLst/>
          </a:prstGeom>
        </p:spPr>
      </p:pic>
      <p:pic>
        <p:nvPicPr>
          <p:cNvPr id="20" name="Immagine 19" descr="\documentclass{article}&#10;\usepackage{amsmath}&#10;\pagestyle{empty}&#10;\begin{document}&#10;$&#10;B_{n,6D}\approx 4\times 10^{18} A/m^2/0.1\%&#10;$&#10;\end{document}" title="IguanaTex Bitmap Display">
            <a:extLst>
              <a:ext uri="{FF2B5EF4-FFF2-40B4-BE49-F238E27FC236}">
                <a16:creationId xmlns:a16="http://schemas.microsoft.com/office/drawing/2014/main" id="{824FAC57-DE04-09A8-00BE-30D9D410B62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78" y="4924598"/>
            <a:ext cx="3170191" cy="29116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64A7718-5EA4-7542-6D3E-F7903D0C6BCC}"/>
              </a:ext>
            </a:extLst>
          </p:cNvPr>
          <p:cNvSpPr txBox="1"/>
          <p:nvPr/>
        </p:nvSpPr>
        <p:spPr>
          <a:xfrm>
            <a:off x="3501102" y="4516677"/>
            <a:ext cx="153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Slice averaged</a:t>
            </a:r>
            <a:endParaRPr lang="it-IT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ADA80AD-EDBB-C31E-774A-A09570C5F99B}"/>
              </a:ext>
            </a:extLst>
          </p:cNvPr>
          <p:cNvSpPr txBox="1"/>
          <p:nvPr/>
        </p:nvSpPr>
        <p:spPr>
          <a:xfrm>
            <a:off x="3918699" y="3789003"/>
            <a:ext cx="64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Peak</a:t>
            </a:r>
            <a:endParaRPr lang="it-IT" b="1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F3F585D-D40D-9B5F-3CAE-16713CB23280}"/>
              </a:ext>
            </a:extLst>
          </p:cNvPr>
          <p:cNvSpPr txBox="1"/>
          <p:nvPr/>
        </p:nvSpPr>
        <p:spPr>
          <a:xfrm>
            <a:off x="10004098" y="1840468"/>
            <a:ext cx="616659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/1e18</a:t>
            </a:r>
            <a:endParaRPr lang="it-IT" sz="1300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869916-E270-42BA-3A6D-02097424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25" name="Picture 2" descr="Contact">
            <a:extLst>
              <a:ext uri="{FF2B5EF4-FFF2-40B4-BE49-F238E27FC236}">
                <a16:creationId xmlns:a16="http://schemas.microsoft.com/office/drawing/2014/main" id="{A8F6682A-7999-6D90-1F62-A9790EAB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1E3D6885-D7D7-3FC0-9E85-F466F03FC596}"/>
                  </a:ext>
                </a:extLst>
              </p14:cNvPr>
              <p14:cNvContentPartPr/>
              <p14:nvPr/>
            </p14:nvContentPartPr>
            <p14:xfrm>
              <a:off x="2675020" y="4188214"/>
              <a:ext cx="3133800" cy="29592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1E3D6885-D7D7-3FC0-9E85-F466F03FC59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21380" y="4080214"/>
                <a:ext cx="324144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D0B143A8-1D85-E3D4-4044-30A7EE6C81D9}"/>
                  </a:ext>
                </a:extLst>
              </p14:cNvPr>
              <p14:cNvContentPartPr/>
              <p14:nvPr/>
            </p14:nvContentPartPr>
            <p14:xfrm>
              <a:off x="2686180" y="4984534"/>
              <a:ext cx="3101760" cy="20196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D0B143A8-1D85-E3D4-4044-30A7EE6C81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32540" y="4876894"/>
                <a:ext cx="3209400" cy="41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3097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207288" y="38238"/>
            <a:ext cx="655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High-brightness 5GeV beams for </a:t>
            </a:r>
            <a:r>
              <a:rPr lang="en-US" sz="3200" b="1" dirty="0" err="1">
                <a:solidFill>
                  <a:schemeClr val="accent2"/>
                </a:solidFill>
              </a:rPr>
              <a:t>EuPRAXIA</a:t>
            </a:r>
            <a:endParaRPr lang="en-US" sz="3200" b="1" dirty="0">
              <a:solidFill>
                <a:schemeClr val="accent2"/>
              </a:solidFill>
            </a:endParaRP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mmagine 15">
            <a:extLst>
              <a:ext uri="{FF2B5EF4-FFF2-40B4-BE49-F238E27FC236}">
                <a16:creationId xmlns:a16="http://schemas.microsoft.com/office/drawing/2014/main" id="{0F752871-9BC5-7528-EC91-78C5FC2B33D0}"/>
              </a:ext>
            </a:extLst>
          </p:cNvPr>
          <p:cNvSpPr>
            <a:spLocks noChangeAspect="1"/>
          </p:cNvSpPr>
          <p:nvPr/>
        </p:nvSpPr>
        <p:spPr bwMode="auto">
          <a:xfrm>
            <a:off x="6554337" y="4346524"/>
            <a:ext cx="4098487" cy="20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z="195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08F238B3-38AB-F210-8461-E6D52D41367D}"/>
              </a:ext>
            </a:extLst>
          </p:cNvPr>
          <p:cNvSpPr/>
          <p:nvPr/>
        </p:nvSpPr>
        <p:spPr>
          <a:xfrm>
            <a:off x="1324984" y="1336120"/>
            <a:ext cx="3384376" cy="11292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b="1" dirty="0">
                <a:solidFill>
                  <a:schemeClr val="tx1"/>
                </a:solidFill>
              </a:rPr>
              <a:t>PROJECTED  6D </a:t>
            </a:r>
            <a:r>
              <a:rPr lang="it-IT" b="1" dirty="0" err="1">
                <a:solidFill>
                  <a:schemeClr val="tx1"/>
                </a:solidFill>
              </a:rPr>
              <a:t>brightness</a:t>
            </a:r>
            <a:r>
              <a:rPr lang="it-IT" b="1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6" name="Immagine 15" descr="\documentclass{article}&#10;\usepackage{amsmath}&#10;\pagestyle{empty}&#10;\begin{document}&#10;$&#10;B_{n,6D}\approx 4\times 10^{17} A/m^2/0.1\%&#10;$&#10;\end{document}" title="IguanaTex Bitmap Display">
            <a:extLst>
              <a:ext uri="{FF2B5EF4-FFF2-40B4-BE49-F238E27FC236}">
                <a16:creationId xmlns:a16="http://schemas.microsoft.com/office/drawing/2014/main" id="{C69CDC73-BCBC-43B6-ED24-5FE9D1DC0B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31" y="1960907"/>
            <a:ext cx="2875593" cy="264252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88DBD004-829B-F83B-353F-355FF1745982}"/>
              </a:ext>
            </a:extLst>
          </p:cNvPr>
          <p:cNvGrpSpPr/>
          <p:nvPr/>
        </p:nvGrpSpPr>
        <p:grpSpPr>
          <a:xfrm>
            <a:off x="6124964" y="2114825"/>
            <a:ext cx="5662050" cy="4115955"/>
            <a:chOff x="6200370" y="1661810"/>
            <a:chExt cx="5662050" cy="4115955"/>
          </a:xfrm>
        </p:grpSpPr>
        <p:pic>
          <p:nvPicPr>
            <p:cNvPr id="21" name="Picture 2" descr="Visualizza immagine di origine">
              <a:extLst>
                <a:ext uri="{FF2B5EF4-FFF2-40B4-BE49-F238E27FC236}">
                  <a16:creationId xmlns:a16="http://schemas.microsoft.com/office/drawing/2014/main" id="{E19A09AC-BD90-61B6-C83A-0421E15CD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370" y="1661810"/>
              <a:ext cx="5662050" cy="4115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97D29090-8F38-33CA-5D43-E26161CB8DDE}"/>
                </a:ext>
              </a:extLst>
            </p:cNvPr>
            <p:cNvSpPr/>
            <p:nvPr/>
          </p:nvSpPr>
          <p:spPr>
            <a:xfrm>
              <a:off x="9439817" y="2458043"/>
              <a:ext cx="172744" cy="15555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bliqueTopRight"/>
              <a:lightRig rig="threePt" dir="tl"/>
            </a:scene3d>
            <a:sp3d extrusionH="38100">
              <a:bevelT w="127000" h="9525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443D4407-9104-FCBD-6AEB-C14C2A1DF242}"/>
                </a:ext>
              </a:extLst>
            </p:cNvPr>
            <p:cNvSpPr/>
            <p:nvPr/>
          </p:nvSpPr>
          <p:spPr>
            <a:xfrm>
              <a:off x="9471472" y="3287024"/>
              <a:ext cx="175152" cy="18223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bliqueTopRight"/>
              <a:lightRig rig="threePt" dir="tl"/>
            </a:scene3d>
            <a:sp3d extrusionH="38100">
              <a:bevelT w="127000" h="9525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82A36EE-AAFC-E320-581A-9846D2ED5A43}"/>
              </a:ext>
            </a:extLst>
          </p:cNvPr>
          <p:cNvSpPr txBox="1"/>
          <p:nvPr/>
        </p:nvSpPr>
        <p:spPr>
          <a:xfrm>
            <a:off x="9724505" y="3566960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ReMPI</a:t>
            </a:r>
            <a:r>
              <a:rPr lang="it-IT" b="1" dirty="0"/>
              <a:t> </a:t>
            </a:r>
            <a:r>
              <a:rPr lang="it-IT" dirty="0"/>
              <a:t>(</a:t>
            </a:r>
            <a:r>
              <a:rPr lang="it-IT" dirty="0" err="1"/>
              <a:t>projected</a:t>
            </a:r>
            <a:r>
              <a:rPr lang="it-IT" dirty="0"/>
              <a:t>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A8EF68F-828E-3DD3-AAE5-E8DC15F1A996}"/>
              </a:ext>
            </a:extLst>
          </p:cNvPr>
          <p:cNvSpPr txBox="1"/>
          <p:nvPr/>
        </p:nvSpPr>
        <p:spPr>
          <a:xfrm>
            <a:off x="9720125" y="2771636"/>
            <a:ext cx="145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ReMPI</a:t>
            </a:r>
            <a:r>
              <a:rPr lang="it-IT" b="1" dirty="0"/>
              <a:t> </a:t>
            </a:r>
            <a:r>
              <a:rPr lang="it-IT" dirty="0"/>
              <a:t>(</a:t>
            </a:r>
            <a:r>
              <a:rPr lang="it-IT" b="1" dirty="0" err="1"/>
              <a:t>peak</a:t>
            </a:r>
            <a:r>
              <a:rPr lang="it-IT" dirty="0"/>
              <a:t>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A289C5D-04C7-13CE-06CD-89CAB6F62FCF}"/>
              </a:ext>
            </a:extLst>
          </p:cNvPr>
          <p:cNvSpPr txBox="1"/>
          <p:nvPr/>
        </p:nvSpPr>
        <p:spPr>
          <a:xfrm>
            <a:off x="7068378" y="1633494"/>
            <a:ext cx="331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https://pwfa-fel.phys.strath.ac.uk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0011B21-5B4F-C792-B362-19039911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26" name="Picture 2" descr="Contact">
            <a:extLst>
              <a:ext uri="{FF2B5EF4-FFF2-40B4-BE49-F238E27FC236}">
                <a16:creationId xmlns:a16="http://schemas.microsoft.com/office/drawing/2014/main" id="{1BAB32E2-75CC-E882-608A-451000F28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e 26">
            <a:extLst>
              <a:ext uri="{FF2B5EF4-FFF2-40B4-BE49-F238E27FC236}">
                <a16:creationId xmlns:a16="http://schemas.microsoft.com/office/drawing/2014/main" id="{F7E06A0C-7957-F1C4-9E7F-4A99C61DEEB5}"/>
              </a:ext>
            </a:extLst>
          </p:cNvPr>
          <p:cNvSpPr/>
          <p:nvPr/>
        </p:nvSpPr>
        <p:spPr>
          <a:xfrm>
            <a:off x="9364411" y="3170597"/>
            <a:ext cx="175152" cy="18223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bliqueTopRight"/>
            <a:lightRig rig="threePt" dir="tl"/>
          </a:scene3d>
          <a:sp3d extrusionH="38100">
            <a:bevelT w="127000" h="952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B5354CB-7338-ACA6-33F8-1ACA4C456F91}"/>
              </a:ext>
            </a:extLst>
          </p:cNvPr>
          <p:cNvSpPr txBox="1"/>
          <p:nvPr/>
        </p:nvSpPr>
        <p:spPr>
          <a:xfrm>
            <a:off x="9724505" y="3068960"/>
            <a:ext cx="178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ReMPI</a:t>
            </a:r>
            <a:r>
              <a:rPr lang="it-IT" b="1" dirty="0"/>
              <a:t> </a:t>
            </a:r>
            <a:r>
              <a:rPr lang="it-IT" dirty="0"/>
              <a:t>(</a:t>
            </a:r>
            <a:r>
              <a:rPr lang="it-IT" b="1" dirty="0"/>
              <a:t>slice </a:t>
            </a:r>
            <a:r>
              <a:rPr lang="it-IT" b="1" dirty="0" err="1"/>
              <a:t>avg</a:t>
            </a:r>
            <a:r>
              <a:rPr lang="it-IT" dirty="0"/>
              <a:t>)</a:t>
            </a:r>
          </a:p>
        </p:txBody>
      </p:sp>
      <p:pic>
        <p:nvPicPr>
          <p:cNvPr id="30" name="Immagine 29" descr="\documentclass{article}&#10;\usepackage{amsmath}&#10;\pagestyle{empty}&#10;\begin{document}&#10;$&#10;B_{n,6D}\approx 2\times 10^{19} A/m^2/0.1\%&#10;$&#10;\end{document}" title="IguanaTex Bitmap Display">
            <a:extLst>
              <a:ext uri="{FF2B5EF4-FFF2-40B4-BE49-F238E27FC236}">
                <a16:creationId xmlns:a16="http://schemas.microsoft.com/office/drawing/2014/main" id="{0C3B8376-DC3B-CCD3-DE5B-948FFF6B98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50" y="4693400"/>
            <a:ext cx="3168965" cy="28809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DB7BD4D-50BE-C03F-90B9-73A91921055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1" y="3924621"/>
            <a:ext cx="2063274" cy="382952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1E75C03-53D2-E630-AB11-A417E03172B9}"/>
              </a:ext>
            </a:extLst>
          </p:cNvPr>
          <p:cNvSpPr txBox="1"/>
          <p:nvPr/>
        </p:nvSpPr>
        <p:spPr>
          <a:xfrm>
            <a:off x="543811" y="3159333"/>
            <a:ext cx="49284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chemeClr val="tx1"/>
                </a:solidFill>
              </a:rPr>
              <a:t>The slice </a:t>
            </a:r>
            <a:r>
              <a:rPr lang="it-IT" sz="2000" i="1" dirty="0" err="1">
                <a:solidFill>
                  <a:schemeClr val="tx1"/>
                </a:solidFill>
              </a:rPr>
              <a:t>analysis</a:t>
            </a:r>
            <a:r>
              <a:rPr lang="it-IT" sz="2000" i="1" dirty="0">
                <a:solidFill>
                  <a:schemeClr val="tx1"/>
                </a:solidFill>
              </a:rPr>
              <a:t> </a:t>
            </a:r>
            <a:r>
              <a:rPr lang="it-IT" sz="2000" i="1" dirty="0" err="1">
                <a:solidFill>
                  <a:schemeClr val="tx1"/>
                </a:solidFill>
              </a:rPr>
              <a:t>is</a:t>
            </a:r>
            <a:r>
              <a:rPr lang="it-IT" sz="2000" i="1" dirty="0">
                <a:solidFill>
                  <a:schemeClr val="tx1"/>
                </a:solidFill>
              </a:rPr>
              <a:t> FEL </a:t>
            </a:r>
            <a:r>
              <a:rPr lang="it-IT" sz="2000" i="1" dirty="0" err="1">
                <a:solidFill>
                  <a:schemeClr val="tx1"/>
                </a:solidFill>
              </a:rPr>
              <a:t>oriented</a:t>
            </a:r>
            <a:r>
              <a:rPr lang="it-IT" sz="2000" i="1" dirty="0">
                <a:solidFill>
                  <a:schemeClr val="tx1"/>
                </a:solidFill>
              </a:rPr>
              <a:t> and </a:t>
            </a:r>
            <a:r>
              <a:rPr lang="it-IT" sz="2000" i="1" dirty="0" err="1">
                <a:solidFill>
                  <a:schemeClr val="tx1"/>
                </a:solidFill>
              </a:rPr>
              <a:t>reveals</a:t>
            </a:r>
            <a:r>
              <a:rPr lang="it-IT" sz="2000" i="1" dirty="0">
                <a:solidFill>
                  <a:schemeClr val="tx1"/>
                </a:solidFill>
              </a:rPr>
              <a:t> </a:t>
            </a:r>
            <a:r>
              <a:rPr lang="it-IT" sz="2000" i="1" dirty="0" err="1">
                <a:solidFill>
                  <a:schemeClr val="tx1"/>
                </a:solidFill>
              </a:rPr>
              <a:t>outstanding</a:t>
            </a:r>
            <a:r>
              <a:rPr lang="it-IT" sz="2000" i="1" dirty="0">
                <a:solidFill>
                  <a:schemeClr val="tx1"/>
                </a:solidFill>
              </a:rPr>
              <a:t> peak and slice </a:t>
            </a:r>
            <a:r>
              <a:rPr lang="it-IT" sz="2000" i="1" dirty="0" err="1">
                <a:solidFill>
                  <a:schemeClr val="tx1"/>
                </a:solidFill>
              </a:rPr>
              <a:t>average</a:t>
            </a:r>
            <a:r>
              <a:rPr lang="it-IT" sz="2000" i="1" dirty="0">
                <a:solidFill>
                  <a:schemeClr val="tx1"/>
                </a:solidFill>
              </a:rPr>
              <a:t> </a:t>
            </a:r>
            <a:r>
              <a:rPr lang="it-IT" sz="2000" i="1" dirty="0" err="1">
                <a:solidFill>
                  <a:schemeClr val="tx1"/>
                </a:solidFill>
              </a:rPr>
              <a:t>values</a:t>
            </a:r>
            <a:endParaRPr lang="it-IT" sz="2000" i="1" dirty="0">
              <a:solidFill>
                <a:schemeClr val="tx1"/>
              </a:solidFill>
            </a:endParaRPr>
          </a:p>
          <a:p>
            <a:endParaRPr lang="it-IT" i="1" dirty="0"/>
          </a:p>
        </p:txBody>
      </p:sp>
      <p:pic>
        <p:nvPicPr>
          <p:cNvPr id="34" name="Immagine 33" descr="\documentclass{article}&#10;\usepackage{amsmath}&#10;\pagestyle{empty}&#10;\begin{document}&#10;$&#10;B_{n,6D}\approx 4\times 10^{18} A/m^2/0.1\%&#10;$&#10;\end{document}" title="IguanaTex Bitmap Display">
            <a:extLst>
              <a:ext uri="{FF2B5EF4-FFF2-40B4-BE49-F238E27FC236}">
                <a16:creationId xmlns:a16="http://schemas.microsoft.com/office/drawing/2014/main" id="{6C5466E8-9C09-600C-3AF1-07D008DDAE6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50" y="5438490"/>
            <a:ext cx="3170191" cy="291165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A9CC0A9-F00C-A876-A1DF-0AFB080485C6}"/>
              </a:ext>
            </a:extLst>
          </p:cNvPr>
          <p:cNvSpPr txBox="1"/>
          <p:nvPr/>
        </p:nvSpPr>
        <p:spPr>
          <a:xfrm>
            <a:off x="3286874" y="5030569"/>
            <a:ext cx="153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Slice averaged</a:t>
            </a:r>
            <a:endParaRPr lang="it-IT" b="1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4099AB4-21FF-F893-4871-14EBA19AA201}"/>
              </a:ext>
            </a:extLst>
          </p:cNvPr>
          <p:cNvSpPr txBox="1"/>
          <p:nvPr/>
        </p:nvSpPr>
        <p:spPr>
          <a:xfrm>
            <a:off x="3704471" y="4302895"/>
            <a:ext cx="64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Peak</a:t>
            </a:r>
            <a:endParaRPr lang="it-IT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B667E4B8-333F-50DB-2C02-9A7AEBD7B187}"/>
                  </a:ext>
                </a:extLst>
              </p14:cNvPr>
              <p14:cNvContentPartPr/>
              <p14:nvPr/>
            </p14:nvContentPartPr>
            <p14:xfrm>
              <a:off x="2460792" y="4702106"/>
              <a:ext cx="3133800" cy="29592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B667E4B8-333F-50DB-2C02-9A7AEBD7B18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07152" y="4594106"/>
                <a:ext cx="324144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B042616E-3AF5-7862-D695-37D6E989A1ED}"/>
                  </a:ext>
                </a:extLst>
              </p14:cNvPr>
              <p14:cNvContentPartPr/>
              <p14:nvPr/>
            </p14:nvContentPartPr>
            <p14:xfrm>
              <a:off x="2471952" y="5498426"/>
              <a:ext cx="3101760" cy="2019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B042616E-3AF5-7862-D695-37D6E989A1E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18312" y="5390786"/>
                <a:ext cx="3209400" cy="41760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8181701D-4462-5FF5-1D47-0F92C3E0A48F}"/>
              </a:ext>
            </a:extLst>
          </p:cNvPr>
          <p:cNvSpPr/>
          <p:nvPr/>
        </p:nvSpPr>
        <p:spPr>
          <a:xfrm>
            <a:off x="186592" y="2636919"/>
            <a:ext cx="5661160" cy="34322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60B9273-A31E-CB2B-6581-532FF43093AA}"/>
              </a:ext>
            </a:extLst>
          </p:cNvPr>
          <p:cNvSpPr txBox="1"/>
          <p:nvPr/>
        </p:nvSpPr>
        <p:spPr>
          <a:xfrm>
            <a:off x="1735712" y="2739929"/>
            <a:ext cx="2320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SLICE</a:t>
            </a:r>
            <a:r>
              <a:rPr lang="it-IT" sz="2000" b="1" dirty="0">
                <a:solidFill>
                  <a:schemeClr val="tx1"/>
                </a:solidFill>
              </a:rPr>
              <a:t>  6D </a:t>
            </a:r>
            <a:r>
              <a:rPr lang="it-IT" sz="2000" b="1" dirty="0" err="1">
                <a:solidFill>
                  <a:schemeClr val="tx1"/>
                </a:solidFill>
              </a:rPr>
              <a:t>brightness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992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35560" y="278846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Outlook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7925A8-4C3E-7974-A2EA-C5140C90357E}"/>
              </a:ext>
            </a:extLst>
          </p:cNvPr>
          <p:cNvSpPr txBox="1"/>
          <p:nvPr/>
        </p:nvSpPr>
        <p:spPr>
          <a:xfrm>
            <a:off x="839416" y="1568445"/>
            <a:ext cx="1065718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two-color ionization injection and the Resonant Multi Pulse Ionization Injection (</a:t>
            </a:r>
            <a:r>
              <a:rPr lang="en-US" sz="2400" dirty="0" err="1"/>
              <a:t>ReMPI</a:t>
            </a:r>
            <a:r>
              <a:rPr lang="en-US" sz="2400" dirty="0"/>
              <a:t>) schemes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Earlier results with </a:t>
            </a:r>
            <a:r>
              <a:rPr lang="en-US" sz="2400" dirty="0" err="1"/>
              <a:t>ReMPI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2"/>
                </a:solidFill>
              </a:rPr>
              <a:t>Attosecond high-brightness beams with </a:t>
            </a:r>
            <a:r>
              <a:rPr lang="en-US" sz="2400" b="1" dirty="0" err="1">
                <a:solidFill>
                  <a:schemeClr val="accent2"/>
                </a:solidFill>
              </a:rPr>
              <a:t>ReMPI</a:t>
            </a:r>
            <a:r>
              <a:rPr lang="en-US" sz="2400" b="1" dirty="0">
                <a:solidFill>
                  <a:schemeClr val="accent2"/>
                </a:solidFill>
              </a:rPr>
              <a:t> and 250TW </a:t>
            </a:r>
            <a:r>
              <a:rPr lang="en-US" sz="2400" b="1" dirty="0" err="1">
                <a:solidFill>
                  <a:schemeClr val="accent2"/>
                </a:solidFill>
              </a:rPr>
              <a:t>Ti:Sa</a:t>
            </a:r>
            <a:r>
              <a:rPr lang="en-US" sz="2400" b="1" dirty="0">
                <a:solidFill>
                  <a:schemeClr val="accent2"/>
                </a:solidFill>
              </a:rPr>
              <a:t> systems</a:t>
            </a:r>
          </a:p>
          <a:p>
            <a:endParaRPr lang="en-US" sz="2400" dirty="0"/>
          </a:p>
          <a:p>
            <a:r>
              <a:rPr lang="en-US" sz="2400" dirty="0"/>
              <a:t>4.   Towards Compton/Thomson sources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r>
              <a:rPr lang="en-US" sz="2400" dirty="0"/>
              <a:t>5.   Conclusions</a:t>
            </a:r>
            <a:endParaRPr lang="it-IT" sz="2400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C57DEBE-6A86-B5A0-6B10-8C4E657B4AC3}"/>
              </a:ext>
            </a:extLst>
          </p:cNvPr>
          <p:cNvCxnSpPr>
            <a:cxnSpLocks/>
          </p:cNvCxnSpPr>
          <p:nvPr/>
        </p:nvCxnSpPr>
        <p:spPr>
          <a:xfrm>
            <a:off x="839416" y="3717032"/>
            <a:ext cx="10657184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951C8C-17A5-C781-5827-36FCE84C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12" name="Picture 2" descr="Contact">
            <a:extLst>
              <a:ext uri="{FF2B5EF4-FFF2-40B4-BE49-F238E27FC236}">
                <a16:creationId xmlns:a16="http://schemas.microsoft.com/office/drawing/2014/main" id="{BA721297-60B0-ABB7-F54D-1CC0EC80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516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1775520" y="-40055"/>
            <a:ext cx="7870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accent2"/>
                </a:solidFill>
              </a:rPr>
              <a:t>Where we want to go</a:t>
            </a:r>
            <a:r>
              <a:rPr lang="en-US" sz="3200" b="1" dirty="0">
                <a:solidFill>
                  <a:schemeClr val="accent2"/>
                </a:solidFill>
              </a:rPr>
              <a:t>: high-brightness 1.7GeV ultrashort beams with 250TW </a:t>
            </a:r>
            <a:r>
              <a:rPr lang="en-US" sz="3200" b="1" dirty="0" err="1">
                <a:solidFill>
                  <a:schemeClr val="accent2"/>
                </a:solidFill>
              </a:rPr>
              <a:t>Ti:Sa</a:t>
            </a:r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mmagine 15">
            <a:extLst>
              <a:ext uri="{FF2B5EF4-FFF2-40B4-BE49-F238E27FC236}">
                <a16:creationId xmlns:a16="http://schemas.microsoft.com/office/drawing/2014/main" id="{13EB0D9D-5518-618F-A2E7-EEB0C89826B9}"/>
              </a:ext>
            </a:extLst>
          </p:cNvPr>
          <p:cNvSpPr>
            <a:spLocks noChangeAspect="1"/>
          </p:cNvSpPr>
          <p:nvPr/>
        </p:nvSpPr>
        <p:spPr bwMode="auto">
          <a:xfrm>
            <a:off x="6457215" y="4477363"/>
            <a:ext cx="4098487" cy="20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z="195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8F29140-26A6-20F5-95B6-74A3632C31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441" y="2400350"/>
            <a:ext cx="2491578" cy="462447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E8D5C43C-3082-0940-3EF9-06257C51FA2D}"/>
              </a:ext>
            </a:extLst>
          </p:cNvPr>
          <p:cNvGrpSpPr/>
          <p:nvPr/>
        </p:nvGrpSpPr>
        <p:grpSpPr>
          <a:xfrm>
            <a:off x="6240016" y="2510884"/>
            <a:ext cx="5662050" cy="4115955"/>
            <a:chOff x="6253328" y="1721975"/>
            <a:chExt cx="5662050" cy="4115955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B0935114-5D84-9FA3-BB5E-5983B7ABB9C7}"/>
                </a:ext>
              </a:extLst>
            </p:cNvPr>
            <p:cNvGrpSpPr/>
            <p:nvPr/>
          </p:nvGrpSpPr>
          <p:grpSpPr>
            <a:xfrm>
              <a:off x="6253328" y="1721975"/>
              <a:ext cx="5662050" cy="4115955"/>
              <a:chOff x="6253328" y="1721975"/>
              <a:chExt cx="5662050" cy="4115955"/>
            </a:xfrm>
          </p:grpSpPr>
          <p:pic>
            <p:nvPicPr>
              <p:cNvPr id="18" name="Picture 2" descr="Visualizza immagine di origine">
                <a:extLst>
                  <a:ext uri="{FF2B5EF4-FFF2-40B4-BE49-F238E27FC236}">
                    <a16:creationId xmlns:a16="http://schemas.microsoft.com/office/drawing/2014/main" id="{98BA7598-DC62-8E56-CAF2-29D2E7B67E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3328" y="1721975"/>
                <a:ext cx="5662050" cy="4115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Ovale 18">
                <a:extLst>
                  <a:ext uri="{FF2B5EF4-FFF2-40B4-BE49-F238E27FC236}">
                    <a16:creationId xmlns:a16="http://schemas.microsoft.com/office/drawing/2014/main" id="{3DF8E4FE-F290-F032-8C18-28F9B7AD2346}"/>
                  </a:ext>
                </a:extLst>
              </p:cNvPr>
              <p:cNvSpPr/>
              <p:nvPr/>
            </p:nvSpPr>
            <p:spPr>
              <a:xfrm>
                <a:off x="9484026" y="3417605"/>
                <a:ext cx="175152" cy="1822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scene3d>
                <a:camera prst="obliqueTopRight"/>
                <a:lightRig rig="threePt" dir="tl"/>
              </a:scene3d>
              <a:sp3d extrusionH="38100">
                <a:bevelT w="127000" h="952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9030E80-4D03-D064-8432-EC78C09D5C18}"/>
                </a:ext>
              </a:extLst>
            </p:cNvPr>
            <p:cNvSpPr txBox="1"/>
            <p:nvPr/>
          </p:nvSpPr>
          <p:spPr>
            <a:xfrm>
              <a:off x="9722510" y="2855836"/>
              <a:ext cx="19527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/>
                <a:t> 1PW 8 </a:t>
              </a:r>
              <a:r>
                <a:rPr lang="it-IT" sz="2400" b="1" dirty="0" err="1"/>
                <a:t>pulses</a:t>
              </a:r>
              <a:endParaRPr lang="it-IT" sz="2400" b="1" dirty="0"/>
            </a:p>
            <a:p>
              <a:r>
                <a:rPr lang="it-IT" sz="2400" b="1" dirty="0"/>
                <a:t> 3fs, 4kA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D44EBEC-A1A3-17DC-7353-653EE40D9347}"/>
              </a:ext>
            </a:extLst>
          </p:cNvPr>
          <p:cNvSpPr txBox="1"/>
          <p:nvPr/>
        </p:nvSpPr>
        <p:spPr>
          <a:xfrm>
            <a:off x="7687129" y="1718714"/>
            <a:ext cx="331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https://pwfa-fel.phys.strath.ac.uk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7400001-260E-294C-79CF-901277C99672}"/>
              </a:ext>
            </a:extLst>
          </p:cNvPr>
          <p:cNvSpPr txBox="1"/>
          <p:nvPr/>
        </p:nvSpPr>
        <p:spPr>
          <a:xfrm>
            <a:off x="84286" y="1618775"/>
            <a:ext cx="7189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 of (</a:t>
            </a:r>
            <a:r>
              <a:rPr lang="en-US" sz="2400" b="1" u="sng" dirty="0"/>
              <a:t>projected</a:t>
            </a:r>
            <a:r>
              <a:rPr lang="en-US" sz="2400" b="1" dirty="0"/>
              <a:t>) Beam Brightness performances</a:t>
            </a:r>
            <a:endParaRPr lang="it-IT" sz="2400" b="1" dirty="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CC072D2B-1CF0-D3EB-C13C-EAD07CDAF597}"/>
              </a:ext>
            </a:extLst>
          </p:cNvPr>
          <p:cNvSpPr/>
          <p:nvPr/>
        </p:nvSpPr>
        <p:spPr>
          <a:xfrm>
            <a:off x="8309288" y="4224473"/>
            <a:ext cx="175152" cy="18223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bliqueTopRight"/>
            <a:lightRig rig="threePt" dir="tl"/>
          </a:scene3d>
          <a:sp3d extrusionH="38100">
            <a:bevelT w="127000" h="952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FB0418D-8281-93E4-CBFA-488654C392D2}"/>
              </a:ext>
            </a:extLst>
          </p:cNvPr>
          <p:cNvSpPr txBox="1"/>
          <p:nvPr/>
        </p:nvSpPr>
        <p:spPr>
          <a:xfrm>
            <a:off x="7295479" y="4342772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0.23PW 2 </a:t>
            </a:r>
            <a:r>
              <a:rPr lang="it-IT" sz="2400" b="1" dirty="0" err="1">
                <a:solidFill>
                  <a:schemeClr val="bg1"/>
                </a:solidFill>
              </a:rPr>
              <a:t>pulses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300/600as, 7/14kA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06755744-76DD-0A43-5DF6-72B96FCB8143}"/>
              </a:ext>
            </a:extLst>
          </p:cNvPr>
          <p:cNvGrpSpPr/>
          <p:nvPr/>
        </p:nvGrpSpPr>
        <p:grpSpPr>
          <a:xfrm>
            <a:off x="1592681" y="3068960"/>
            <a:ext cx="3758259" cy="2170265"/>
            <a:chOff x="612507" y="2700966"/>
            <a:chExt cx="2919143" cy="1656183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E53AA028-BB2D-2936-5E4D-1151A1E21D53}"/>
                </a:ext>
              </a:extLst>
            </p:cNvPr>
            <p:cNvGrpSpPr/>
            <p:nvPr>
              <p:custDataLst>
                <p:tags r:id="rId3"/>
              </p:custDataLst>
            </p:nvPr>
          </p:nvGrpSpPr>
          <p:grpSpPr>
            <a:xfrm>
              <a:off x="612507" y="2700966"/>
              <a:ext cx="2919143" cy="1656183"/>
              <a:chOff x="612507" y="2700966"/>
              <a:chExt cx="2919143" cy="1656183"/>
            </a:xfrm>
          </p:grpSpPr>
          <p:sp>
            <p:nvSpPr>
              <p:cNvPr id="35" name="Rettangolo con angoli arrotondati 34">
                <a:extLst>
                  <a:ext uri="{FF2B5EF4-FFF2-40B4-BE49-F238E27FC236}">
                    <a16:creationId xmlns:a16="http://schemas.microsoft.com/office/drawing/2014/main" id="{07106A93-92E0-7AE7-7A68-65F1CF7A786C}"/>
                  </a:ext>
                </a:extLst>
              </p:cNvPr>
              <p:cNvSpPr/>
              <p:nvPr/>
            </p:nvSpPr>
            <p:spPr>
              <a:xfrm>
                <a:off x="612507" y="2700966"/>
                <a:ext cx="2919143" cy="165618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6" name="Immagine 35" descr="\documentclass{article}&#10;\usepackage{amsmath}&#10;\pagestyle{empty}&#10;\begin{document}&#10;$&#10;B_{n,6D}\approx 4\times 10^{17} A/m^2/0.1\%&#10;$&#10;\end{document}" title="IguanaTex Bitmap Display">
                <a:extLst>
                  <a:ext uri="{FF2B5EF4-FFF2-40B4-BE49-F238E27FC236}">
                    <a16:creationId xmlns:a16="http://schemas.microsoft.com/office/drawing/2014/main" id="{1D8BEEEE-0216-5C28-2B99-8CFBBB63716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010" y="3726707"/>
                <a:ext cx="2639296" cy="217005"/>
              </a:xfrm>
              <a:prstGeom prst="rect">
                <a:avLst/>
              </a:prstGeom>
            </p:spPr>
          </p:pic>
          <p:pic>
            <p:nvPicPr>
              <p:cNvPr id="37" name="Immagine 36" descr="\documentclass{article}&#10;\usepackage{amsmath}&#10;\pagestyle{empty}&#10;\begin{document}&#10;$&#10;B_{n,5D}\approx 4\times 10^{18} A/m^2&#10;$&#10;\end{document}" title="IguanaTex Bitmap Display">
                <a:extLst>
                  <a:ext uri="{FF2B5EF4-FFF2-40B4-BE49-F238E27FC236}">
                    <a16:creationId xmlns:a16="http://schemas.microsoft.com/office/drawing/2014/main" id="{C65624AD-092B-4083-5E94-F0A4374C892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6907" y="3293514"/>
                <a:ext cx="2312414" cy="241490"/>
              </a:xfrm>
              <a:prstGeom prst="rect">
                <a:avLst/>
              </a:prstGeom>
            </p:spPr>
          </p:pic>
        </p:grp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494C22AA-D0C1-AA99-0FB9-CB90050C85E2}"/>
                </a:ext>
              </a:extLst>
            </p:cNvPr>
            <p:cNvSpPr txBox="1"/>
            <p:nvPr/>
          </p:nvSpPr>
          <p:spPr>
            <a:xfrm>
              <a:off x="941117" y="2796618"/>
              <a:ext cx="2208004" cy="493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/>
                <a:t>Projected</a:t>
              </a:r>
              <a:r>
                <a:rPr lang="it-IT" b="1" dirty="0"/>
                <a:t> </a:t>
              </a:r>
              <a:r>
                <a:rPr lang="it-IT" b="1" dirty="0" err="1"/>
                <a:t>b</a:t>
              </a:r>
              <a:r>
                <a:rPr lang="it-IT" b="1" dirty="0" err="1">
                  <a:solidFill>
                    <a:schemeClr val="tx1"/>
                  </a:solidFill>
                </a:rPr>
                <a:t>eam</a:t>
              </a:r>
              <a:r>
                <a:rPr lang="it-IT" b="1" dirty="0">
                  <a:solidFill>
                    <a:schemeClr val="tx1"/>
                  </a:solidFill>
                </a:rPr>
                <a:t>  </a:t>
              </a:r>
              <a:r>
                <a:rPr lang="it-IT" b="1" dirty="0" err="1">
                  <a:solidFill>
                    <a:schemeClr val="tx1"/>
                  </a:solidFill>
                </a:rPr>
                <a:t>brightness</a:t>
              </a:r>
              <a:r>
                <a:rPr lang="it-IT" b="1" dirty="0">
                  <a:solidFill>
                    <a:schemeClr val="tx1"/>
                  </a:solidFill>
                </a:rPr>
                <a:t> </a:t>
              </a:r>
            </a:p>
            <a:p>
              <a:endParaRPr lang="it-IT" dirty="0"/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4764389-9E6E-3CF3-1E29-189A551FCC5B}"/>
              </a:ext>
            </a:extLst>
          </p:cNvPr>
          <p:cNvSpPr txBox="1"/>
          <p:nvPr/>
        </p:nvSpPr>
        <p:spPr>
          <a:xfrm>
            <a:off x="1208242" y="5395970"/>
            <a:ext cx="4587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300/600as high-</a:t>
            </a:r>
            <a:r>
              <a:rPr lang="it-IT" sz="2400" b="1" dirty="0" err="1"/>
              <a:t>brightness</a:t>
            </a:r>
            <a:r>
              <a:rPr lang="it-IT" sz="2400" b="1" dirty="0"/>
              <a:t> 1.7GeV </a:t>
            </a:r>
            <a:r>
              <a:rPr lang="it-IT" sz="2400" b="1" dirty="0" err="1"/>
              <a:t>beam</a:t>
            </a:r>
            <a:r>
              <a:rPr lang="it-IT" sz="2400" b="1" dirty="0"/>
              <a:t> with 200 TW </a:t>
            </a:r>
            <a:r>
              <a:rPr lang="it-IT" sz="2400" b="1" dirty="0" err="1"/>
              <a:t>Ti:Sa</a:t>
            </a:r>
            <a:r>
              <a:rPr lang="it-IT" sz="2400" b="1" dirty="0"/>
              <a:t> laser</a:t>
            </a:r>
          </a:p>
        </p:txBody>
      </p:sp>
      <p:pic>
        <p:nvPicPr>
          <p:cNvPr id="39" name="Immagine 38" descr="\documentclass{article}&#10;\usepackage{amsmath}&#10;\pagestyle{empty}&#10;\begin{document}&#10;$&#10;B_{n, 5D}=\frac{2I}{\epsilon_{n,x}\epsilon_{n,y}}&#10;$&#10;\end{document}" title="IguanaTex Bitmap Display">
            <a:extLst>
              <a:ext uri="{FF2B5EF4-FFF2-40B4-BE49-F238E27FC236}">
                <a16:creationId xmlns:a16="http://schemas.microsoft.com/office/drawing/2014/main" id="{2A0C3103-597B-25DC-B474-B294F01E2E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9" y="2427247"/>
            <a:ext cx="2335170" cy="48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8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 1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089889" y="54033"/>
            <a:ext cx="7316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Fine tuning of the beam length in two-color/</a:t>
            </a:r>
            <a:r>
              <a:rPr lang="en-US" sz="3200" b="1" dirty="0" err="1">
                <a:solidFill>
                  <a:schemeClr val="accent2"/>
                </a:solidFill>
              </a:rPr>
              <a:t>ReMPI</a:t>
            </a:r>
            <a:r>
              <a:rPr lang="en-US" sz="3200" b="1" dirty="0">
                <a:solidFill>
                  <a:schemeClr val="accent2"/>
                </a:solidFill>
              </a:rPr>
              <a:t>/trojan-horse schemes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8DBA3095-3415-AE4C-A6A8-B578B14E4AD7}"/>
              </a:ext>
            </a:extLst>
          </p:cNvPr>
          <p:cNvSpPr/>
          <p:nvPr/>
        </p:nvSpPr>
        <p:spPr>
          <a:xfrm>
            <a:off x="6095995" y="5340250"/>
            <a:ext cx="6008801" cy="763990"/>
          </a:xfrm>
          <a:prstGeom prst="roundRect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DDFB01-A028-789D-606E-1259E17AAA3F}"/>
              </a:ext>
            </a:extLst>
          </p:cNvPr>
          <p:cNvSpPr txBox="1">
            <a:spLocks/>
          </p:cNvSpPr>
          <p:nvPr/>
        </p:nvSpPr>
        <p:spPr>
          <a:xfrm>
            <a:off x="8854159" y="6582727"/>
            <a:ext cx="2743200" cy="365125"/>
          </a:xfrm>
          <a:prstGeom prst="rect">
            <a:avLst/>
          </a:prstGeom>
        </p:spPr>
        <p:txBody>
          <a:bodyPr vert="horz" lIns="83976" tIns="41989" rIns="83976" bIns="41989" rtlCol="0" anchor="ctr"/>
          <a:lstStyle>
            <a:defPPr>
              <a:defRPr lang="en-US"/>
            </a:defPPr>
            <a:lvl1pPr marL="0" algn="r" defTabSz="914136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7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36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02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69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34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09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70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37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F7B0A54-B98F-53EC-50C3-2B47EA0E53BE}"/>
              </a:ext>
            </a:extLst>
          </p:cNvPr>
          <p:cNvSpPr txBox="1">
            <a:spLocks/>
          </p:cNvSpPr>
          <p:nvPr/>
        </p:nvSpPr>
        <p:spPr>
          <a:xfrm>
            <a:off x="373659" y="1340768"/>
            <a:ext cx="11366500" cy="5297329"/>
          </a:xfrm>
          <a:prstGeom prst="rect">
            <a:avLst/>
          </a:prstGeom>
        </p:spPr>
        <p:txBody>
          <a:bodyPr vert="horz" lIns="83976" tIns="41989" rIns="83976" bIns="41989" rtlCol="0">
            <a:normAutofit/>
          </a:bodyPr>
          <a:lstStyle>
            <a:lvl1pPr marL="314916" indent="-314916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318" indent="-262429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9720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9607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9494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09383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70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9161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9046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5A3EE23-3929-FE44-5827-CD35F6DD41E7}"/>
              </a:ext>
            </a:extLst>
          </p:cNvPr>
          <p:cNvSpPr txBox="1"/>
          <p:nvPr/>
        </p:nvSpPr>
        <p:spPr>
          <a:xfrm>
            <a:off x="297838" y="1310182"/>
            <a:ext cx="113684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Two Color and </a:t>
            </a:r>
            <a:r>
              <a:rPr lang="en-US" sz="2400" dirty="0" err="1"/>
              <a:t>ReMPI</a:t>
            </a:r>
            <a:r>
              <a:rPr lang="en-US" sz="2400" dirty="0"/>
              <a:t> ionization injection schemes the extraction of the electrons from </a:t>
            </a:r>
          </a:p>
          <a:p>
            <a:r>
              <a:rPr lang="en-US" sz="2400" dirty="0"/>
              <a:t>the dopant occurs in a controlled way. </a:t>
            </a:r>
            <a:r>
              <a:rPr lang="en-US" sz="2400" b="1" dirty="0"/>
              <a:t>By tuning the distance between the node of the</a:t>
            </a:r>
          </a:p>
          <a:p>
            <a:r>
              <a:rPr lang="en-US" sz="2400" b="1" dirty="0"/>
              <a:t>accelerating gradient  and the peak of the ionization pulse we can vary the length of the</a:t>
            </a:r>
          </a:p>
          <a:p>
            <a:r>
              <a:rPr lang="en-US" sz="2400" b="1" dirty="0"/>
              <a:t>trapped beam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it-IT" sz="24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37C422D-D297-505D-D03F-80278BF1F2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3" y="2931196"/>
            <a:ext cx="5361246" cy="3532493"/>
          </a:xfrm>
          <a:prstGeom prst="rect">
            <a:avLst/>
          </a:prstGeom>
        </p:spPr>
      </p:pic>
      <p:pic>
        <p:nvPicPr>
          <p:cNvPr id="15" name="Immagine 14" descr="\documentclass{article}&#10;\usepackage{amsmath}&#10;\pagestyle{empty}&#10;\begin{document}&#10;$&#10;{\cal H}(\eta,\gamma)=\gamma(1-\beta\beta_{ph})-\phi(\eta)&#10;$&#10;\end{document}" title="IguanaTex Bitmap Display">
            <a:extLst>
              <a:ext uri="{FF2B5EF4-FFF2-40B4-BE49-F238E27FC236}">
                <a16:creationId xmlns:a16="http://schemas.microsoft.com/office/drawing/2014/main" id="{1D55D0AC-8C41-7D93-6CE7-B9D43E85D0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90" y="2606612"/>
            <a:ext cx="5178098" cy="42805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Modello 3D 15" descr="Sfera rossa">
                <a:extLst>
                  <a:ext uri="{FF2B5EF4-FFF2-40B4-BE49-F238E27FC236}">
                    <a16:creationId xmlns:a16="http://schemas.microsoft.com/office/drawing/2014/main" id="{7D156692-AAA3-2968-FE6B-77A29D19F2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5154920"/>
                  </p:ext>
                </p:extLst>
              </p:nvPr>
            </p:nvGraphicFramePr>
            <p:xfrm>
              <a:off x="4738913" y="4948290"/>
              <a:ext cx="304502" cy="291263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304502" cy="29126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444894" ay="154257" az="20068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4368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Modello 3D 15" descr="Sfera rossa">
                <a:extLst>
                  <a:ext uri="{FF2B5EF4-FFF2-40B4-BE49-F238E27FC236}">
                    <a16:creationId xmlns:a16="http://schemas.microsoft.com/office/drawing/2014/main" id="{7D156692-AAA3-2968-FE6B-77A29D19F2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38913" y="4948290"/>
                <a:ext cx="304502" cy="291263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64713120-344A-4F5D-3304-B475E99B7613}"/>
              </a:ext>
            </a:extLst>
          </p:cNvPr>
          <p:cNvCxnSpPr/>
          <p:nvPr/>
        </p:nvCxnSpPr>
        <p:spPr>
          <a:xfrm flipV="1">
            <a:off x="4899399" y="3223329"/>
            <a:ext cx="0" cy="2664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1705554-E693-A053-A587-3A198ABEE398}"/>
              </a:ext>
            </a:extLst>
          </p:cNvPr>
          <p:cNvCxnSpPr/>
          <p:nvPr/>
        </p:nvCxnSpPr>
        <p:spPr>
          <a:xfrm>
            <a:off x="1371007" y="3799393"/>
            <a:ext cx="4536504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A784DB7E-EC88-8FD6-FC1B-8E00BAE24EE4}"/>
              </a:ext>
            </a:extLst>
          </p:cNvPr>
          <p:cNvCxnSpPr/>
          <p:nvPr/>
        </p:nvCxnSpPr>
        <p:spPr>
          <a:xfrm>
            <a:off x="1371007" y="3367345"/>
            <a:ext cx="4536504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D0687A3E-10F1-0489-28EA-7ED9D0ECFD8B}"/>
              </a:ext>
            </a:extLst>
          </p:cNvPr>
          <p:cNvCxnSpPr/>
          <p:nvPr/>
        </p:nvCxnSpPr>
        <p:spPr>
          <a:xfrm>
            <a:off x="1371007" y="4015417"/>
            <a:ext cx="4536504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Modello 3D 20" descr="Sfera rossa">
                <a:extLst>
                  <a:ext uri="{FF2B5EF4-FFF2-40B4-BE49-F238E27FC236}">
                    <a16:creationId xmlns:a16="http://schemas.microsoft.com/office/drawing/2014/main" id="{9E4AB08D-CD25-302F-B3A1-B1A6DB3359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9561357"/>
                  </p:ext>
                </p:extLst>
              </p:nvPr>
            </p:nvGraphicFramePr>
            <p:xfrm rot="3392089">
              <a:off x="4946259" y="3861661"/>
              <a:ext cx="322920" cy="322921"/>
            </p:xfrm>
            <a:graphic>
              <a:graphicData uri="http://schemas.microsoft.com/office/drawing/2017/model3d">
                <am3d:model3d r:embed="rId15">
                  <am3d:spPr>
                    <a:xfrm rot="3392089">
                      <a:off x="0" y="0"/>
                      <a:ext cx="322920" cy="322921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086071" ay="376142" az="-1701848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4368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Modello 3D 20" descr="Sfera rossa">
                <a:extLst>
                  <a:ext uri="{FF2B5EF4-FFF2-40B4-BE49-F238E27FC236}">
                    <a16:creationId xmlns:a16="http://schemas.microsoft.com/office/drawing/2014/main" id="{9E4AB08D-CD25-302F-B3A1-B1A6DB3359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392089">
                <a:off x="4946259" y="3861661"/>
                <a:ext cx="322920" cy="322921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0902CA74-B63C-2BC8-F3EE-4A4B08225E63}"/>
              </a:ext>
            </a:extLst>
          </p:cNvPr>
          <p:cNvSpPr/>
          <p:nvPr/>
        </p:nvSpPr>
        <p:spPr>
          <a:xfrm>
            <a:off x="4889331" y="4120860"/>
            <a:ext cx="257284" cy="982293"/>
          </a:xfrm>
          <a:custGeom>
            <a:avLst/>
            <a:gdLst>
              <a:gd name="connsiteX0" fmla="*/ 0 w 257284"/>
              <a:gd name="connsiteY0" fmla="*/ 980459 h 982293"/>
              <a:gd name="connsiteX1" fmla="*/ 163410 w 257284"/>
              <a:gd name="connsiteY1" fmla="*/ 827480 h 982293"/>
              <a:gd name="connsiteX2" fmla="*/ 257284 w 257284"/>
              <a:gd name="connsiteY2" fmla="*/ 0 h 98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284" h="982293">
                <a:moveTo>
                  <a:pt x="0" y="980459"/>
                </a:moveTo>
                <a:cubicBezTo>
                  <a:pt x="60264" y="985674"/>
                  <a:pt x="120529" y="990890"/>
                  <a:pt x="163410" y="827480"/>
                </a:cubicBezTo>
                <a:cubicBezTo>
                  <a:pt x="206291" y="664070"/>
                  <a:pt x="231787" y="332035"/>
                  <a:pt x="257284" y="0"/>
                </a:cubicBezTo>
              </a:path>
            </a:pathLst>
          </a:custGeom>
          <a:noFill/>
          <a:ln w="3492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127372CE-18C9-9F96-0E19-ECA1FC0DABB6}"/>
              </a:ext>
            </a:extLst>
          </p:cNvPr>
          <p:cNvCxnSpPr/>
          <p:nvPr/>
        </p:nvCxnSpPr>
        <p:spPr>
          <a:xfrm flipV="1">
            <a:off x="5121443" y="3223329"/>
            <a:ext cx="0" cy="2664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 descr="\documentclass{article}&#10;\usepackage{amsmath}&#10;\pagestyle{empty}&#10;\begin{document}&#10;$&#10;\eta=k_p(z-z_g)=k_p\cdot\xi&#10;$&#10;\end{document}" title="IguanaTex Bitmap Display">
            <a:extLst>
              <a:ext uri="{FF2B5EF4-FFF2-40B4-BE49-F238E27FC236}">
                <a16:creationId xmlns:a16="http://schemas.microsoft.com/office/drawing/2014/main" id="{664BC724-BBBF-F252-CF44-A8DD862909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90" y="3075437"/>
            <a:ext cx="3452427" cy="372581"/>
          </a:xfrm>
          <a:prstGeom prst="rect">
            <a:avLst/>
          </a:prstGeom>
        </p:spPr>
      </p:pic>
      <p:pic>
        <p:nvPicPr>
          <p:cNvPr id="25" name="Immagine 24" descr="\documentclass{article}&#10;\usepackage{amsmath}&#10;\pagestyle{empty}&#10;\begin{document}&#10;$&#10;\gamma_\perp^2=1+u_\perp^2=1+(a-a_{ex})^2&#10;$&#10;\end{document}" title="IguanaTex Bitmap Display">
            <a:extLst>
              <a:ext uri="{FF2B5EF4-FFF2-40B4-BE49-F238E27FC236}">
                <a16:creationId xmlns:a16="http://schemas.microsoft.com/office/drawing/2014/main" id="{331C34A4-FD23-0B6B-81D5-E44A0047DF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01" y="3532855"/>
            <a:ext cx="4548652" cy="3981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77F32F27-CE8D-B00D-CF44-6E26A7E731BE}"/>
                  </a:ext>
                </a:extLst>
              </p14:cNvPr>
              <p14:cNvContentPartPr/>
              <p14:nvPr/>
            </p14:nvContentPartPr>
            <p14:xfrm>
              <a:off x="6270816" y="2659540"/>
              <a:ext cx="256680" cy="27828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77F32F27-CE8D-B00D-CF44-6E26A7E731B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16740" y="2551540"/>
                <a:ext cx="364471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C6F18C43-A77F-396B-1F2C-877D4FAADDE3}"/>
                  </a:ext>
                </a:extLst>
              </p14:cNvPr>
              <p14:cNvContentPartPr/>
              <p14:nvPr/>
            </p14:nvContentPartPr>
            <p14:xfrm>
              <a:off x="6301416" y="2687260"/>
              <a:ext cx="418320" cy="2793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C6F18C43-A77F-396B-1F2C-877D4FAADDE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47416" y="2579260"/>
                <a:ext cx="52596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81CE667E-5C89-2661-9375-63F23B2219D2}"/>
                  </a:ext>
                </a:extLst>
              </p14:cNvPr>
              <p14:cNvContentPartPr/>
              <p14:nvPr/>
            </p14:nvContentPartPr>
            <p14:xfrm>
              <a:off x="6441816" y="2665300"/>
              <a:ext cx="626760" cy="31896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81CE667E-5C89-2661-9375-63F23B2219D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87816" y="2557300"/>
                <a:ext cx="734400" cy="53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1EEBBF17-9281-CBD7-75A8-E26ED3657417}"/>
                  </a:ext>
                </a:extLst>
              </p14:cNvPr>
              <p14:cNvContentPartPr/>
              <p14:nvPr/>
            </p14:nvContentPartPr>
            <p14:xfrm>
              <a:off x="6793536" y="2605540"/>
              <a:ext cx="4733280" cy="39060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1EEBBF17-9281-CBD7-75A8-E26ED365741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739536" y="2497540"/>
                <a:ext cx="484092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D8EC8ED8-A13E-487E-34D9-9917D8FF8F7E}"/>
                  </a:ext>
                </a:extLst>
              </p14:cNvPr>
              <p14:cNvContentPartPr/>
              <p14:nvPr/>
            </p14:nvContentPartPr>
            <p14:xfrm>
              <a:off x="6328776" y="2579980"/>
              <a:ext cx="664200" cy="9000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D8EC8ED8-A13E-487E-34D9-9917D8FF8F7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74776" y="2471546"/>
                <a:ext cx="771840" cy="306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566F209B-3696-125F-644D-D3F7BE1237A8}"/>
                  </a:ext>
                </a:extLst>
              </p14:cNvPr>
              <p14:cNvContentPartPr/>
              <p14:nvPr/>
            </p14:nvContentPartPr>
            <p14:xfrm>
              <a:off x="11768376" y="2781940"/>
              <a:ext cx="12240" cy="612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566F209B-3696-125F-644D-D3F7BE1237A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750890" y="2763940"/>
                <a:ext cx="46862" cy="41760"/>
              </a:xfrm>
              <a:prstGeom prst="rect">
                <a:avLst/>
              </a:prstGeom>
            </p:spPr>
          </p:pic>
        </mc:Fallback>
      </mc:AlternateContent>
      <p:pic>
        <p:nvPicPr>
          <p:cNvPr id="171" name="Immagine 170" descr="\documentclass{article}&#10;\usepackage{amsmath}&#10;\pagestyle{empty}&#10;\begin{document}&#10;$&#10;\phi(\xi_{tr})=\phi(\xi_{e})-1+\gamma_\perp(\xi_{tr})/\gamma_\phi&#10;$&#10;\end{document}" title="IguanaTex Bitmap Display">
            <a:extLst>
              <a:ext uri="{FF2B5EF4-FFF2-40B4-BE49-F238E27FC236}">
                <a16:creationId xmlns:a16="http://schemas.microsoft.com/office/drawing/2014/main" id="{752B99D2-E239-ECA9-14AB-C818D6DE1D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85" y="4289337"/>
            <a:ext cx="4695267" cy="3641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23" name="Input penna 122">
                <a:extLst>
                  <a:ext uri="{FF2B5EF4-FFF2-40B4-BE49-F238E27FC236}">
                    <a16:creationId xmlns:a16="http://schemas.microsoft.com/office/drawing/2014/main" id="{5C65B4D9-71E1-BD78-0FF0-A5E25EE21F22}"/>
                  </a:ext>
                </a:extLst>
              </p14:cNvPr>
              <p14:cNvContentPartPr/>
              <p14:nvPr/>
            </p14:nvContentPartPr>
            <p14:xfrm>
              <a:off x="4843570" y="3328249"/>
              <a:ext cx="78480" cy="68040"/>
            </p14:xfrm>
          </p:contentPart>
        </mc:Choice>
        <mc:Fallback xmlns="">
          <p:pic>
            <p:nvPicPr>
              <p:cNvPr id="123" name="Input penna 122">
                <a:extLst>
                  <a:ext uri="{FF2B5EF4-FFF2-40B4-BE49-F238E27FC236}">
                    <a16:creationId xmlns:a16="http://schemas.microsoft.com/office/drawing/2014/main" id="{5C65B4D9-71E1-BD78-0FF0-A5E25EE21F22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4825487" y="3310249"/>
                <a:ext cx="114284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32" name="Input penna 131">
                <a:extLst>
                  <a:ext uri="{FF2B5EF4-FFF2-40B4-BE49-F238E27FC236}">
                    <a16:creationId xmlns:a16="http://schemas.microsoft.com/office/drawing/2014/main" id="{012D6848-0FC1-CA57-2959-125A623D7EF9}"/>
                  </a:ext>
                </a:extLst>
              </p14:cNvPr>
              <p14:cNvContentPartPr/>
              <p14:nvPr/>
            </p14:nvContentPartPr>
            <p14:xfrm>
              <a:off x="5079515" y="3763681"/>
              <a:ext cx="41760" cy="49680"/>
            </p14:xfrm>
          </p:contentPart>
        </mc:Choice>
        <mc:Fallback xmlns="">
          <p:pic>
            <p:nvPicPr>
              <p:cNvPr id="132" name="Input penna 131">
                <a:extLst>
                  <a:ext uri="{FF2B5EF4-FFF2-40B4-BE49-F238E27FC236}">
                    <a16:creationId xmlns:a16="http://schemas.microsoft.com/office/drawing/2014/main" id="{012D6848-0FC1-CA57-2959-125A623D7EF9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5061515" y="3745681"/>
                <a:ext cx="77400" cy="85320"/>
              </a:xfrm>
              <a:prstGeom prst="rect">
                <a:avLst/>
              </a:prstGeom>
            </p:spPr>
          </p:pic>
        </mc:Fallback>
      </mc:AlternateContent>
      <p:pic>
        <p:nvPicPr>
          <p:cNvPr id="173" name="Immagine 172" descr="\documentclass{article}&#10;\usepackage{amsmath}&#10;\pagestyle{empty}&#10;\begin{document}&#10;$&#10;\xi_{tr}=\phi^{-1}(\phi(\xi_{e})-1+\gamma_\perp(\xi_{tr})/\gamma_\phi)&#10;$&#10;\end{document}" title="IguanaTex Bitmap Display">
            <a:extLst>
              <a:ext uri="{FF2B5EF4-FFF2-40B4-BE49-F238E27FC236}">
                <a16:creationId xmlns:a16="http://schemas.microsoft.com/office/drawing/2014/main" id="{C8D367DA-3460-DD73-884C-167D8F20D52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572" y="5508622"/>
            <a:ext cx="5221894" cy="3988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43" name="Input penna 142">
                <a:extLst>
                  <a:ext uri="{FF2B5EF4-FFF2-40B4-BE49-F238E27FC236}">
                    <a16:creationId xmlns:a16="http://schemas.microsoft.com/office/drawing/2014/main" id="{8DCD4626-8959-6119-1523-BBF9D2A18FE6}"/>
                  </a:ext>
                </a:extLst>
              </p14:cNvPr>
              <p14:cNvContentPartPr/>
              <p14:nvPr/>
            </p14:nvContentPartPr>
            <p14:xfrm>
              <a:off x="4902596" y="3380281"/>
              <a:ext cx="2520" cy="360"/>
            </p14:xfrm>
          </p:contentPart>
        </mc:Choice>
        <mc:Fallback xmlns="">
          <p:pic>
            <p:nvPicPr>
              <p:cNvPr id="143" name="Input penna 142">
                <a:extLst>
                  <a:ext uri="{FF2B5EF4-FFF2-40B4-BE49-F238E27FC236}">
                    <a16:creationId xmlns:a16="http://schemas.microsoft.com/office/drawing/2014/main" id="{8DCD4626-8959-6119-1523-BBF9D2A18FE6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886846" y="3344281"/>
                <a:ext cx="33705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44" name="Input penna 143">
                <a:extLst>
                  <a:ext uri="{FF2B5EF4-FFF2-40B4-BE49-F238E27FC236}">
                    <a16:creationId xmlns:a16="http://schemas.microsoft.com/office/drawing/2014/main" id="{50C96264-1FD2-235B-AB8A-31190FA55FD9}"/>
                  </a:ext>
                </a:extLst>
              </p14:cNvPr>
              <p14:cNvContentPartPr/>
              <p14:nvPr/>
            </p14:nvContentPartPr>
            <p14:xfrm>
              <a:off x="4889276" y="3437881"/>
              <a:ext cx="15480" cy="1080"/>
            </p14:xfrm>
          </p:contentPart>
        </mc:Choice>
        <mc:Fallback xmlns="">
          <p:pic>
            <p:nvPicPr>
              <p:cNvPr id="144" name="Input penna 143">
                <a:extLst>
                  <a:ext uri="{FF2B5EF4-FFF2-40B4-BE49-F238E27FC236}">
                    <a16:creationId xmlns:a16="http://schemas.microsoft.com/office/drawing/2014/main" id="{50C96264-1FD2-235B-AB8A-31190FA55FD9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4870847" y="3401881"/>
                <a:ext cx="51969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45" name="Input penna 144">
                <a:extLst>
                  <a:ext uri="{FF2B5EF4-FFF2-40B4-BE49-F238E27FC236}">
                    <a16:creationId xmlns:a16="http://schemas.microsoft.com/office/drawing/2014/main" id="{9FCF5C54-2305-33FC-5941-9C83578F0903}"/>
                  </a:ext>
                </a:extLst>
              </p14:cNvPr>
              <p14:cNvContentPartPr/>
              <p14:nvPr/>
            </p14:nvContentPartPr>
            <p14:xfrm>
              <a:off x="4900076" y="3372001"/>
              <a:ext cx="454320" cy="1441800"/>
            </p14:xfrm>
          </p:contentPart>
        </mc:Choice>
        <mc:Fallback xmlns="">
          <p:pic>
            <p:nvPicPr>
              <p:cNvPr id="145" name="Input penna 144">
                <a:extLst>
                  <a:ext uri="{FF2B5EF4-FFF2-40B4-BE49-F238E27FC236}">
                    <a16:creationId xmlns:a16="http://schemas.microsoft.com/office/drawing/2014/main" id="{9FCF5C54-2305-33FC-5941-9C83578F0903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4882076" y="3336001"/>
                <a:ext cx="489960" cy="151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46" name="Input penna 145">
                <a:extLst>
                  <a:ext uri="{FF2B5EF4-FFF2-40B4-BE49-F238E27FC236}">
                    <a16:creationId xmlns:a16="http://schemas.microsoft.com/office/drawing/2014/main" id="{59A52D77-7A89-6068-B247-9A8E7C7C170F}"/>
                  </a:ext>
                </a:extLst>
              </p14:cNvPr>
              <p14:cNvContentPartPr/>
              <p14:nvPr/>
            </p14:nvContentPartPr>
            <p14:xfrm>
              <a:off x="7230716" y="5908921"/>
              <a:ext cx="212760" cy="45360"/>
            </p14:xfrm>
          </p:contentPart>
        </mc:Choice>
        <mc:Fallback xmlns="">
          <p:pic>
            <p:nvPicPr>
              <p:cNvPr id="146" name="Input penna 145">
                <a:extLst>
                  <a:ext uri="{FF2B5EF4-FFF2-40B4-BE49-F238E27FC236}">
                    <a16:creationId xmlns:a16="http://schemas.microsoft.com/office/drawing/2014/main" id="{59A52D77-7A89-6068-B247-9A8E7C7C170F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7212716" y="5872921"/>
                <a:ext cx="24840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47" name="Input penna 146">
                <a:extLst>
                  <a:ext uri="{FF2B5EF4-FFF2-40B4-BE49-F238E27FC236}">
                    <a16:creationId xmlns:a16="http://schemas.microsoft.com/office/drawing/2014/main" id="{F8BDDAAA-D750-A581-2799-4B84E6369A1F}"/>
                  </a:ext>
                </a:extLst>
              </p14:cNvPr>
              <p14:cNvContentPartPr/>
              <p14:nvPr/>
            </p14:nvContentPartPr>
            <p14:xfrm>
              <a:off x="7209116" y="5873281"/>
              <a:ext cx="276480" cy="90360"/>
            </p14:xfrm>
          </p:contentPart>
        </mc:Choice>
        <mc:Fallback xmlns="">
          <p:pic>
            <p:nvPicPr>
              <p:cNvPr id="147" name="Input penna 146">
                <a:extLst>
                  <a:ext uri="{FF2B5EF4-FFF2-40B4-BE49-F238E27FC236}">
                    <a16:creationId xmlns:a16="http://schemas.microsoft.com/office/drawing/2014/main" id="{F8BDDAAA-D750-A581-2799-4B84E6369A1F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7191116" y="5837281"/>
                <a:ext cx="31212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48" name="Input penna 147">
                <a:extLst>
                  <a:ext uri="{FF2B5EF4-FFF2-40B4-BE49-F238E27FC236}">
                    <a16:creationId xmlns:a16="http://schemas.microsoft.com/office/drawing/2014/main" id="{55A9E6D8-847A-5D71-9FAF-024E83EA0A0C}"/>
                  </a:ext>
                </a:extLst>
              </p14:cNvPr>
              <p14:cNvContentPartPr/>
              <p14:nvPr/>
            </p14:nvContentPartPr>
            <p14:xfrm>
              <a:off x="7293716" y="5908201"/>
              <a:ext cx="158040" cy="82800"/>
            </p14:xfrm>
          </p:contentPart>
        </mc:Choice>
        <mc:Fallback xmlns="">
          <p:pic>
            <p:nvPicPr>
              <p:cNvPr id="148" name="Input penna 147">
                <a:extLst>
                  <a:ext uri="{FF2B5EF4-FFF2-40B4-BE49-F238E27FC236}">
                    <a16:creationId xmlns:a16="http://schemas.microsoft.com/office/drawing/2014/main" id="{55A9E6D8-847A-5D71-9FAF-024E83EA0A0C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7275716" y="5872201"/>
                <a:ext cx="193680" cy="154440"/>
              </a:xfrm>
              <a:prstGeom prst="rect">
                <a:avLst/>
              </a:prstGeom>
            </p:spPr>
          </p:pic>
        </mc:Fallback>
      </mc:AlternateContent>
      <p:cxnSp>
        <p:nvCxnSpPr>
          <p:cNvPr id="149" name="Connettore 2 148">
            <a:extLst>
              <a:ext uri="{FF2B5EF4-FFF2-40B4-BE49-F238E27FC236}">
                <a16:creationId xmlns:a16="http://schemas.microsoft.com/office/drawing/2014/main" id="{8C840D3E-9908-FB11-A6D5-395572113AD8}"/>
              </a:ext>
            </a:extLst>
          </p:cNvPr>
          <p:cNvCxnSpPr>
            <a:cxnSpLocks/>
          </p:cNvCxnSpPr>
          <p:nvPr/>
        </p:nvCxnSpPr>
        <p:spPr>
          <a:xfrm flipH="1">
            <a:off x="1718184" y="4375457"/>
            <a:ext cx="825706" cy="0"/>
          </a:xfrm>
          <a:prstGeom prst="straightConnector1">
            <a:avLst/>
          </a:prstGeom>
          <a:ln w="1301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Picture 2 2">
            <a:extLst>
              <a:ext uri="{FF2B5EF4-FFF2-40B4-BE49-F238E27FC236}">
                <a16:creationId xmlns:a16="http://schemas.microsoft.com/office/drawing/2014/main" id="{31AB9EBE-329C-B0BC-484B-0CC795EED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2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153" name="Picture 2 3" descr="Contact">
            <a:extLst>
              <a:ext uri="{FF2B5EF4-FFF2-40B4-BE49-F238E27FC236}">
                <a16:creationId xmlns:a16="http://schemas.microsoft.com/office/drawing/2014/main" id="{664FCFA8-9879-208F-4D96-11D5B6ED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 descr="\documentclass{article}&#10;\usepackage{amsmath}&#10;\pagestyle{empty}&#10;\begin{document}&#10;$&#10;\psi=1+\phi&#10;$&#10;\end{document}" title="IguanaTex Bitmap Display">
            <a:extLst>
              <a:ext uri="{FF2B5EF4-FFF2-40B4-BE49-F238E27FC236}">
                <a16:creationId xmlns:a16="http://schemas.microsoft.com/office/drawing/2014/main" id="{E1DB15F9-D2D0-C9C3-A859-DC168447E39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4" y="2852287"/>
            <a:ext cx="1521067" cy="317867"/>
          </a:xfrm>
          <a:prstGeom prst="rect">
            <a:avLst/>
          </a:prstGeom>
        </p:spPr>
      </p:pic>
      <p:cxnSp>
        <p:nvCxnSpPr>
          <p:cNvPr id="155" name="Connettore 2 154">
            <a:extLst>
              <a:ext uri="{FF2B5EF4-FFF2-40B4-BE49-F238E27FC236}">
                <a16:creationId xmlns:a16="http://schemas.microsoft.com/office/drawing/2014/main" id="{C848A0E3-B6AD-BECA-BD42-158C2757E5F2}"/>
              </a:ext>
            </a:extLst>
          </p:cNvPr>
          <p:cNvCxnSpPr/>
          <p:nvPr/>
        </p:nvCxnSpPr>
        <p:spPr>
          <a:xfrm>
            <a:off x="983432" y="3170154"/>
            <a:ext cx="1808498" cy="1119183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Immagine 156" descr="\documentclass{article}&#10;\usepackage{amsmath}&#10;\pagestyle{empty}&#10;\begin{document}&#10;$&#10;\Psi(\xi_e)&#10;$&#10;\end{document}" title="IguanaTex Bitmap Display">
            <a:extLst>
              <a:ext uri="{FF2B5EF4-FFF2-40B4-BE49-F238E27FC236}">
                <a16:creationId xmlns:a16="http://schemas.microsoft.com/office/drawing/2014/main" id="{24B9075B-1D15-CDD9-2330-8CAEB492021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07" y="2591548"/>
            <a:ext cx="804267" cy="356267"/>
          </a:xfrm>
          <a:prstGeom prst="rect">
            <a:avLst/>
          </a:prstGeom>
        </p:spPr>
      </p:pic>
      <p:pic>
        <p:nvPicPr>
          <p:cNvPr id="160" name="Immagine 159" descr="\documentclass{article}&#10;\usepackage{amsmath}&#10;\pagestyle{empty}&#10;\begin{document}&#10;$&#10;\Psi(\xi_t)&#10;$&#10;\end{document}" title="IguanaTex Bitmap Display">
            <a:extLst>
              <a:ext uri="{FF2B5EF4-FFF2-40B4-BE49-F238E27FC236}">
                <a16:creationId xmlns:a16="http://schemas.microsoft.com/office/drawing/2014/main" id="{8E65DEA0-C6B4-909F-4E28-FC2C4632B2C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09" y="2594356"/>
            <a:ext cx="778502" cy="356935"/>
          </a:xfrm>
          <a:prstGeom prst="rect">
            <a:avLst/>
          </a:prstGeom>
        </p:spPr>
      </p:pic>
      <p:pic>
        <p:nvPicPr>
          <p:cNvPr id="162" name="Immagine 161" descr="\documentclass{article}&#10;\usepackage{amsmath}&#10;\pagestyle{empty}&#10;\begin{document}&#10;$&#10;E_z/E_0&#10;$&#10;\end{document}" title="IguanaTex Bitmap Display">
            <a:extLst>
              <a:ext uri="{FF2B5EF4-FFF2-40B4-BE49-F238E27FC236}">
                <a16:creationId xmlns:a16="http://schemas.microsoft.com/office/drawing/2014/main" id="{E7571654-AC64-96ED-8AB0-AF799D8E648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97" y="6304613"/>
            <a:ext cx="979200" cy="356267"/>
          </a:xfrm>
          <a:prstGeom prst="rect">
            <a:avLst/>
          </a:prstGeom>
        </p:spPr>
      </p:pic>
      <p:cxnSp>
        <p:nvCxnSpPr>
          <p:cNvPr id="163" name="Connettore 2 162">
            <a:extLst>
              <a:ext uri="{FF2B5EF4-FFF2-40B4-BE49-F238E27FC236}">
                <a16:creationId xmlns:a16="http://schemas.microsoft.com/office/drawing/2014/main" id="{F9FD72D2-3CFB-C313-B715-6208EF5D4AE4}"/>
              </a:ext>
            </a:extLst>
          </p:cNvPr>
          <p:cNvCxnSpPr>
            <a:cxnSpLocks/>
          </p:cNvCxnSpPr>
          <p:nvPr/>
        </p:nvCxnSpPr>
        <p:spPr>
          <a:xfrm>
            <a:off x="4356236" y="2974589"/>
            <a:ext cx="487334" cy="346317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ttore 2 165">
            <a:extLst>
              <a:ext uri="{FF2B5EF4-FFF2-40B4-BE49-F238E27FC236}">
                <a16:creationId xmlns:a16="http://schemas.microsoft.com/office/drawing/2014/main" id="{FF2759BB-0191-68FB-3EAE-640A5E59C62E}"/>
              </a:ext>
            </a:extLst>
          </p:cNvPr>
          <p:cNvCxnSpPr>
            <a:cxnSpLocks/>
          </p:cNvCxnSpPr>
          <p:nvPr/>
        </p:nvCxnSpPr>
        <p:spPr>
          <a:xfrm flipH="1">
            <a:off x="5152044" y="2943026"/>
            <a:ext cx="69249" cy="735931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ttore 2 167">
            <a:extLst>
              <a:ext uri="{FF2B5EF4-FFF2-40B4-BE49-F238E27FC236}">
                <a16:creationId xmlns:a16="http://schemas.microsoft.com/office/drawing/2014/main" id="{37B1CEBC-9949-78C4-A1A2-2FE1B6179C22}"/>
              </a:ext>
            </a:extLst>
          </p:cNvPr>
          <p:cNvCxnSpPr>
            <a:cxnSpLocks/>
          </p:cNvCxnSpPr>
          <p:nvPr/>
        </p:nvCxnSpPr>
        <p:spPr>
          <a:xfrm flipH="1" flipV="1">
            <a:off x="5354396" y="5637398"/>
            <a:ext cx="181695" cy="653132"/>
          </a:xfrm>
          <a:prstGeom prst="straightConnector1">
            <a:avLst/>
          </a:prstGeom>
          <a:ln w="412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asellaDiTesto 173">
            <a:extLst>
              <a:ext uri="{FF2B5EF4-FFF2-40B4-BE49-F238E27FC236}">
                <a16:creationId xmlns:a16="http://schemas.microsoft.com/office/drawing/2014/main" id="{110078E1-02C5-681E-5FDA-C8BF60E48610}"/>
              </a:ext>
            </a:extLst>
          </p:cNvPr>
          <p:cNvSpPr txBox="1"/>
          <p:nvPr/>
        </p:nvSpPr>
        <p:spPr>
          <a:xfrm>
            <a:off x="6496543" y="4662359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trapping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CasellaDiTesto 174">
            <a:extLst>
              <a:ext uri="{FF2B5EF4-FFF2-40B4-BE49-F238E27FC236}">
                <a16:creationId xmlns:a16="http://schemas.microsoft.com/office/drawing/2014/main" id="{C0E96121-5746-C6B8-3DCA-6CDEA6FB6E74}"/>
              </a:ext>
            </a:extLst>
          </p:cNvPr>
          <p:cNvSpPr txBox="1"/>
          <p:nvPr/>
        </p:nvSpPr>
        <p:spPr>
          <a:xfrm>
            <a:off x="8114766" y="4662359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015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1772512" y="26712"/>
            <a:ext cx="78488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Fine tuning of the beam length in two-color/</a:t>
            </a:r>
            <a:r>
              <a:rPr lang="en-US" sz="3200" b="1" dirty="0" err="1">
                <a:solidFill>
                  <a:schemeClr val="accent2"/>
                </a:solidFill>
              </a:rPr>
              <a:t>ReMPI</a:t>
            </a:r>
            <a:r>
              <a:rPr lang="en-US" sz="3200" b="1" dirty="0">
                <a:solidFill>
                  <a:schemeClr val="accent2"/>
                </a:solidFill>
              </a:rPr>
              <a:t>/trojan-horse schemes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4">
            <a:extLst>
              <a:ext uri="{FF2B5EF4-FFF2-40B4-BE49-F238E27FC236}">
                <a16:creationId xmlns:a16="http://schemas.microsoft.com/office/drawing/2014/main" id="{2B593A20-95A8-FB14-FAA7-7704585160A8}"/>
              </a:ext>
            </a:extLst>
          </p:cNvPr>
          <p:cNvSpPr txBox="1">
            <a:spLocks/>
          </p:cNvSpPr>
          <p:nvPr/>
        </p:nvSpPr>
        <p:spPr>
          <a:xfrm>
            <a:off x="8670316" y="6022198"/>
            <a:ext cx="2743200" cy="365125"/>
          </a:xfrm>
          <a:prstGeom prst="rect">
            <a:avLst/>
          </a:prstGeom>
        </p:spPr>
        <p:txBody>
          <a:bodyPr vert="horz" lIns="83976" tIns="41989" rIns="83976" bIns="41989" rtlCol="0" anchor="ctr"/>
          <a:lstStyle>
            <a:defPPr>
              <a:defRPr lang="en-US"/>
            </a:defPPr>
            <a:lvl1pPr marL="0" algn="r" defTabSz="914136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7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36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02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69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34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09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70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37" algn="l" defTabSz="9141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DEE66A11-AA67-D31D-0AAE-D801FF561EC1}"/>
              </a:ext>
            </a:extLst>
          </p:cNvPr>
          <p:cNvSpPr txBox="1">
            <a:spLocks/>
          </p:cNvSpPr>
          <p:nvPr/>
        </p:nvSpPr>
        <p:spPr>
          <a:xfrm>
            <a:off x="189816" y="1238397"/>
            <a:ext cx="11366500" cy="5297329"/>
          </a:xfrm>
          <a:prstGeom prst="rect">
            <a:avLst/>
          </a:prstGeom>
        </p:spPr>
        <p:txBody>
          <a:bodyPr vert="horz" lIns="83976" tIns="41989" rIns="83976" bIns="41989" rtlCol="0">
            <a:normAutofit/>
          </a:bodyPr>
          <a:lstStyle>
            <a:lvl1pPr marL="314916" indent="-314916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318" indent="-262429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9720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9607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9494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09383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70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49161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9046" indent="-209944" algn="l" defTabSz="83977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6D60A9-6A22-CD89-9957-3462656FDF7D}"/>
              </a:ext>
            </a:extLst>
          </p:cNvPr>
          <p:cNvSpPr txBox="1"/>
          <p:nvPr/>
        </p:nvSpPr>
        <p:spPr>
          <a:xfrm>
            <a:off x="86276" y="1208733"/>
            <a:ext cx="117170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By tuning the distance between the node of the accelerating gradient  and the peak of the </a:t>
            </a:r>
          </a:p>
          <a:p>
            <a:r>
              <a:rPr lang="en-US" sz="2400" b="1" dirty="0"/>
              <a:t>ionization pulse we can vary the length of the trapped beam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it-IT" sz="2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292C92E-7EA8-CF3C-4463-27B8C90E3C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0" y="2328870"/>
            <a:ext cx="5361246" cy="353249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ello 3D 12" descr="Sfera rossa">
                <a:extLst>
                  <a:ext uri="{FF2B5EF4-FFF2-40B4-BE49-F238E27FC236}">
                    <a16:creationId xmlns:a16="http://schemas.microsoft.com/office/drawing/2014/main" id="{4E4A208E-6CAA-807B-F82E-EC94BE3E0A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1076003"/>
                  </p:ext>
                </p:extLst>
              </p:nvPr>
            </p:nvGraphicFramePr>
            <p:xfrm>
              <a:off x="4620316" y="4431198"/>
              <a:ext cx="168664" cy="18125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168664" cy="1812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1235930" ay="813374" az="302085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061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ello 3D 12" descr="Sfera rossa">
                <a:extLst>
                  <a:ext uri="{FF2B5EF4-FFF2-40B4-BE49-F238E27FC236}">
                    <a16:creationId xmlns:a16="http://schemas.microsoft.com/office/drawing/2014/main" id="{4E4A208E-6CAA-807B-F82E-EC94BE3E0A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20316" y="4431198"/>
                <a:ext cx="168664" cy="181259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55EF1CE-73F1-51D3-F044-07860238C2AF}"/>
              </a:ext>
            </a:extLst>
          </p:cNvPr>
          <p:cNvCxnSpPr/>
          <p:nvPr/>
        </p:nvCxnSpPr>
        <p:spPr>
          <a:xfrm flipV="1">
            <a:off x="4715556" y="2621003"/>
            <a:ext cx="0" cy="2664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609FE6B7-CFB9-9164-8EAC-A38CA44E3E38}"/>
              </a:ext>
            </a:extLst>
          </p:cNvPr>
          <p:cNvCxnSpPr/>
          <p:nvPr/>
        </p:nvCxnSpPr>
        <p:spPr>
          <a:xfrm>
            <a:off x="1187164" y="3197067"/>
            <a:ext cx="4536504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CB231A78-8809-E9D0-E24C-93B11F26EF11}"/>
              </a:ext>
            </a:extLst>
          </p:cNvPr>
          <p:cNvCxnSpPr/>
          <p:nvPr/>
        </p:nvCxnSpPr>
        <p:spPr>
          <a:xfrm>
            <a:off x="1187164" y="2765019"/>
            <a:ext cx="4536504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BADFC7E-607E-C7D5-BDB3-FFA096E36F27}"/>
              </a:ext>
            </a:extLst>
          </p:cNvPr>
          <p:cNvCxnSpPr/>
          <p:nvPr/>
        </p:nvCxnSpPr>
        <p:spPr>
          <a:xfrm>
            <a:off x="1187164" y="3413091"/>
            <a:ext cx="4536504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Modello 3D 17" descr="Sfera rossa">
                <a:extLst>
                  <a:ext uri="{FF2B5EF4-FFF2-40B4-BE49-F238E27FC236}">
                    <a16:creationId xmlns:a16="http://schemas.microsoft.com/office/drawing/2014/main" id="{66D89A6C-7F3B-4606-FB4C-AA15AED4B2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48423582"/>
                  </p:ext>
                </p:extLst>
              </p:nvPr>
            </p:nvGraphicFramePr>
            <p:xfrm rot="3392089">
              <a:off x="4854157" y="3349788"/>
              <a:ext cx="137029" cy="137029"/>
            </p:xfrm>
            <a:graphic>
              <a:graphicData uri="http://schemas.microsoft.com/office/drawing/2017/model3d">
                <am3d:model3d r:embed="rId13">
                  <am3d:spPr>
                    <a:xfrm rot="3392089">
                      <a:off x="0" y="0"/>
                      <a:ext cx="137029" cy="13702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6086071" ay="376142" az="-1701848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413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Modello 3D 17" descr="Sfera rossa">
                <a:extLst>
                  <a:ext uri="{FF2B5EF4-FFF2-40B4-BE49-F238E27FC236}">
                    <a16:creationId xmlns:a16="http://schemas.microsoft.com/office/drawing/2014/main" id="{66D89A6C-7F3B-4606-FB4C-AA15AED4B2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392089">
                <a:off x="4854157" y="3349788"/>
                <a:ext cx="137029" cy="137029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565D6ECD-1BFB-2A19-3917-9015B95621FE}"/>
              </a:ext>
            </a:extLst>
          </p:cNvPr>
          <p:cNvSpPr/>
          <p:nvPr/>
        </p:nvSpPr>
        <p:spPr>
          <a:xfrm>
            <a:off x="4705488" y="3518534"/>
            <a:ext cx="257284" cy="982293"/>
          </a:xfrm>
          <a:custGeom>
            <a:avLst/>
            <a:gdLst>
              <a:gd name="connsiteX0" fmla="*/ 0 w 257284"/>
              <a:gd name="connsiteY0" fmla="*/ 980459 h 982293"/>
              <a:gd name="connsiteX1" fmla="*/ 163410 w 257284"/>
              <a:gd name="connsiteY1" fmla="*/ 827480 h 982293"/>
              <a:gd name="connsiteX2" fmla="*/ 257284 w 257284"/>
              <a:gd name="connsiteY2" fmla="*/ 0 h 98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284" h="982293">
                <a:moveTo>
                  <a:pt x="0" y="980459"/>
                </a:moveTo>
                <a:cubicBezTo>
                  <a:pt x="60264" y="985674"/>
                  <a:pt x="120529" y="990890"/>
                  <a:pt x="163410" y="827480"/>
                </a:cubicBezTo>
                <a:cubicBezTo>
                  <a:pt x="206291" y="664070"/>
                  <a:pt x="231787" y="332035"/>
                  <a:pt x="257284" y="0"/>
                </a:cubicBezTo>
              </a:path>
            </a:pathLst>
          </a:custGeom>
          <a:noFill/>
          <a:ln w="3492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65D17E6F-647D-7523-1513-1E80F84CF169}"/>
              </a:ext>
            </a:extLst>
          </p:cNvPr>
          <p:cNvCxnSpPr/>
          <p:nvPr/>
        </p:nvCxnSpPr>
        <p:spPr>
          <a:xfrm flipV="1">
            <a:off x="4937600" y="2621003"/>
            <a:ext cx="0" cy="2664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84616FED-818D-F48E-04DF-1BBDFD681C57}"/>
                  </a:ext>
                </a:extLst>
              </p14:cNvPr>
              <p14:cNvContentPartPr/>
              <p14:nvPr/>
            </p14:nvContentPartPr>
            <p14:xfrm>
              <a:off x="2870013" y="5628414"/>
              <a:ext cx="86760" cy="13932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84616FED-818D-F48E-04DF-1BBDFD681C5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16236" y="5520414"/>
                <a:ext cx="193955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B309E30E-2A9A-ACF7-AE6F-E513D95B5D5C}"/>
                  </a:ext>
                </a:extLst>
              </p14:cNvPr>
              <p14:cNvContentPartPr/>
              <p14:nvPr/>
            </p14:nvContentPartPr>
            <p14:xfrm>
              <a:off x="11584533" y="2679569"/>
              <a:ext cx="12240" cy="612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B309E30E-2A9A-ACF7-AE6F-E513D95B5D5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567047" y="2661569"/>
                <a:ext cx="46862" cy="41760"/>
              </a:xfrm>
              <a:prstGeom prst="rect">
                <a:avLst/>
              </a:prstGeom>
            </p:spPr>
          </p:pic>
        </mc:Fallback>
      </mc:AlternateContent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B51C4563-BF0A-5CF1-B80B-1410B7C64CA4}"/>
              </a:ext>
            </a:extLst>
          </p:cNvPr>
          <p:cNvCxnSpPr>
            <a:cxnSpLocks/>
          </p:cNvCxnSpPr>
          <p:nvPr/>
        </p:nvCxnSpPr>
        <p:spPr>
          <a:xfrm flipH="1">
            <a:off x="1534341" y="3773131"/>
            <a:ext cx="825706" cy="0"/>
          </a:xfrm>
          <a:prstGeom prst="straightConnector1">
            <a:avLst/>
          </a:prstGeom>
          <a:ln w="1301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Immagine 142" descr="\documentclass{article}&#10;\usepackage{amsmath}&#10;\pagestyle{empty}&#10;\begin{document}&#10;$&#10;\hat{E}=E_z/E_0=-\frac{\partial \phi}{\partial \eta}&#10;$&#10;\end{document}" title="IguanaTex Bitmap Display">
            <a:extLst>
              <a:ext uri="{FF2B5EF4-FFF2-40B4-BE49-F238E27FC236}">
                <a16:creationId xmlns:a16="http://schemas.microsoft.com/office/drawing/2014/main" id="{50BD7AD2-A164-182C-C478-70B2B32B7C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285" y="2112846"/>
            <a:ext cx="2893922" cy="511472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E0EB08B-905D-6D6A-F304-8CE36FCD7A81}"/>
              </a:ext>
            </a:extLst>
          </p:cNvPr>
          <p:cNvSpPr txBox="1"/>
          <p:nvPr/>
        </p:nvSpPr>
        <p:spPr>
          <a:xfrm>
            <a:off x="5899744" y="2669203"/>
            <a:ext cx="629262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We consider the electrons extracted by field ionization by</a:t>
            </a:r>
          </a:p>
          <a:p>
            <a:r>
              <a:rPr lang="en-US" sz="2000" b="1" dirty="0"/>
              <a:t>the pulse of FWHM length </a:t>
            </a:r>
            <a:r>
              <a:rPr lang="en-US" sz="2000" b="1" dirty="0" err="1"/>
              <a:t>cT.</a:t>
            </a:r>
            <a:r>
              <a:rPr lang="en-US" sz="2000" b="1" dirty="0"/>
              <a:t>  </a:t>
            </a:r>
            <a:r>
              <a:rPr lang="en-US" sz="2000" dirty="0"/>
              <a:t>In the case of unsaturated </a:t>
            </a:r>
          </a:p>
          <a:p>
            <a:r>
              <a:rPr lang="en-US" sz="2000" dirty="0"/>
              <a:t>regime the extraction coordinate is a random gaussian</a:t>
            </a:r>
          </a:p>
          <a:p>
            <a:r>
              <a:rPr lang="en-US" sz="2000" dirty="0"/>
              <a:t>variable of variance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rms trapping positions can be evaluated in the limit </a:t>
            </a:r>
          </a:p>
          <a:p>
            <a:r>
              <a:rPr lang="en-US" sz="2000" dirty="0"/>
              <a:t>                       as  </a:t>
            </a:r>
            <a:endParaRPr lang="it-IT" sz="2000" dirty="0"/>
          </a:p>
        </p:txBody>
      </p:sp>
      <p:pic>
        <p:nvPicPr>
          <p:cNvPr id="39" name="Immagine 38" descr="\documentclass{article}&#10;\usepackage{amsmath}&#10;\pagestyle{empty}&#10;\begin{document}&#10;$&#10;\sigma_{\xi_e}\simeq cT\sqrt{\frac{\rho_0}{4\log 2}}&#10;$&#10;\end{document}" title="IguanaTex Bitmap Display">
            <a:extLst>
              <a:ext uri="{FF2B5EF4-FFF2-40B4-BE49-F238E27FC236}">
                <a16:creationId xmlns:a16="http://schemas.microsoft.com/office/drawing/2014/main" id="{0E5B8EB4-1DA5-6215-81FB-36D9A7ACCD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727" y="3868155"/>
            <a:ext cx="2279953" cy="5755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76783D56-7B80-641C-13CC-B58630D62DB4}"/>
                  </a:ext>
                </a:extLst>
              </p14:cNvPr>
              <p14:cNvContentPartPr/>
              <p14:nvPr/>
            </p14:nvContentPartPr>
            <p14:xfrm>
              <a:off x="4924024" y="5007868"/>
              <a:ext cx="19440" cy="1836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76783D56-7B80-641C-13CC-B58630D62DB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06351" y="4989868"/>
                <a:ext cx="54432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C0070817-C0E1-BBE5-D842-A344D220F397}"/>
                  </a:ext>
                </a:extLst>
              </p14:cNvPr>
              <p14:cNvContentPartPr/>
              <p14:nvPr/>
            </p14:nvContentPartPr>
            <p14:xfrm>
              <a:off x="4918264" y="5008228"/>
              <a:ext cx="34200" cy="3384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C0070817-C0E1-BBE5-D842-A344D220F3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00264" y="4990228"/>
                <a:ext cx="69840" cy="69480"/>
              </a:xfrm>
              <a:prstGeom prst="rect">
                <a:avLst/>
              </a:prstGeom>
            </p:spPr>
          </p:pic>
        </mc:Fallback>
      </mc:AlternateContent>
      <p:pic>
        <p:nvPicPr>
          <p:cNvPr id="145" name="Immagine 144" descr="\documentclass{article}&#10;\usepackage{amsmath}&#10;\pagestyle{empty}&#10;\begin{document}&#10;$&#10;\sigma_{\xi_t}\simeq \sigma_{\xi_e}\frac{1}{\hat{E}_t}\sqrt{\hat{E}_e^2+\frac{1}{2}k_p^2(\partial_\eta \hat{E}|_e)^2\sigma_{\xi_e}^2}&#10;$&#10;\end{document}" title="IguanaTex Bitmap Display">
            <a:extLst>
              <a:ext uri="{FF2B5EF4-FFF2-40B4-BE49-F238E27FC236}">
                <a16:creationId xmlns:a16="http://schemas.microsoft.com/office/drawing/2014/main" id="{E927402F-19F1-4465-769C-D7932087E0D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89" y="5326302"/>
            <a:ext cx="5450307" cy="6459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54A7A1BA-085F-9274-EAF0-06B81A6E8BA2}"/>
                  </a:ext>
                </a:extLst>
              </p14:cNvPr>
              <p14:cNvContentPartPr/>
              <p14:nvPr/>
            </p14:nvContentPartPr>
            <p14:xfrm>
              <a:off x="4886339" y="5960352"/>
              <a:ext cx="2160" cy="540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54A7A1BA-085F-9274-EAF0-06B81A6E8BA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868339" y="5941066"/>
                <a:ext cx="37800" cy="43586"/>
              </a:xfrm>
              <a:prstGeom prst="rect">
                <a:avLst/>
              </a:prstGeom>
            </p:spPr>
          </p:pic>
        </mc:Fallback>
      </mc:AlternateContent>
      <p:pic>
        <p:nvPicPr>
          <p:cNvPr id="75" name="Immagine 74" descr="\documentclass{article}&#10;\usepackage{amsmath}&#10;\pagestyle{empty}&#10;\begin{document}&#10;$&#10;k_p\sigma_{\xi_e}\ll 1&#10;$&#10;\end{document}" title="IguanaTex Bitmap Display">
            <a:extLst>
              <a:ext uri="{FF2B5EF4-FFF2-40B4-BE49-F238E27FC236}">
                <a16:creationId xmlns:a16="http://schemas.microsoft.com/office/drawing/2014/main" id="{A23BE990-7C32-7345-F6F1-E44D48AD32C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20" y="4931227"/>
            <a:ext cx="1084589" cy="251922"/>
          </a:xfrm>
          <a:prstGeom prst="rect">
            <a:avLst/>
          </a:prstGeom>
        </p:spPr>
      </p:pic>
      <p:pic>
        <p:nvPicPr>
          <p:cNvPr id="139" name="Immagine 138" descr="\documentclass{article}&#10;\usepackage{amsmath}&#10;\pagestyle{empty}&#10;\begin{document}&#10;$&#10;\eta=k_p\xi&#10;$&#10;\end{document}" title="IguanaTex Bitmap Display">
            <a:extLst>
              <a:ext uri="{FF2B5EF4-FFF2-40B4-BE49-F238E27FC236}">
                <a16:creationId xmlns:a16="http://schemas.microsoft.com/office/drawing/2014/main" id="{FD78CC94-5A79-2695-17FE-32F6369ADA8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144" y="2147795"/>
            <a:ext cx="1158400" cy="349867"/>
          </a:xfrm>
          <a:prstGeom prst="rect">
            <a:avLst/>
          </a:prstGeom>
        </p:spPr>
      </p:pic>
      <p:grpSp>
        <p:nvGrpSpPr>
          <p:cNvPr id="169" name="Gruppo 168">
            <a:extLst>
              <a:ext uri="{FF2B5EF4-FFF2-40B4-BE49-F238E27FC236}">
                <a16:creationId xmlns:a16="http://schemas.microsoft.com/office/drawing/2014/main" id="{2EEADFB4-39C2-9FFC-1649-1918ABCD24C7}"/>
              </a:ext>
            </a:extLst>
          </p:cNvPr>
          <p:cNvGrpSpPr/>
          <p:nvPr/>
        </p:nvGrpSpPr>
        <p:grpSpPr>
          <a:xfrm>
            <a:off x="2477370" y="4548048"/>
            <a:ext cx="2181965" cy="1865268"/>
            <a:chOff x="2477370" y="4548048"/>
            <a:chExt cx="2181965" cy="1865268"/>
          </a:xfrm>
        </p:grpSpPr>
        <p:pic>
          <p:nvPicPr>
            <p:cNvPr id="157" name="Immagine 156" descr="\documentclass{article}&#10;\usepackage{amsmath}&#10;\pagestyle{empty}&#10;\begin{document}&#10;$&#10;\hat{E_e}=\frac{E_z|_e}{E_0}&#10;$&#10;\end{document}" title="IguanaTex Bitmap Display">
              <a:extLst>
                <a:ext uri="{FF2B5EF4-FFF2-40B4-BE49-F238E27FC236}">
                  <a16:creationId xmlns:a16="http://schemas.microsoft.com/office/drawing/2014/main" id="{F5F4E9BA-538C-478A-93EA-B4FE8B2C0072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370" y="5891770"/>
              <a:ext cx="1493775" cy="521546"/>
            </a:xfrm>
            <a:prstGeom prst="rect">
              <a:avLst/>
            </a:prstGeom>
          </p:spPr>
        </p:pic>
        <p:cxnSp>
          <p:nvCxnSpPr>
            <p:cNvPr id="140" name="Connettore 2 139">
              <a:extLst>
                <a:ext uri="{FF2B5EF4-FFF2-40B4-BE49-F238E27FC236}">
                  <a16:creationId xmlns:a16="http://schemas.microsoft.com/office/drawing/2014/main" id="{60DDB790-A96B-A2F8-D4FD-E51CB107A9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655" y="4548048"/>
              <a:ext cx="1842680" cy="1381982"/>
            </a:xfrm>
            <a:prstGeom prst="straightConnector1">
              <a:avLst/>
            </a:prstGeom>
            <a:ln w="412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uppo 167">
            <a:extLst>
              <a:ext uri="{FF2B5EF4-FFF2-40B4-BE49-F238E27FC236}">
                <a16:creationId xmlns:a16="http://schemas.microsoft.com/office/drawing/2014/main" id="{AABF89D6-9370-D297-F4D8-94B5121778F4}"/>
              </a:ext>
            </a:extLst>
          </p:cNvPr>
          <p:cNvGrpSpPr/>
          <p:nvPr/>
        </p:nvGrpSpPr>
        <p:grpSpPr>
          <a:xfrm>
            <a:off x="4304829" y="5041061"/>
            <a:ext cx="1447270" cy="1357332"/>
            <a:chOff x="4304829" y="5041061"/>
            <a:chExt cx="1447270" cy="1357332"/>
          </a:xfrm>
        </p:grpSpPr>
        <p:pic>
          <p:nvPicPr>
            <p:cNvPr id="160" name="Immagine 159" descr="\documentclass{article}&#10;\usepackage{amsmath}&#10;\pagestyle{empty}&#10;\begin{document}&#10;$&#10;\hat{E_t}=\frac{E_z|_t}{E_0}&#10;$&#10;\end{document}" title="IguanaTex Bitmap Display">
              <a:extLst>
                <a:ext uri="{FF2B5EF4-FFF2-40B4-BE49-F238E27FC236}">
                  <a16:creationId xmlns:a16="http://schemas.microsoft.com/office/drawing/2014/main" id="{0DB92466-D970-5220-95A8-C20464D22271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829" y="5876196"/>
              <a:ext cx="1447270" cy="522197"/>
            </a:xfrm>
            <a:prstGeom prst="rect">
              <a:avLst/>
            </a:prstGeom>
          </p:spPr>
        </p:pic>
        <p:cxnSp>
          <p:nvCxnSpPr>
            <p:cNvPr id="162" name="Connettore 2 161">
              <a:extLst>
                <a:ext uri="{FF2B5EF4-FFF2-40B4-BE49-F238E27FC236}">
                  <a16:creationId xmlns:a16="http://schemas.microsoft.com/office/drawing/2014/main" id="{6FD036DB-5338-AE07-04E3-DB3DE0C661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7196" y="5041061"/>
              <a:ext cx="319279" cy="748823"/>
            </a:xfrm>
            <a:prstGeom prst="straightConnector1">
              <a:avLst/>
            </a:prstGeom>
            <a:ln w="412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po 166">
            <a:extLst>
              <a:ext uri="{FF2B5EF4-FFF2-40B4-BE49-F238E27FC236}">
                <a16:creationId xmlns:a16="http://schemas.microsoft.com/office/drawing/2014/main" id="{95F1892C-BD3D-F428-79AA-32095C31D231}"/>
              </a:ext>
            </a:extLst>
          </p:cNvPr>
          <p:cNvGrpSpPr/>
          <p:nvPr/>
        </p:nvGrpSpPr>
        <p:grpSpPr>
          <a:xfrm>
            <a:off x="3006281" y="2740635"/>
            <a:ext cx="2046222" cy="2519306"/>
            <a:chOff x="3006281" y="2740635"/>
            <a:chExt cx="2046222" cy="2519306"/>
          </a:xfrm>
        </p:grpSpPr>
        <p:pic>
          <p:nvPicPr>
            <p:cNvPr id="149" name="Immagine 148" descr="\documentclass{article}&#10;\usepackage{amsmath}&#10;\pagestyle{empty}&#10;\begin{document}&#10;$&#10;\partial_\eta \hat{E}|_e&#10;$&#10;\end{document}" title="IguanaTex Bitmap Display">
              <a:extLst>
                <a:ext uri="{FF2B5EF4-FFF2-40B4-BE49-F238E27FC236}">
                  <a16:creationId xmlns:a16="http://schemas.microsoft.com/office/drawing/2014/main" id="{CF9953A2-6BFC-B2A0-0183-A52FA98F22A4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81" y="2740635"/>
              <a:ext cx="851200" cy="441600"/>
            </a:xfrm>
            <a:prstGeom prst="rect">
              <a:avLst/>
            </a:prstGeom>
          </p:spPr>
        </p:pic>
        <p:cxnSp>
          <p:nvCxnSpPr>
            <p:cNvPr id="166" name="Connettore diritto 165">
              <a:extLst>
                <a:ext uri="{FF2B5EF4-FFF2-40B4-BE49-F238E27FC236}">
                  <a16:creationId xmlns:a16="http://schemas.microsoft.com/office/drawing/2014/main" id="{7E2A18B6-3E72-21AE-675E-2868499D2BBB}"/>
                </a:ext>
              </a:extLst>
            </p:cNvPr>
            <p:cNvCxnSpPr/>
            <p:nvPr/>
          </p:nvCxnSpPr>
          <p:spPr>
            <a:xfrm>
              <a:off x="3935760" y="2924944"/>
              <a:ext cx="1116743" cy="2334997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CasellaDiTesto 169">
            <a:extLst>
              <a:ext uri="{FF2B5EF4-FFF2-40B4-BE49-F238E27FC236}">
                <a16:creationId xmlns:a16="http://schemas.microsoft.com/office/drawing/2014/main" id="{1555AA30-033E-4CA3-D21F-B731445BF2CD}"/>
              </a:ext>
            </a:extLst>
          </p:cNvPr>
          <p:cNvSpPr txBox="1"/>
          <p:nvPr/>
        </p:nvSpPr>
        <p:spPr>
          <a:xfrm rot="20146551">
            <a:off x="4594274" y="3138250"/>
            <a:ext cx="7570256" cy="132343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more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deltailed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model including 3D effects is available on P. Tomassini et al., “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Attosecond pulses from Ionization Injection Wake Field Accelerators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”, DOI 10.20944/preprints (submitted)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49D965FE-F1AF-C2F2-C146-8ABD7C854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6" y="3855632"/>
            <a:ext cx="4398615" cy="293241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6C8D3C6E-BE66-A011-7295-167D5D9DC385}"/>
              </a:ext>
            </a:extLst>
          </p:cNvPr>
          <p:cNvGrpSpPr/>
          <p:nvPr/>
        </p:nvGrpSpPr>
        <p:grpSpPr>
          <a:xfrm>
            <a:off x="1170997" y="1842914"/>
            <a:ext cx="3259408" cy="2336333"/>
            <a:chOff x="2266503" y="2608218"/>
            <a:chExt cx="5486682" cy="3657788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C753A1D-86FD-0626-65AC-08CBD189C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503" y="2608218"/>
              <a:ext cx="5486682" cy="3657788"/>
            </a:xfrm>
            <a:prstGeom prst="rect">
              <a:avLst/>
            </a:prstGeom>
          </p:spPr>
        </p:pic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A0CDD80E-79CE-ACC3-55E8-9DBBB3D3C54B}"/>
                </a:ext>
              </a:extLst>
            </p:cNvPr>
            <p:cNvCxnSpPr/>
            <p:nvPr/>
          </p:nvCxnSpPr>
          <p:spPr>
            <a:xfrm>
              <a:off x="5231904" y="3140968"/>
              <a:ext cx="0" cy="25922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E027271D-DA37-D39D-7825-A67D37BDF9DB}"/>
                </a:ext>
              </a:extLst>
            </p:cNvPr>
            <p:cNvCxnSpPr/>
            <p:nvPr/>
          </p:nvCxnSpPr>
          <p:spPr>
            <a:xfrm>
              <a:off x="5231904" y="3135269"/>
              <a:ext cx="0" cy="25922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912FC7DC-88BA-CC80-EDC1-13227C44D9A4}"/>
                </a:ext>
              </a:extLst>
            </p:cNvPr>
            <p:cNvCxnSpPr>
              <a:cxnSpLocks/>
            </p:cNvCxnSpPr>
            <p:nvPr/>
          </p:nvCxnSpPr>
          <p:spPr>
            <a:xfrm>
              <a:off x="6168008" y="3789040"/>
              <a:ext cx="1008112" cy="0"/>
            </a:xfrm>
            <a:prstGeom prst="straightConnector1">
              <a:avLst/>
            </a:prstGeom>
            <a:ln w="1301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1AFDD88-A8A4-4574-0071-EFB7ACDF6BCF}"/>
              </a:ext>
            </a:extLst>
          </p:cNvPr>
          <p:cNvSpPr txBox="1"/>
          <p:nvPr/>
        </p:nvSpPr>
        <p:spPr>
          <a:xfrm>
            <a:off x="578811" y="1180104"/>
            <a:ext cx="11421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Scan of the beam length as a function of the ionization pulse position. </a:t>
            </a:r>
            <a:r>
              <a:rPr lang="en-US" sz="2400" b="1" dirty="0"/>
              <a:t>The “zero position” </a:t>
            </a:r>
          </a:p>
          <a:p>
            <a:r>
              <a:rPr lang="en-US" sz="2400" b="1" dirty="0"/>
              <a:t>corresponds to a delay which places the pulse on the node of the accelerating gradient   </a:t>
            </a:r>
            <a:endParaRPr lang="it-IT" sz="2400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43A4039-FF1A-56DD-427C-63801239F324}"/>
              </a:ext>
            </a:extLst>
          </p:cNvPr>
          <p:cNvSpPr txBox="1"/>
          <p:nvPr/>
        </p:nvSpPr>
        <p:spPr>
          <a:xfrm>
            <a:off x="4933461" y="2081477"/>
            <a:ext cx="7142887" cy="1200329"/>
          </a:xfrm>
          <a:custGeom>
            <a:avLst/>
            <a:gdLst>
              <a:gd name="connsiteX0" fmla="*/ 0 w 7142887"/>
              <a:gd name="connsiteY0" fmla="*/ 0 h 1200329"/>
              <a:gd name="connsiteX1" fmla="*/ 7142887 w 7142887"/>
              <a:gd name="connsiteY1" fmla="*/ 0 h 1200329"/>
              <a:gd name="connsiteX2" fmla="*/ 7142887 w 7142887"/>
              <a:gd name="connsiteY2" fmla="*/ 1200329 h 1200329"/>
              <a:gd name="connsiteX3" fmla="*/ 0 w 7142887"/>
              <a:gd name="connsiteY3" fmla="*/ 1200329 h 1200329"/>
              <a:gd name="connsiteX4" fmla="*/ 0 w 714288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2887" h="1200329" extrusionOk="0">
                <a:moveTo>
                  <a:pt x="0" y="0"/>
                </a:moveTo>
                <a:cubicBezTo>
                  <a:pt x="1557102" y="118645"/>
                  <a:pt x="5291082" y="116012"/>
                  <a:pt x="7142887" y="0"/>
                </a:cubicBezTo>
                <a:cubicBezTo>
                  <a:pt x="7111773" y="337080"/>
                  <a:pt x="7182377" y="899796"/>
                  <a:pt x="7142887" y="1200329"/>
                </a:cubicBezTo>
                <a:cubicBezTo>
                  <a:pt x="4091141" y="1334929"/>
                  <a:pt x="2912113" y="1043133"/>
                  <a:pt x="0" y="1200329"/>
                </a:cubicBezTo>
                <a:cubicBezTo>
                  <a:pt x="-5118" y="993769"/>
                  <a:pt x="-42443" y="12989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59232" indent="-259232">
              <a:buFont typeface="Arial" panose="020B0604020202020204" pitchFamily="34" charset="0"/>
              <a:buChar char="•"/>
            </a:pPr>
            <a:r>
              <a:rPr lang="it-IT" sz="1800" b="1" dirty="0"/>
              <a:t>SINGLE </a:t>
            </a:r>
            <a:r>
              <a:rPr lang="it-IT" sz="1800" b="1" dirty="0" err="1"/>
              <a:t>Ti:Sa</a:t>
            </a:r>
            <a:r>
              <a:rPr lang="it-IT" sz="1800" b="1" dirty="0"/>
              <a:t> 200TW laser system, </a:t>
            </a:r>
            <a:r>
              <a:rPr lang="it-IT" sz="1800" b="1" dirty="0" err="1"/>
              <a:t>Circularly</a:t>
            </a:r>
            <a:r>
              <a:rPr lang="it-IT" sz="1800" b="1" dirty="0"/>
              <a:t> </a:t>
            </a:r>
            <a:r>
              <a:rPr lang="it-IT" sz="1800" b="1" dirty="0" err="1"/>
              <a:t>Polarised</a:t>
            </a:r>
            <a:r>
              <a:rPr lang="it-IT" sz="1800" b="1" dirty="0"/>
              <a:t> </a:t>
            </a:r>
            <a:r>
              <a:rPr lang="it-IT" sz="1800" b="1" dirty="0" err="1"/>
              <a:t>pulses</a:t>
            </a:r>
            <a:endParaRPr lang="it-IT" sz="1800" b="1" dirty="0"/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it-IT" sz="1800" dirty="0"/>
              <a:t>4x 23fs FWHM </a:t>
            </a:r>
            <a:r>
              <a:rPr lang="it-IT" sz="1800" dirty="0" err="1"/>
              <a:t>pulses</a:t>
            </a:r>
            <a:r>
              <a:rPr lang="it-IT" sz="1800" dirty="0"/>
              <a:t>,   w0=45 </a:t>
            </a:r>
            <a:r>
              <a:rPr lang="it-IT" sz="1800" dirty="0">
                <a:latin typeface="Symbol" panose="05050102010706020507" pitchFamily="18" charset="2"/>
              </a:rPr>
              <a:t>m</a:t>
            </a:r>
            <a:r>
              <a:rPr lang="it-IT" sz="1800" dirty="0"/>
              <a:t>m ,   </a:t>
            </a:r>
            <a:r>
              <a:rPr lang="it-IT" sz="1800" dirty="0" err="1"/>
              <a:t>total</a:t>
            </a:r>
            <a:r>
              <a:rPr lang="it-IT" sz="1800" dirty="0"/>
              <a:t> </a:t>
            </a:r>
            <a:r>
              <a:rPr lang="it-IT" dirty="0"/>
              <a:t>5</a:t>
            </a:r>
            <a:r>
              <a:rPr lang="it-IT" sz="1800" dirty="0"/>
              <a:t>J on TEM00, 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it-IT" sz="1800" dirty="0"/>
              <a:t>1x 25fs or 18fs FWHM </a:t>
            </a:r>
            <a:r>
              <a:rPr lang="it-IT" sz="1800" dirty="0" err="1"/>
              <a:t>ionization</a:t>
            </a:r>
            <a:r>
              <a:rPr lang="it-IT" sz="1800" dirty="0"/>
              <a:t> </a:t>
            </a:r>
            <a:r>
              <a:rPr lang="it-IT" sz="1800" dirty="0" err="1"/>
              <a:t>pulse</a:t>
            </a:r>
            <a:r>
              <a:rPr lang="it-IT" sz="1800" dirty="0"/>
              <a:t> </a:t>
            </a:r>
            <a:r>
              <a:rPr lang="it-IT" sz="1800" b="1" dirty="0"/>
              <a:t>in II </a:t>
            </a:r>
            <a:r>
              <a:rPr lang="it-IT" sz="1800" dirty="0" err="1"/>
              <a:t>harmonics</a:t>
            </a:r>
            <a:r>
              <a:rPr lang="it-IT" sz="1800" dirty="0"/>
              <a:t>,  w0=3.5 </a:t>
            </a:r>
            <a:r>
              <a:rPr lang="it-IT" sz="1800" dirty="0">
                <a:latin typeface="Symbol" panose="05050102010706020507" pitchFamily="18" charset="2"/>
              </a:rPr>
              <a:t>m</a:t>
            </a:r>
            <a:r>
              <a:rPr lang="it-IT" sz="1800" dirty="0"/>
              <a:t>m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it-IT" sz="1800" dirty="0"/>
              <a:t>100%Ar (8+) plasma, n0=5e17 1/cm^3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29C966E-3BB8-0A7F-F134-3438BAE4BD2E}"/>
              </a:ext>
            </a:extLst>
          </p:cNvPr>
          <p:cNvSpPr txBox="1"/>
          <p:nvPr/>
        </p:nvSpPr>
        <p:spPr>
          <a:xfrm>
            <a:off x="4933461" y="3249184"/>
            <a:ext cx="6606990" cy="646331"/>
          </a:xfrm>
          <a:custGeom>
            <a:avLst/>
            <a:gdLst>
              <a:gd name="connsiteX0" fmla="*/ 0 w 6606990"/>
              <a:gd name="connsiteY0" fmla="*/ 0 h 646331"/>
              <a:gd name="connsiteX1" fmla="*/ 6606990 w 6606990"/>
              <a:gd name="connsiteY1" fmla="*/ 0 h 646331"/>
              <a:gd name="connsiteX2" fmla="*/ 6606990 w 6606990"/>
              <a:gd name="connsiteY2" fmla="*/ 646331 h 646331"/>
              <a:gd name="connsiteX3" fmla="*/ 0 w 6606990"/>
              <a:gd name="connsiteY3" fmla="*/ 646331 h 646331"/>
              <a:gd name="connsiteX4" fmla="*/ 0 w 660699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6990" h="646331" extrusionOk="0">
                <a:moveTo>
                  <a:pt x="0" y="0"/>
                </a:moveTo>
                <a:cubicBezTo>
                  <a:pt x="3159430" y="118645"/>
                  <a:pt x="4849159" y="116012"/>
                  <a:pt x="6606990" y="0"/>
                </a:cubicBezTo>
                <a:cubicBezTo>
                  <a:pt x="6559256" y="166119"/>
                  <a:pt x="6646480" y="543217"/>
                  <a:pt x="6606990" y="646331"/>
                </a:cubicBezTo>
                <a:cubicBezTo>
                  <a:pt x="3551142" y="780931"/>
                  <a:pt x="1694422" y="489135"/>
                  <a:pt x="0" y="646331"/>
                </a:cubicBezTo>
                <a:cubicBezTo>
                  <a:pt x="44741" y="534667"/>
                  <a:pt x="-25823" y="18907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59232" indent="-259232">
              <a:buFont typeface="Arial" panose="020B0604020202020204" pitchFamily="34" charset="0"/>
              <a:buChar char="•"/>
            </a:pPr>
            <a:r>
              <a:rPr lang="it-IT" sz="1800" b="1" dirty="0"/>
              <a:t>PIC </a:t>
            </a:r>
            <a:r>
              <a:rPr lang="it-IT" sz="1800" b="1" dirty="0" err="1"/>
              <a:t>simulations</a:t>
            </a:r>
            <a:r>
              <a:rPr lang="it-IT" sz="1800" b="1" dirty="0"/>
              <a:t> with the quasi-3D FB-PIC code. </a:t>
            </a:r>
            <a:r>
              <a:rPr lang="it-IT" sz="1800" b="1" dirty="0" err="1"/>
              <a:t>Resolution</a:t>
            </a:r>
            <a:r>
              <a:rPr lang="it-IT" sz="1800" b="1" dirty="0"/>
              <a:t> </a:t>
            </a:r>
            <a:r>
              <a:rPr lang="it-IT" sz="1800" b="1" dirty="0">
                <a:latin typeface="Symbol" panose="05050102010706020507" pitchFamily="18" charset="2"/>
              </a:rPr>
              <a:t>l</a:t>
            </a:r>
            <a:r>
              <a:rPr lang="it-IT" sz="1800" b="1" dirty="0"/>
              <a:t>i/24 and </a:t>
            </a:r>
            <a:r>
              <a:rPr lang="it-IT" sz="1800" b="1" dirty="0">
                <a:latin typeface="Symbol" panose="05050102010706020507" pitchFamily="18" charset="2"/>
              </a:rPr>
              <a:t>l</a:t>
            </a:r>
            <a:r>
              <a:rPr lang="it-IT" sz="1800" b="1" dirty="0"/>
              <a:t>i/8 in the </a:t>
            </a:r>
            <a:r>
              <a:rPr lang="it-IT" sz="1800" b="1" dirty="0" err="1"/>
              <a:t>longitudinal</a:t>
            </a:r>
            <a:r>
              <a:rPr lang="it-IT" sz="1800" b="1" dirty="0"/>
              <a:t> and </a:t>
            </a:r>
            <a:r>
              <a:rPr lang="it-IT" sz="1800" b="1" dirty="0" err="1"/>
              <a:t>transverse</a:t>
            </a:r>
            <a:r>
              <a:rPr lang="it-IT" sz="1800" b="1" dirty="0"/>
              <a:t> </a:t>
            </a:r>
            <a:r>
              <a:rPr lang="it-IT" sz="1800" b="1" dirty="0" err="1"/>
              <a:t>directions</a:t>
            </a:r>
            <a:endParaRPr lang="it-IT" sz="180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F2D87B7-7DEA-20F8-DCD5-25F7A7BD9D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86" y="4036213"/>
            <a:ext cx="4048958" cy="275182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AF94918-2F80-98F4-C49F-BBA91DE2AD6A}"/>
              </a:ext>
            </a:extLst>
          </p:cNvPr>
          <p:cNvSpPr txBox="1"/>
          <p:nvPr/>
        </p:nvSpPr>
        <p:spPr>
          <a:xfrm>
            <a:off x="2543637" y="4487516"/>
            <a:ext cx="943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</a:t>
            </a:r>
            <a:r>
              <a:rPr lang="en-US" sz="1600" b="1" dirty="0" err="1"/>
              <a:t>i</a:t>
            </a:r>
            <a:r>
              <a:rPr lang="en-US" sz="2000" b="1" dirty="0"/>
              <a:t>=25fs</a:t>
            </a:r>
            <a:endParaRPr lang="it-IT" sz="2000" b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63E0C8-9C5E-26A6-90E0-9C433B9CC5EE}"/>
              </a:ext>
            </a:extLst>
          </p:cNvPr>
          <p:cNvSpPr txBox="1"/>
          <p:nvPr/>
        </p:nvSpPr>
        <p:spPr>
          <a:xfrm>
            <a:off x="8536784" y="4439304"/>
            <a:ext cx="943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</a:t>
            </a:r>
            <a:r>
              <a:rPr lang="en-US" sz="1600" b="1" dirty="0" err="1"/>
              <a:t>i</a:t>
            </a:r>
            <a:r>
              <a:rPr lang="en-US" sz="2000" b="1" dirty="0"/>
              <a:t>=18fs</a:t>
            </a:r>
            <a:endParaRPr lang="it-IT" sz="2000" b="1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DC564CA-BBB1-E40D-760A-4A580DB490D1}"/>
              </a:ext>
            </a:extLst>
          </p:cNvPr>
          <p:cNvSpPr/>
          <p:nvPr/>
        </p:nvSpPr>
        <p:spPr>
          <a:xfrm>
            <a:off x="2064450" y="5091297"/>
            <a:ext cx="1901966" cy="1296144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AF19FC2-F62F-A687-16FD-1B6AE4C9EB90}"/>
              </a:ext>
            </a:extLst>
          </p:cNvPr>
          <p:cNvSpPr/>
          <p:nvPr/>
        </p:nvSpPr>
        <p:spPr>
          <a:xfrm>
            <a:off x="8026470" y="5010555"/>
            <a:ext cx="1901966" cy="1296144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039A7E8-B445-BF3C-B8CB-61F350A47D29}"/>
              </a:ext>
            </a:extLst>
          </p:cNvPr>
          <p:cNvSpPr txBox="1"/>
          <p:nvPr/>
        </p:nvSpPr>
        <p:spPr>
          <a:xfrm>
            <a:off x="1772512" y="26712"/>
            <a:ext cx="78488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Fine tuning of the beam length in two-color/</a:t>
            </a:r>
            <a:r>
              <a:rPr lang="en-US" sz="3200" b="1" dirty="0" err="1">
                <a:solidFill>
                  <a:schemeClr val="accent2"/>
                </a:solidFill>
              </a:rPr>
              <a:t>ReMPI</a:t>
            </a:r>
            <a:r>
              <a:rPr lang="en-US" sz="3200" b="1" dirty="0">
                <a:solidFill>
                  <a:schemeClr val="accent2"/>
                </a:solidFill>
              </a:rPr>
              <a:t>/trojan-horse schemes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5041CE-3801-F301-E901-B47ABB97E694}"/>
              </a:ext>
            </a:extLst>
          </p:cNvPr>
          <p:cNvSpPr txBox="1"/>
          <p:nvPr/>
        </p:nvSpPr>
        <p:spPr>
          <a:xfrm>
            <a:off x="5216535" y="4969357"/>
            <a:ext cx="10891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Timing</a:t>
            </a:r>
          </a:p>
          <a:p>
            <a:pPr algn="ctr"/>
            <a:r>
              <a:rPr lang="en-US" sz="2400" i="1" dirty="0"/>
              <a:t> jitter</a:t>
            </a:r>
          </a:p>
          <a:p>
            <a:pPr algn="ctr"/>
            <a:r>
              <a:rPr lang="en-US" sz="2400" i="1" dirty="0"/>
              <a:t> below </a:t>
            </a:r>
          </a:p>
          <a:p>
            <a:pPr algn="ctr"/>
            <a:r>
              <a:rPr lang="en-US" sz="2400" i="1" dirty="0"/>
              <a:t>3fs rms</a:t>
            </a:r>
            <a:endParaRPr lang="it-IT" sz="2400" i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935BAF2-5DF8-5422-6D00-FCDC925186B8}"/>
              </a:ext>
            </a:extLst>
          </p:cNvPr>
          <p:cNvSpPr txBox="1"/>
          <p:nvPr/>
        </p:nvSpPr>
        <p:spPr>
          <a:xfrm>
            <a:off x="7895265" y="4138049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Post compressed</a:t>
            </a:r>
            <a:endParaRPr lang="it-IT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747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35560" y="278846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Simplifying </a:t>
            </a:r>
            <a:r>
              <a:rPr lang="en-US" sz="3200" b="1" dirty="0" err="1">
                <a:solidFill>
                  <a:schemeClr val="accent2"/>
                </a:solidFill>
              </a:rPr>
              <a:t>ReMPI</a:t>
            </a:r>
            <a:endParaRPr lang="en-US" sz="3200" b="1" dirty="0">
              <a:solidFill>
                <a:schemeClr val="accent2"/>
              </a:solidFill>
            </a:endParaRP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57ACB5-FE2B-1EEC-3B20-3376FF852B59}"/>
              </a:ext>
            </a:extLst>
          </p:cNvPr>
          <p:cNvSpPr txBox="1"/>
          <p:nvPr/>
        </p:nvSpPr>
        <p:spPr>
          <a:xfrm>
            <a:off x="9600931" y="5081413"/>
            <a:ext cx="1625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    5-30 </a:t>
            </a:r>
            <a:r>
              <a:rPr lang="en-US" sz="2400" b="1" dirty="0" err="1"/>
              <a:t>pC</a:t>
            </a:r>
            <a:r>
              <a:rPr lang="en-US" sz="2400" dirty="0"/>
              <a:t>  </a:t>
            </a:r>
          </a:p>
          <a:p>
            <a:r>
              <a:rPr lang="en-US" sz="2400" dirty="0">
                <a:latin typeface="Symbol" panose="05050102010706020507" pitchFamily="18" charset="2"/>
              </a:rPr>
              <a:t> </a:t>
            </a:r>
            <a:endParaRPr lang="it-IT" sz="2400" b="1" dirty="0"/>
          </a:p>
        </p:txBody>
      </p:sp>
      <p:sp>
        <p:nvSpPr>
          <p:cNvPr id="5" name="Immagine 349">
            <a:extLst>
              <a:ext uri="{FF2B5EF4-FFF2-40B4-BE49-F238E27FC236}">
                <a16:creationId xmlns:a16="http://schemas.microsoft.com/office/drawing/2014/main" id="{DFF44F75-E5F2-A6F8-4CA7-6418EB1E85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88475" y="365127"/>
            <a:ext cx="87788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43D7CC-C816-F81B-4B59-7777D5145848}"/>
              </a:ext>
            </a:extLst>
          </p:cNvPr>
          <p:cNvSpPr txBox="1"/>
          <p:nvPr/>
        </p:nvSpPr>
        <p:spPr>
          <a:xfrm>
            <a:off x="263352" y="1138836"/>
            <a:ext cx="10875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first  FEL compliant version of </a:t>
            </a:r>
            <a:r>
              <a:rPr lang="en-US" sz="2400" b="1" dirty="0" err="1"/>
              <a:t>ReMPI</a:t>
            </a:r>
            <a:r>
              <a:rPr lang="en-US" sz="2400" b="1" dirty="0"/>
              <a:t> for 5GeV suffered from “gigantism”. </a:t>
            </a:r>
          </a:p>
          <a:p>
            <a:r>
              <a:rPr lang="en-US" sz="2400" dirty="0"/>
              <a:t>Eight pulse, with complex evolution due to the propagation into an evolving </a:t>
            </a:r>
            <a:r>
              <a:rPr lang="en-US" sz="2400" dirty="0" err="1"/>
              <a:t>wakefield</a:t>
            </a:r>
            <a:endParaRPr lang="it-IT" sz="2400" dirty="0"/>
          </a:p>
        </p:txBody>
      </p:sp>
      <p:pic>
        <p:nvPicPr>
          <p:cNvPr id="10" name="Picture 4 2">
            <a:extLst>
              <a:ext uri="{FF2B5EF4-FFF2-40B4-BE49-F238E27FC236}">
                <a16:creationId xmlns:a16="http://schemas.microsoft.com/office/drawing/2014/main" id="{A064D03B-1DD6-BC4C-8453-BAA90257EB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909817"/>
            <a:ext cx="2663259" cy="167627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2AE04E1-17D0-1432-860E-D51BCCE4BA00}"/>
              </a:ext>
            </a:extLst>
          </p:cNvPr>
          <p:cNvSpPr txBox="1"/>
          <p:nvPr/>
        </p:nvSpPr>
        <p:spPr>
          <a:xfrm>
            <a:off x="606647" y="2130306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3600" dirty="0"/>
              <a:t> pulses </a:t>
            </a:r>
            <a:endParaRPr lang="it-IT" sz="36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A7D75AE-8652-F7F6-6D51-91C873AF9B58}"/>
              </a:ext>
            </a:extLst>
          </p:cNvPr>
          <p:cNvSpPr txBox="1"/>
          <p:nvPr/>
        </p:nvSpPr>
        <p:spPr>
          <a:xfrm>
            <a:off x="399189" y="2783490"/>
            <a:ext cx="188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(1PW, </a:t>
            </a:r>
            <a:r>
              <a:rPr lang="en-US" b="1" dirty="0" err="1"/>
              <a:t>EuPRAXIA</a:t>
            </a:r>
            <a:r>
              <a:rPr lang="en-US" b="1" dirty="0"/>
              <a:t> )</a:t>
            </a:r>
            <a:endParaRPr lang="it-IT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F86F093-96CC-9537-5805-30DEE77E83CC}"/>
              </a:ext>
            </a:extLst>
          </p:cNvPr>
          <p:cNvSpPr txBox="1"/>
          <p:nvPr/>
        </p:nvSpPr>
        <p:spPr>
          <a:xfrm>
            <a:off x="9596512" y="2485823"/>
            <a:ext cx="1375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    30 </a:t>
            </a:r>
            <a:r>
              <a:rPr lang="en-US" sz="2400" b="1" dirty="0" err="1"/>
              <a:t>pC</a:t>
            </a:r>
            <a:r>
              <a:rPr lang="en-US" sz="2400" dirty="0"/>
              <a:t>  </a:t>
            </a:r>
          </a:p>
          <a:p>
            <a:r>
              <a:rPr lang="en-US" sz="2400" dirty="0">
                <a:latin typeface="Symbol" panose="05050102010706020507" pitchFamily="18" charset="2"/>
              </a:rPr>
              <a:t> </a:t>
            </a:r>
            <a:endParaRPr lang="it-IT" sz="24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93AF6BB-228B-FAD9-44A8-8C97CE76F09E}"/>
              </a:ext>
            </a:extLst>
          </p:cNvPr>
          <p:cNvSpPr txBox="1"/>
          <p:nvPr/>
        </p:nvSpPr>
        <p:spPr>
          <a:xfrm>
            <a:off x="119336" y="3602165"/>
            <a:ext cx="123853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P. Tomassini et al., </a:t>
            </a:r>
            <a:r>
              <a:rPr lang="en-US" sz="160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High-quality 5GeV electron bunches with the resonant multi-pulse ionization injection, PPCF </a:t>
            </a:r>
            <a:r>
              <a:rPr lang="fr-FR" sz="1600" dirty="0"/>
              <a:t>P 62 (2020) 014010</a:t>
            </a:r>
          </a:p>
          <a:p>
            <a:r>
              <a:rPr lang="fr-FR" dirty="0"/>
              <a:t>P. Tomassini et al</a:t>
            </a:r>
            <a:r>
              <a:rPr lang="fr-FR" sz="1600" dirty="0"/>
              <a:t>., </a:t>
            </a:r>
            <a:r>
              <a:rPr lang="en-US" sz="1600" dirty="0"/>
              <a:t>BRILLIANT X-RAY FREE ELECTRON LASER DRIVEN BY RESONANT MULTI-PULSE IONIZATION INJECTION ACCELERATOR</a:t>
            </a:r>
            <a:r>
              <a:rPr lang="fr-FR" sz="1600" dirty="0"/>
              <a:t>,</a:t>
            </a:r>
          </a:p>
          <a:p>
            <a:r>
              <a:rPr lang="fr-FR" sz="1600" dirty="0"/>
              <a:t> proc. FEL 2022 </a:t>
            </a:r>
            <a:r>
              <a:rPr lang="fr-FR" sz="1600" dirty="0" err="1"/>
              <a:t>conference</a:t>
            </a:r>
            <a:r>
              <a:rPr lang="fr-FR" sz="1600" dirty="0"/>
              <a:t>, Trieste.</a:t>
            </a:r>
            <a:endParaRPr lang="it-IT" sz="16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A95094A-8F79-FD47-4FDA-A137FF64EDE8}"/>
              </a:ext>
            </a:extLst>
          </p:cNvPr>
          <p:cNvSpPr txBox="1"/>
          <p:nvPr/>
        </p:nvSpPr>
        <p:spPr>
          <a:xfrm>
            <a:off x="642587" y="5496912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600" dirty="0"/>
              <a:t> pulses </a:t>
            </a:r>
            <a:endParaRPr lang="it-IT" sz="36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5795B15-71E7-EBB3-2BCB-27C0C30C3EDC}"/>
              </a:ext>
            </a:extLst>
          </p:cNvPr>
          <p:cNvSpPr txBox="1"/>
          <p:nvPr/>
        </p:nvSpPr>
        <p:spPr>
          <a:xfrm>
            <a:off x="570708" y="6405114"/>
            <a:ext cx="1068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Tomassini et al., High-Brightness e-beams with the </a:t>
            </a:r>
            <a:r>
              <a:rPr lang="en-US" dirty="0" err="1"/>
              <a:t>ReMPI</a:t>
            </a:r>
            <a:r>
              <a:rPr lang="en-US" dirty="0"/>
              <a:t> scheme employing two driver pulses, in preparation</a:t>
            </a:r>
            <a:endParaRPr lang="it-IT" dirty="0"/>
          </a:p>
        </p:txBody>
      </p:sp>
      <p:pic>
        <p:nvPicPr>
          <p:cNvPr id="18" name="Immagine 17" descr="\documentclass{article}&#10;\usepackage{amsmath}&#10;\pagestyle{empty}&#10;\begin{document}&#10;$&#10;\epsilon_n \simeq 80 nm rad&#10;$&#10;\end{document}" title="IguanaTex Bitmap Display">
            <a:extLst>
              <a:ext uri="{FF2B5EF4-FFF2-40B4-BE49-F238E27FC236}">
                <a16:creationId xmlns:a16="http://schemas.microsoft.com/office/drawing/2014/main" id="{DA0EA2EB-D0CA-E0E3-F43C-A608389E24A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983" y="3177678"/>
            <a:ext cx="1896228" cy="257829"/>
          </a:xfrm>
          <a:prstGeom prst="rect">
            <a:avLst/>
          </a:prstGeom>
        </p:spPr>
      </p:pic>
      <p:pic>
        <p:nvPicPr>
          <p:cNvPr id="26" name="Immagine 25" descr="\documentclass{article}&#10;\usepackage{amsmath}&#10;\pagestyle{empty}&#10;\begin{document}&#10;$&#10;\epsilon_{n,x} \simeq 120 nm rad&#10;$&#10;\end{document}" title="IguanaTex Bitmap Display">
            <a:extLst>
              <a:ext uri="{FF2B5EF4-FFF2-40B4-BE49-F238E27FC236}">
                <a16:creationId xmlns:a16="http://schemas.microsoft.com/office/drawing/2014/main" id="{827F804D-B63B-C729-5370-A4CE3E0DE7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279" y="5619630"/>
            <a:ext cx="2262921" cy="30283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F630923-30C1-AD0F-26C4-852D4ECB6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59696" y="4189564"/>
            <a:ext cx="3240360" cy="220869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DDD22AB-8757-95A3-31C2-253132A8F45F}"/>
              </a:ext>
            </a:extLst>
          </p:cNvPr>
          <p:cNvSpPr txBox="1"/>
          <p:nvPr/>
        </p:nvSpPr>
        <p:spPr>
          <a:xfrm>
            <a:off x="954266" y="5141187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(200TW)</a:t>
            </a:r>
            <a:endParaRPr lang="it-IT" b="1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3D79088D-CAFD-D1AA-3F3D-B4CC00E517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8614" y="4205643"/>
            <a:ext cx="2740589" cy="2229203"/>
          </a:xfrm>
          <a:prstGeom prst="rect">
            <a:avLst/>
          </a:prstGeom>
        </p:spPr>
      </p:pic>
      <p:sp>
        <p:nvSpPr>
          <p:cNvPr id="23" name="Freccia in giù 22">
            <a:extLst>
              <a:ext uri="{FF2B5EF4-FFF2-40B4-BE49-F238E27FC236}">
                <a16:creationId xmlns:a16="http://schemas.microsoft.com/office/drawing/2014/main" id="{11994F9A-511F-9675-D027-20F8AD97A0CB}"/>
              </a:ext>
            </a:extLst>
          </p:cNvPr>
          <p:cNvSpPr/>
          <p:nvPr/>
        </p:nvSpPr>
        <p:spPr>
          <a:xfrm>
            <a:off x="1066614" y="3194446"/>
            <a:ext cx="740806" cy="1885541"/>
          </a:xfrm>
          <a:prstGeom prst="downArrow">
            <a:avLst/>
          </a:prstGeom>
          <a:solidFill>
            <a:srgbClr val="00B05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 descr="\documentclass{article}&#10;\usepackage{amsmath}&#10;\pagestyle{empty}&#10;\begin{document}&#10;$&#10;\epsilon_{n,y} \simeq 60 nm rad&#10;$&#10;\end{document}" title="IguanaTex Bitmap Display">
            <a:extLst>
              <a:ext uri="{FF2B5EF4-FFF2-40B4-BE49-F238E27FC236}">
                <a16:creationId xmlns:a16="http://schemas.microsoft.com/office/drawing/2014/main" id="{769B958E-1202-0BFC-A95C-A56E9C87F0A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32" y="5935695"/>
            <a:ext cx="2103204" cy="3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8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35560" y="278846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Outlook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7925A8-4C3E-7974-A2EA-C5140C90357E}"/>
              </a:ext>
            </a:extLst>
          </p:cNvPr>
          <p:cNvSpPr txBox="1"/>
          <p:nvPr/>
        </p:nvSpPr>
        <p:spPr>
          <a:xfrm>
            <a:off x="839416" y="1568445"/>
            <a:ext cx="1065718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2"/>
                </a:solidFill>
              </a:rPr>
              <a:t>The two-color ionization injection and the Resonant Multi Pulse Ionization Injection (</a:t>
            </a:r>
            <a:r>
              <a:rPr lang="en-US" sz="2400" b="1" dirty="0" err="1">
                <a:solidFill>
                  <a:schemeClr val="accent2"/>
                </a:solidFill>
              </a:rPr>
              <a:t>ReMPI</a:t>
            </a:r>
            <a:r>
              <a:rPr lang="en-US" sz="2400" b="1" dirty="0">
                <a:solidFill>
                  <a:schemeClr val="accent2"/>
                </a:solidFill>
              </a:rPr>
              <a:t>) schemes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Earlier results with </a:t>
            </a:r>
            <a:r>
              <a:rPr lang="en-US" sz="2400" dirty="0" err="1"/>
              <a:t>ReMPI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Attosecond high-brightness beams with </a:t>
            </a:r>
            <a:r>
              <a:rPr lang="en-US" sz="2400" dirty="0" err="1"/>
              <a:t>ReMPI</a:t>
            </a:r>
            <a:r>
              <a:rPr lang="en-US" sz="2400" dirty="0"/>
              <a:t> and 250TW </a:t>
            </a:r>
            <a:r>
              <a:rPr lang="en-US" sz="2400" dirty="0" err="1"/>
              <a:t>Ti:Sa</a:t>
            </a:r>
            <a:r>
              <a:rPr lang="en-US" sz="2400" dirty="0"/>
              <a:t> systems</a:t>
            </a:r>
          </a:p>
          <a:p>
            <a:endParaRPr lang="en-US" sz="2400" dirty="0"/>
          </a:p>
          <a:p>
            <a:r>
              <a:rPr lang="en-US" sz="2400" dirty="0"/>
              <a:t>4.   Towards Compton/Thomson sources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r>
              <a:rPr lang="en-US" sz="2400" dirty="0"/>
              <a:t>5.   Conclusions</a:t>
            </a:r>
            <a:endParaRPr lang="it-IT" sz="2400" dirty="0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75249A7A-C2FF-D66D-6A46-D404D1DBFF68}"/>
              </a:ext>
            </a:extLst>
          </p:cNvPr>
          <p:cNvCxnSpPr>
            <a:cxnSpLocks/>
          </p:cNvCxnSpPr>
          <p:nvPr/>
        </p:nvCxnSpPr>
        <p:spPr>
          <a:xfrm>
            <a:off x="839416" y="3717032"/>
            <a:ext cx="10657184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DED4F0E9-00EB-9C18-EC48-DDAFC8794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2050" name="Picture 2" descr="Contact">
            <a:extLst>
              <a:ext uri="{FF2B5EF4-FFF2-40B4-BE49-F238E27FC236}">
                <a16:creationId xmlns:a16="http://schemas.microsoft.com/office/drawing/2014/main" id="{3E78C1F0-3BE3-A138-B0B3-FA8E1B8A5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88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84872" y="298732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Flexible attosecond source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0D1A3A8-EC7C-D2DD-8A82-9AF653E1C73B}"/>
              </a:ext>
            </a:extLst>
          </p:cNvPr>
          <p:cNvSpPr txBox="1"/>
          <p:nvPr/>
        </p:nvSpPr>
        <p:spPr>
          <a:xfrm>
            <a:off x="227348" y="939668"/>
            <a:ext cx="11737304" cy="675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32" indent="-259232">
              <a:buFont typeface="Arial" panose="020B0604020202020204" pitchFamily="34" charset="0"/>
              <a:buChar char="•"/>
            </a:pPr>
            <a:endParaRPr lang="it-IT" sz="1633" dirty="0"/>
          </a:p>
          <a:p>
            <a:r>
              <a:rPr lang="it-IT" sz="2000" b="1" dirty="0"/>
              <a:t>SINGLE </a:t>
            </a:r>
            <a:r>
              <a:rPr lang="it-IT" sz="2000" b="1" dirty="0" err="1"/>
              <a:t>Ti:Sa</a:t>
            </a:r>
            <a:r>
              <a:rPr lang="it-IT" sz="2000" b="1" dirty="0"/>
              <a:t> 200TW/300TW laser system, </a:t>
            </a:r>
            <a:r>
              <a:rPr lang="it-IT" sz="2000" b="1" dirty="0" err="1"/>
              <a:t>Circularly</a:t>
            </a:r>
            <a:r>
              <a:rPr lang="it-IT" sz="2000" b="1" dirty="0"/>
              <a:t> </a:t>
            </a:r>
            <a:r>
              <a:rPr lang="it-IT" sz="2000" b="1" dirty="0" err="1"/>
              <a:t>Polarised</a:t>
            </a:r>
            <a:r>
              <a:rPr lang="it-IT" sz="2000" b="1" dirty="0"/>
              <a:t> </a:t>
            </a:r>
            <a:r>
              <a:rPr lang="it-IT" sz="2000" b="1" dirty="0" err="1"/>
              <a:t>pulses</a:t>
            </a:r>
            <a:endParaRPr lang="it-IT" sz="2000" b="1" dirty="0"/>
          </a:p>
          <a:p>
            <a:endParaRPr lang="it-IT" sz="2000" b="1" dirty="0"/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it-IT" sz="2000" dirty="0"/>
              <a:t>2x 23fs FWHM </a:t>
            </a:r>
            <a:r>
              <a:rPr lang="it-IT" sz="2000" dirty="0" err="1"/>
              <a:t>pulses</a:t>
            </a:r>
            <a:r>
              <a:rPr lang="it-IT" sz="2000" dirty="0"/>
              <a:t>,   w0=30 </a:t>
            </a:r>
            <a:r>
              <a:rPr lang="it-IT" sz="2000" dirty="0">
                <a:latin typeface="Symbol" panose="05050102010706020507" pitchFamily="18" charset="2"/>
              </a:rPr>
              <a:t>m</a:t>
            </a:r>
            <a:r>
              <a:rPr lang="it-IT" sz="2000" dirty="0"/>
              <a:t>m ,   </a:t>
            </a:r>
            <a:r>
              <a:rPr lang="it-IT" sz="2000" dirty="0" err="1"/>
              <a:t>total</a:t>
            </a:r>
            <a:r>
              <a:rPr lang="it-IT" sz="2000" dirty="0"/>
              <a:t> 4.2J on TEM00, 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it-IT" sz="2000" dirty="0"/>
              <a:t>1x 30fs FWHM </a:t>
            </a:r>
            <a:r>
              <a:rPr lang="it-IT" sz="2000" dirty="0" err="1"/>
              <a:t>ionization</a:t>
            </a:r>
            <a:r>
              <a:rPr lang="it-IT" sz="2000" dirty="0"/>
              <a:t> </a:t>
            </a:r>
            <a:r>
              <a:rPr lang="it-IT" sz="2000" dirty="0" err="1"/>
              <a:t>pulse</a:t>
            </a:r>
            <a:r>
              <a:rPr lang="it-IT" sz="2000" dirty="0"/>
              <a:t> </a:t>
            </a:r>
            <a:r>
              <a:rPr lang="it-IT" sz="2000" b="1" dirty="0"/>
              <a:t>in III </a:t>
            </a:r>
            <a:r>
              <a:rPr lang="it-IT" sz="2000" dirty="0" err="1"/>
              <a:t>harmonics</a:t>
            </a:r>
            <a:r>
              <a:rPr lang="it-IT" sz="2000" dirty="0"/>
              <a:t>,  w0=3.5 </a:t>
            </a:r>
            <a:r>
              <a:rPr lang="it-IT" sz="2000" dirty="0">
                <a:latin typeface="Symbol" panose="05050102010706020507" pitchFamily="18" charset="2"/>
              </a:rPr>
              <a:t>m</a:t>
            </a:r>
            <a:r>
              <a:rPr lang="it-IT" sz="2000" dirty="0"/>
              <a:t>m, on TEM00, 20mJ</a:t>
            </a:r>
          </a:p>
          <a:p>
            <a:endParaRPr lang="it-IT" sz="2000" dirty="0">
              <a:solidFill>
                <a:schemeClr val="accent1"/>
              </a:solidFill>
            </a:endParaRPr>
          </a:p>
          <a:p>
            <a:endParaRPr lang="it-IT" sz="2000" dirty="0">
              <a:solidFill>
                <a:schemeClr val="accent1"/>
              </a:solidFill>
            </a:endParaRPr>
          </a:p>
          <a:p>
            <a:endParaRPr lang="it-IT" sz="2000" dirty="0">
              <a:solidFill>
                <a:schemeClr val="accent1"/>
              </a:solidFill>
            </a:endParaRPr>
          </a:p>
          <a:p>
            <a:endParaRPr lang="it-IT" sz="2000" dirty="0">
              <a:solidFill>
                <a:schemeClr val="accent1"/>
              </a:solidFill>
            </a:endParaRPr>
          </a:p>
          <a:p>
            <a:endParaRPr lang="it-IT" sz="2000" dirty="0">
              <a:solidFill>
                <a:schemeClr val="accent1"/>
              </a:solidFill>
            </a:endParaRPr>
          </a:p>
          <a:p>
            <a:endParaRPr lang="it-IT" sz="2000" dirty="0">
              <a:solidFill>
                <a:schemeClr val="accent1"/>
              </a:solidFill>
            </a:endParaRPr>
          </a:p>
          <a:p>
            <a:endParaRPr lang="it-IT" sz="2000" dirty="0">
              <a:solidFill>
                <a:schemeClr val="accent1"/>
              </a:solidFill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/>
                </a:solidFill>
              </a:rPr>
              <a:t>100%Ar (8+) plasma, n0=0.75e18 1/cm^3, 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/>
                </a:solidFill>
              </a:rPr>
              <a:t>1mm plateau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+ 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100He 10mm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accelerating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structure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guided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pulse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with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radially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parabolic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density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profile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2000" b="1" u="sng" dirty="0">
                <a:solidFill>
                  <a:schemeClr val="accent6">
                    <a:lumMod val="50000"/>
                  </a:schemeClr>
                </a:solidFill>
              </a:rPr>
              <a:t>Plasma </a:t>
            </a:r>
            <a:r>
              <a:rPr lang="it-IT" sz="2000" b="1" u="sng" dirty="0" err="1">
                <a:solidFill>
                  <a:schemeClr val="accent6">
                    <a:lumMod val="50000"/>
                  </a:schemeClr>
                </a:solidFill>
              </a:rPr>
              <a:t>lens</a:t>
            </a:r>
            <a:r>
              <a:rPr lang="it-IT" sz="2000" b="1" u="sng" dirty="0">
                <a:solidFill>
                  <a:schemeClr val="accent6">
                    <a:lumMod val="50000"/>
                  </a:schemeClr>
                </a:solidFill>
              </a:rPr>
              <a:t> after the </a:t>
            </a:r>
            <a:r>
              <a:rPr lang="it-IT" sz="2000" b="1" u="sng" dirty="0" err="1">
                <a:solidFill>
                  <a:schemeClr val="accent6">
                    <a:lumMod val="50000"/>
                  </a:schemeClr>
                </a:solidFill>
              </a:rPr>
              <a:t>downramp</a:t>
            </a:r>
            <a:r>
              <a:rPr lang="it-IT" sz="2000" b="1" u="sng" dirty="0">
                <a:solidFill>
                  <a:schemeClr val="accent6">
                    <a:lumMod val="50000"/>
                  </a:schemeClr>
                </a:solidFill>
              </a:rPr>
              <a:t> to reduce </a:t>
            </a:r>
          </a:p>
          <a:p>
            <a:r>
              <a:rPr lang="it-IT" sz="2000" b="1" u="sng" dirty="0" err="1">
                <a:solidFill>
                  <a:schemeClr val="accent6">
                    <a:lumMod val="50000"/>
                  </a:schemeClr>
                </a:solidFill>
              </a:rPr>
              <a:t>beam</a:t>
            </a:r>
            <a:r>
              <a:rPr lang="it-IT" sz="2000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u="sng" dirty="0" err="1">
                <a:solidFill>
                  <a:schemeClr val="accent6">
                    <a:lumMod val="50000"/>
                  </a:schemeClr>
                </a:solidFill>
              </a:rPr>
              <a:t>divergence</a:t>
            </a:r>
            <a:endParaRPr lang="it-IT" sz="2000" b="1" u="sng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it-IT" sz="2000" dirty="0"/>
          </a:p>
          <a:p>
            <a:endParaRPr lang="it-IT" sz="1633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A06FA95F-50BE-95B9-B3D0-FF49A9447A1C}"/>
                  </a:ext>
                </a:extLst>
              </p14:cNvPr>
              <p14:cNvContentPartPr/>
              <p14:nvPr/>
            </p14:nvContentPartPr>
            <p14:xfrm>
              <a:off x="574719" y="2852512"/>
              <a:ext cx="360" cy="3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A06FA95F-50BE-95B9-B3D0-FF49A9447A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0719" y="2744512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Immagine 1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984149A5-9E20-8ACA-2C7F-86DBDADD4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88" y="2564904"/>
            <a:ext cx="6624376" cy="394922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DBC0385-D8EB-A4A7-FD7E-48D64CDEF3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538217"/>
            <a:ext cx="3037760" cy="207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86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ho (8)">
            <a:hlinkClick r:id="" action="ppaction://media"/>
            <a:extLst>
              <a:ext uri="{FF2B5EF4-FFF2-40B4-BE49-F238E27FC236}">
                <a16:creationId xmlns:a16="http://schemas.microsoft.com/office/drawing/2014/main" id="{9B415237-E32F-6B1E-298C-D3CB038773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9896" y="1124744"/>
            <a:ext cx="10259940" cy="7694955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C502E234-B76C-43D0-D49A-9C104363614A}"/>
                  </a:ext>
                </a:extLst>
              </p14:cNvPr>
              <p14:cNvContentPartPr/>
              <p14:nvPr/>
            </p14:nvContentPartPr>
            <p14:xfrm>
              <a:off x="163651" y="3357772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C502E234-B76C-43D0-D49A-9C10436361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9651" y="3249772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magine 7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6472F88-E45E-6B2D-DED5-B3BEB1E95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24" y="1792103"/>
            <a:ext cx="2304256" cy="64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3DEBB26-300C-AA69-43CA-D0B9085C4C2D}"/>
              </a:ext>
            </a:extLst>
          </p:cNvPr>
          <p:cNvSpPr/>
          <p:nvPr/>
        </p:nvSpPr>
        <p:spPr>
          <a:xfrm>
            <a:off x="5828948" y="6958596"/>
            <a:ext cx="8629826" cy="1207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C7ACDB4-37D7-E3DD-1368-4444494DEC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5238" y="1653949"/>
            <a:ext cx="6982516" cy="523688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7AD21D0-BCC4-D8FC-4CC9-03DC47DB66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394" y="1695408"/>
            <a:ext cx="4064223" cy="5038976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23A840C4-439D-8736-6DF9-642035E8E17A}"/>
              </a:ext>
            </a:extLst>
          </p:cNvPr>
          <p:cNvCxnSpPr/>
          <p:nvPr/>
        </p:nvCxnSpPr>
        <p:spPr>
          <a:xfrm>
            <a:off x="1389697" y="2889720"/>
            <a:ext cx="144016" cy="936104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BF307B6-69D3-1F99-C89F-66F2F88E1C2B}"/>
              </a:ext>
            </a:extLst>
          </p:cNvPr>
          <p:cNvSpPr txBox="1"/>
          <p:nvPr/>
        </p:nvSpPr>
        <p:spPr>
          <a:xfrm>
            <a:off x="1076420" y="2303451"/>
            <a:ext cx="166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Ionization pulse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7B9A1C8-C266-E741-80C7-63EA7F545170}"/>
              </a:ext>
            </a:extLst>
          </p:cNvPr>
          <p:cNvSpPr txBox="1"/>
          <p:nvPr/>
        </p:nvSpPr>
        <p:spPr>
          <a:xfrm>
            <a:off x="2184872" y="298732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Flexible attosecond source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547CF477-54C0-8447-4FB3-CDE13318AE30}"/>
                  </a:ext>
                </a:extLst>
              </p14:cNvPr>
              <p14:cNvContentPartPr/>
              <p14:nvPr/>
            </p14:nvContentPartPr>
            <p14:xfrm>
              <a:off x="574719" y="2852512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547CF477-54C0-8447-4FB3-CDE13318AE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0719" y="2744512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magine 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6BC4C290-7F8D-80C6-BAC2-49D3D205A1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8" y="1913084"/>
            <a:ext cx="6242144" cy="372135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95EE2FF-FBDF-7C67-8FC9-C416C78C7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986" y="1556101"/>
            <a:ext cx="5743379" cy="430753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0BFFDE-8317-46CD-8C37-38739B94782D}"/>
              </a:ext>
            </a:extLst>
          </p:cNvPr>
          <p:cNvSpPr txBox="1"/>
          <p:nvPr/>
        </p:nvSpPr>
        <p:spPr>
          <a:xfrm>
            <a:off x="8309734" y="5863635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beam phase space</a:t>
            </a:r>
            <a:endParaRPr lang="it-IT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0E0DDB8-5821-F85F-1D2E-E478090B0307}"/>
              </a:ext>
            </a:extLst>
          </p:cNvPr>
          <p:cNvSpPr txBox="1"/>
          <p:nvPr/>
        </p:nvSpPr>
        <p:spPr>
          <a:xfrm>
            <a:off x="8904312" y="1250477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Q=18pC</a:t>
            </a:r>
            <a:endParaRPr lang="it-IT" b="1" dirty="0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B7A202C4-0B3F-62CF-A984-0C000FCDE321}"/>
              </a:ext>
            </a:extLst>
          </p:cNvPr>
          <p:cNvSpPr/>
          <p:nvPr/>
        </p:nvSpPr>
        <p:spPr>
          <a:xfrm rot="3063769">
            <a:off x="4164849" y="5727437"/>
            <a:ext cx="432805" cy="2403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DA12EC-9158-215C-7BAD-1D9E09817A2E}"/>
              </a:ext>
            </a:extLst>
          </p:cNvPr>
          <p:cNvSpPr txBox="1"/>
          <p:nvPr/>
        </p:nvSpPr>
        <p:spPr>
          <a:xfrm>
            <a:off x="2992883" y="6077352"/>
            <a:ext cx="574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The </a:t>
            </a:r>
            <a:r>
              <a:rPr lang="en-US" sz="2400" i="1" dirty="0" err="1"/>
              <a:t>downramp</a:t>
            </a:r>
            <a:r>
              <a:rPr lang="en-US" sz="2400" i="1" dirty="0"/>
              <a:t> shape needs to be optimized</a:t>
            </a:r>
            <a:endParaRPr lang="it-IT" sz="2400" i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B8403A6-E312-F488-832B-3B4D7789155F}"/>
              </a:ext>
            </a:extLst>
          </p:cNvPr>
          <p:cNvSpPr txBox="1"/>
          <p:nvPr/>
        </p:nvSpPr>
        <p:spPr>
          <a:xfrm>
            <a:off x="2184872" y="298732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Flexible attosecond source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62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3EAADF12-0D22-E459-22DC-DAAF968CC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7250"/>
            <a:ext cx="5852172" cy="4389129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2C4B170D-1CB6-AF13-8BFA-84705438B43E}"/>
                  </a:ext>
                </a:extLst>
              </p14:cNvPr>
              <p14:cNvContentPartPr/>
              <p14:nvPr/>
            </p14:nvContentPartPr>
            <p14:xfrm>
              <a:off x="454197" y="3252499"/>
              <a:ext cx="36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2C4B170D-1CB6-AF13-8BFA-84705438B43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0197" y="3144499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E3B80E66-F3EF-27F9-7248-A0A26CCE40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7763" y="2202781"/>
            <a:ext cx="6008690" cy="450651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09D987-8F0E-6702-76EB-75EC4B6F906A}"/>
              </a:ext>
            </a:extLst>
          </p:cNvPr>
          <p:cNvSpPr txBox="1"/>
          <p:nvPr/>
        </p:nvSpPr>
        <p:spPr>
          <a:xfrm>
            <a:off x="6983590" y="3756979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Q=18pC</a:t>
            </a:r>
            <a:endParaRPr lang="it-IT" sz="24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75781E3-30DD-21C9-1C53-B9BF207F7CA4}"/>
              </a:ext>
            </a:extLst>
          </p:cNvPr>
          <p:cNvSpPr txBox="1"/>
          <p:nvPr/>
        </p:nvSpPr>
        <p:spPr>
          <a:xfrm>
            <a:off x="934918" y="3714518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Q=6pC</a:t>
            </a:r>
            <a:endParaRPr lang="it-IT" sz="2400" b="1" dirty="0"/>
          </a:p>
        </p:txBody>
      </p:sp>
      <p:graphicFrame>
        <p:nvGraphicFramePr>
          <p:cNvPr id="16" name="Tabella 13 1">
            <a:extLst>
              <a:ext uri="{FF2B5EF4-FFF2-40B4-BE49-F238E27FC236}">
                <a16:creationId xmlns:a16="http://schemas.microsoft.com/office/drawing/2014/main" id="{EFEE1DF7-1D43-F97C-9EBF-C97B67DA0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981931"/>
              </p:ext>
            </p:extLst>
          </p:nvPr>
        </p:nvGraphicFramePr>
        <p:xfrm>
          <a:off x="263352" y="1522591"/>
          <a:ext cx="541899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270">
                  <a:extLst>
                    <a:ext uri="{9D8B030D-6E8A-4147-A177-3AD203B41FA5}">
                      <a16:colId xmlns:a16="http://schemas.microsoft.com/office/drawing/2014/main" val="1280081553"/>
                    </a:ext>
                  </a:extLst>
                </a:gridCol>
                <a:gridCol w="2481932">
                  <a:extLst>
                    <a:ext uri="{9D8B030D-6E8A-4147-A177-3AD203B41FA5}">
                      <a16:colId xmlns:a16="http://schemas.microsoft.com/office/drawing/2014/main" val="4288107766"/>
                    </a:ext>
                  </a:extLst>
                </a:gridCol>
                <a:gridCol w="1367792">
                  <a:extLst>
                    <a:ext uri="{9D8B030D-6E8A-4147-A177-3AD203B41FA5}">
                      <a16:colId xmlns:a16="http://schemas.microsoft.com/office/drawing/2014/main" val="39798323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Duration (rms)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Projected </a:t>
                      </a:r>
                      <a:r>
                        <a:rPr lang="en-US" dirty="0" err="1"/>
                        <a:t>Brighthess</a:t>
                      </a:r>
                      <a:r>
                        <a:rPr lang="en-US" dirty="0"/>
                        <a:t> 6D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dirty="0" err="1"/>
                        <a:t>E</a:t>
                      </a:r>
                      <a:r>
                        <a:rPr lang="en-US" dirty="0"/>
                        <a:t>/E (rms)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46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250 as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0.6%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809911"/>
                  </a:ext>
                </a:extLst>
              </a:tr>
            </a:tbl>
          </a:graphicData>
        </a:graphic>
      </p:graphicFrame>
      <p:pic>
        <p:nvPicPr>
          <p:cNvPr id="8" name="Immagine 7" descr="\documentclass{article}&#10;\usepackage{amsmath}&#10;\pagestyle{empty}&#10;\begin{document}&#10;$&#10;1.5\cdot 10^{17} A/m^2/0.1\%&#10;$&#10;\end{document}" title="IguanaTex Bitmap Display">
            <a:extLst>
              <a:ext uri="{FF2B5EF4-FFF2-40B4-BE49-F238E27FC236}">
                <a16:creationId xmlns:a16="http://schemas.microsoft.com/office/drawing/2014/main" id="{2B2925CF-BC06-BECF-2404-D6DF50BD53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94" y="1950591"/>
            <a:ext cx="2027625" cy="250932"/>
          </a:xfrm>
          <a:prstGeom prst="rect">
            <a:avLst/>
          </a:prstGeom>
        </p:spPr>
      </p:pic>
      <p:graphicFrame>
        <p:nvGraphicFramePr>
          <p:cNvPr id="18" name="Tabella 13 2">
            <a:extLst>
              <a:ext uri="{FF2B5EF4-FFF2-40B4-BE49-F238E27FC236}">
                <a16:creationId xmlns:a16="http://schemas.microsoft.com/office/drawing/2014/main" id="{97A24EE4-1827-0B75-5781-FA10DBD1C2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15926"/>
              </p:ext>
            </p:extLst>
          </p:nvPr>
        </p:nvGraphicFramePr>
        <p:xfrm>
          <a:off x="6065774" y="1522591"/>
          <a:ext cx="541899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270">
                  <a:extLst>
                    <a:ext uri="{9D8B030D-6E8A-4147-A177-3AD203B41FA5}">
                      <a16:colId xmlns:a16="http://schemas.microsoft.com/office/drawing/2014/main" val="1280081553"/>
                    </a:ext>
                  </a:extLst>
                </a:gridCol>
                <a:gridCol w="2481932">
                  <a:extLst>
                    <a:ext uri="{9D8B030D-6E8A-4147-A177-3AD203B41FA5}">
                      <a16:colId xmlns:a16="http://schemas.microsoft.com/office/drawing/2014/main" val="4288107766"/>
                    </a:ext>
                  </a:extLst>
                </a:gridCol>
                <a:gridCol w="1367792">
                  <a:extLst>
                    <a:ext uri="{9D8B030D-6E8A-4147-A177-3AD203B41FA5}">
                      <a16:colId xmlns:a16="http://schemas.microsoft.com/office/drawing/2014/main" val="39798323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Duration (rms)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Projected </a:t>
                      </a:r>
                      <a:r>
                        <a:rPr lang="en-US" dirty="0" err="1"/>
                        <a:t>Brighthess</a:t>
                      </a:r>
                      <a:r>
                        <a:rPr lang="en-US" dirty="0"/>
                        <a:t> 6D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dirty="0" err="1"/>
                        <a:t>E</a:t>
                      </a:r>
                      <a:r>
                        <a:rPr lang="en-US" dirty="0"/>
                        <a:t>/E (rms)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46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600 as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0.7%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809911"/>
                  </a:ext>
                </a:extLst>
              </a:tr>
            </a:tbl>
          </a:graphicData>
        </a:graphic>
      </p:graphicFrame>
      <p:pic>
        <p:nvPicPr>
          <p:cNvPr id="19" name="Immagine 18" descr="\documentclass{article}&#10;\usepackage{amsmath}&#10;\pagestyle{empty}&#10;\begin{document}&#10;$&#10;5\cdot 10^{17} A/m^2/0.1\%&#10;$&#10;\end{document}" title="IguanaTex Bitmap Display">
            <a:extLst>
              <a:ext uri="{FF2B5EF4-FFF2-40B4-BE49-F238E27FC236}">
                <a16:creationId xmlns:a16="http://schemas.microsoft.com/office/drawing/2014/main" id="{40988966-39D4-5748-4CD2-D051A9A6A8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02" y="1949242"/>
            <a:ext cx="1856984" cy="25093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8B69008-3362-5200-BEE1-6BF93F79094E}"/>
              </a:ext>
            </a:extLst>
          </p:cNvPr>
          <p:cNvSpPr txBox="1"/>
          <p:nvPr/>
        </p:nvSpPr>
        <p:spPr>
          <a:xfrm>
            <a:off x="2184872" y="298732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Flexible attosecond source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57D7514-3321-01B9-7CCD-3541A8CD284D}"/>
              </a:ext>
            </a:extLst>
          </p:cNvPr>
          <p:cNvSpPr txBox="1"/>
          <p:nvPr/>
        </p:nvSpPr>
        <p:spPr>
          <a:xfrm>
            <a:off x="983432" y="2973653"/>
            <a:ext cx="1766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FEL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-oriented</a:t>
            </a:r>
          </a:p>
          <a:p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83C3921-7B1A-9C97-5BCE-1650A8926CA6}"/>
              </a:ext>
            </a:extLst>
          </p:cNvPr>
          <p:cNvSpPr txBox="1"/>
          <p:nvPr/>
        </p:nvSpPr>
        <p:spPr>
          <a:xfrm>
            <a:off x="6971799" y="4286729"/>
            <a:ext cx="2920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Thomson BS oriented 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magine 25" descr="\documentclass{article}&#10;\usepackage{amsmath}&#10;\pagestyle{empty}&#10;\begin{document}&#10;$&#10;\delta E/E {@ peak} =1\cdot 10^{-3}&#10;$&#10;\end{document}" title="IguanaTex Bitmap Display">
            <a:extLst>
              <a:ext uri="{FF2B5EF4-FFF2-40B4-BE49-F238E27FC236}">
                <a16:creationId xmlns:a16="http://schemas.microsoft.com/office/drawing/2014/main" id="{21D2D80C-8936-9585-E1C8-00DB03B58F0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46" y="3441245"/>
            <a:ext cx="2506892" cy="2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09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35560" y="278846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Outlook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7925A8-4C3E-7974-A2EA-C5140C90357E}"/>
              </a:ext>
            </a:extLst>
          </p:cNvPr>
          <p:cNvSpPr txBox="1"/>
          <p:nvPr/>
        </p:nvSpPr>
        <p:spPr>
          <a:xfrm>
            <a:off x="839416" y="1568445"/>
            <a:ext cx="1065718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two-color ionization injection and the Resonant Multi Pulse Ionization Injection (</a:t>
            </a:r>
            <a:r>
              <a:rPr lang="en-US" sz="2400" dirty="0" err="1"/>
              <a:t>ReMPI</a:t>
            </a:r>
            <a:r>
              <a:rPr lang="en-US" sz="2400" dirty="0"/>
              <a:t>) schemes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Earlier results with </a:t>
            </a:r>
            <a:r>
              <a:rPr lang="en-US" sz="2400" dirty="0" err="1"/>
              <a:t>ReMPI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Attosecond high-brightness beams with </a:t>
            </a:r>
            <a:r>
              <a:rPr lang="en-US" sz="2400" dirty="0" err="1"/>
              <a:t>ReMPI</a:t>
            </a:r>
            <a:r>
              <a:rPr lang="en-US" sz="2400" dirty="0"/>
              <a:t> and 250TW </a:t>
            </a:r>
            <a:r>
              <a:rPr lang="en-US" sz="2400" dirty="0" err="1"/>
              <a:t>Ti:Sa</a:t>
            </a:r>
            <a:r>
              <a:rPr lang="en-US" sz="2400" dirty="0"/>
              <a:t> systems</a:t>
            </a:r>
          </a:p>
          <a:p>
            <a:endParaRPr lang="en-US" sz="2400" dirty="0"/>
          </a:p>
          <a:p>
            <a:r>
              <a:rPr lang="en-US" sz="2400" dirty="0"/>
              <a:t>4.   </a:t>
            </a:r>
            <a:r>
              <a:rPr lang="en-US" sz="2400" b="1" dirty="0">
                <a:solidFill>
                  <a:srgbClr val="C00000"/>
                </a:solidFill>
              </a:rPr>
              <a:t>Towards Compton/Thomson sources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r>
              <a:rPr lang="en-US" sz="2400" dirty="0"/>
              <a:t>5.   Conclusions</a:t>
            </a:r>
            <a:endParaRPr lang="it-IT" sz="2400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C57DEBE-6A86-B5A0-6B10-8C4E657B4AC3}"/>
              </a:ext>
            </a:extLst>
          </p:cNvPr>
          <p:cNvCxnSpPr>
            <a:cxnSpLocks/>
          </p:cNvCxnSpPr>
          <p:nvPr/>
        </p:nvCxnSpPr>
        <p:spPr>
          <a:xfrm>
            <a:off x="839416" y="3717032"/>
            <a:ext cx="10657184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951C8C-17A5-C781-5827-36FCE84C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12" name="Picture 2" descr="Contact">
            <a:extLst>
              <a:ext uri="{FF2B5EF4-FFF2-40B4-BE49-F238E27FC236}">
                <a16:creationId xmlns:a16="http://schemas.microsoft.com/office/drawing/2014/main" id="{BA721297-60B0-ABB7-F54D-1CC0EC80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8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642F0854-6BC1-9F1A-F426-A9E8F715B0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5765">
            <a:off x="412894" y="1631532"/>
            <a:ext cx="1215674" cy="828629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Picture 5 1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207568" y="116632"/>
            <a:ext cx="655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Attosecond long X/</a:t>
            </a:r>
            <a:r>
              <a:rPr lang="en-US" sz="3200" b="1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sz="3200" b="1" dirty="0">
                <a:solidFill>
                  <a:schemeClr val="accent2"/>
                </a:solidFill>
              </a:rPr>
              <a:t> sources with the Thomson backscattering process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 2" descr="G:\Praga\TSSTlogo3.gif">
            <a:extLst>
              <a:ext uri="{FF2B5EF4-FFF2-40B4-BE49-F238E27FC236}">
                <a16:creationId xmlns:a16="http://schemas.microsoft.com/office/drawing/2014/main" id="{BD1E2D96-CABB-367A-487A-99FA76D4749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495600" y="3680143"/>
            <a:ext cx="1800199" cy="1066378"/>
          </a:xfrm>
          <a:prstGeom prst="rect">
            <a:avLst/>
          </a:prstGeom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D8CD77B-B42F-DB3F-B141-87BFFE03F3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66" y="1275748"/>
            <a:ext cx="3297005" cy="22777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8981FE-742C-8AF2-DE13-664EBB2E4695}"/>
              </a:ext>
            </a:extLst>
          </p:cNvPr>
          <p:cNvSpPr txBox="1"/>
          <p:nvPr/>
        </p:nvSpPr>
        <p:spPr>
          <a:xfrm>
            <a:off x="7805522" y="1196929"/>
            <a:ext cx="277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Projected</a:t>
            </a:r>
            <a:r>
              <a:rPr lang="it-IT" sz="2000" b="1" dirty="0"/>
              <a:t> </a:t>
            </a:r>
            <a:r>
              <a:rPr lang="it-IT" sz="2000" b="1" dirty="0" err="1"/>
              <a:t>beam</a:t>
            </a:r>
            <a:r>
              <a:rPr lang="it-IT" sz="2000" b="1" dirty="0"/>
              <a:t> </a:t>
            </a:r>
            <a:r>
              <a:rPr lang="it-IT" sz="2000" b="1" dirty="0" err="1"/>
              <a:t>quality</a:t>
            </a:r>
            <a:r>
              <a:rPr lang="it-IT" sz="2000" b="1" dirty="0"/>
              <a:t>  </a:t>
            </a:r>
          </a:p>
        </p:txBody>
      </p:sp>
      <p:graphicFrame>
        <p:nvGraphicFramePr>
          <p:cNvPr id="16" name="Tabella 5">
            <a:extLst>
              <a:ext uri="{FF2B5EF4-FFF2-40B4-BE49-F238E27FC236}">
                <a16:creationId xmlns:a16="http://schemas.microsoft.com/office/drawing/2014/main" id="{97B4B640-D1F9-4F20-3E59-7BBAB5FA4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104296"/>
              </p:ext>
            </p:extLst>
          </p:nvPr>
        </p:nvGraphicFramePr>
        <p:xfrm>
          <a:off x="6706919" y="1618725"/>
          <a:ext cx="5040560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443">
                  <a:extLst>
                    <a:ext uri="{9D8B030D-6E8A-4147-A177-3AD203B41FA5}">
                      <a16:colId xmlns:a16="http://schemas.microsoft.com/office/drawing/2014/main" val="3467495945"/>
                    </a:ext>
                  </a:extLst>
                </a:gridCol>
                <a:gridCol w="640717">
                  <a:extLst>
                    <a:ext uri="{9D8B030D-6E8A-4147-A177-3AD203B41FA5}">
                      <a16:colId xmlns:a16="http://schemas.microsoft.com/office/drawing/2014/main" val="272454554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25517538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15522250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1850666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latin typeface="Symbol" panose="05050102010706020507" pitchFamily="18" charset="2"/>
                        </a:rPr>
                        <a:t>s(</a:t>
                      </a:r>
                      <a:r>
                        <a:rPr lang="it-IT" dirty="0"/>
                        <a:t>E)/E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Symbol" panose="05050102010706020507" pitchFamily="18" charset="2"/>
                        </a:rPr>
                        <a:t>s(</a:t>
                      </a:r>
                      <a:r>
                        <a:rPr lang="it-IT" dirty="0"/>
                        <a:t>u </a:t>
                      </a:r>
                      <a:r>
                        <a:rPr lang="it-IT" dirty="0" err="1"/>
                        <a:t>perp</a:t>
                      </a:r>
                      <a:r>
                        <a:rPr lang="it-IT" dirty="0"/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Symbol" panose="05050102010706020507" pitchFamily="18" charset="2"/>
                        </a:rPr>
                        <a:t>s(</a:t>
                      </a:r>
                      <a:r>
                        <a:rPr lang="it-IT" dirty="0"/>
                        <a:t> x </a:t>
                      </a:r>
                      <a:r>
                        <a:rPr lang="it-IT" dirty="0" err="1"/>
                        <a:t>perp</a:t>
                      </a:r>
                      <a:r>
                        <a:rPr lang="it-IT" dirty="0"/>
                        <a:t>.)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latin typeface="Symbol" panose="05050102010706020507" pitchFamily="18" charset="2"/>
                        </a:rPr>
                        <a:t>s(</a:t>
                      </a:r>
                      <a:r>
                        <a:rPr lang="it-IT" dirty="0"/>
                        <a:t> z long.)</a:t>
                      </a: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680550"/>
                  </a:ext>
                </a:extLst>
              </a:tr>
              <a:tr h="281951">
                <a:tc>
                  <a:txBody>
                    <a:bodyPr/>
                    <a:lstStyle/>
                    <a:p>
                      <a:r>
                        <a:rPr lang="it-IT" dirty="0"/>
                        <a:t>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0.15 </a:t>
                      </a:r>
                      <a:r>
                        <a:rPr lang="it-IT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Symbol" panose="05050102010706020507" pitchFamily="18" charset="2"/>
                        </a:rPr>
                        <a:t>0.2m</a:t>
                      </a:r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849206"/>
                  </a:ext>
                </a:extLst>
              </a:tr>
            </a:tbl>
          </a:graphicData>
        </a:graphic>
      </p:graphicFrame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2E2007A-F111-6259-4761-B91A59B685F5}"/>
              </a:ext>
            </a:extLst>
          </p:cNvPr>
          <p:cNvCxnSpPr>
            <a:cxnSpLocks/>
          </p:cNvCxnSpPr>
          <p:nvPr/>
        </p:nvCxnSpPr>
        <p:spPr>
          <a:xfrm>
            <a:off x="335360" y="2419725"/>
            <a:ext cx="3888432" cy="954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22EAF18-6408-9AC4-3B19-DF787BEB1591}"/>
              </a:ext>
            </a:extLst>
          </p:cNvPr>
          <p:cNvCxnSpPr>
            <a:cxnSpLocks/>
          </p:cNvCxnSpPr>
          <p:nvPr/>
        </p:nvCxnSpPr>
        <p:spPr>
          <a:xfrm flipV="1">
            <a:off x="335360" y="1340768"/>
            <a:ext cx="0" cy="108850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D33723FB-D2ED-FC80-E64E-93DA0CB10890}"/>
              </a:ext>
            </a:extLst>
          </p:cNvPr>
          <p:cNvSpPr/>
          <p:nvPr/>
        </p:nvSpPr>
        <p:spPr>
          <a:xfrm>
            <a:off x="335360" y="1701011"/>
            <a:ext cx="3130352" cy="643558"/>
          </a:xfrm>
          <a:custGeom>
            <a:avLst/>
            <a:gdLst>
              <a:gd name="connsiteX0" fmla="*/ 0 w 4585252"/>
              <a:gd name="connsiteY0" fmla="*/ 27490 h 678288"/>
              <a:gd name="connsiteX1" fmla="*/ 1835426 w 4585252"/>
              <a:gd name="connsiteY1" fmla="*/ 40742 h 678288"/>
              <a:gd name="connsiteX2" fmla="*/ 2908852 w 4585252"/>
              <a:gd name="connsiteY2" fmla="*/ 40742 h 678288"/>
              <a:gd name="connsiteX3" fmla="*/ 3617844 w 4585252"/>
              <a:gd name="connsiteY3" fmla="*/ 597333 h 678288"/>
              <a:gd name="connsiteX4" fmla="*/ 4585252 w 4585252"/>
              <a:gd name="connsiteY4" fmla="*/ 663594 h 678288"/>
              <a:gd name="connsiteX0" fmla="*/ 0 w 4585252"/>
              <a:gd name="connsiteY0" fmla="*/ 0 h 650798"/>
              <a:gd name="connsiteX1" fmla="*/ 1835426 w 4585252"/>
              <a:gd name="connsiteY1" fmla="*/ 13252 h 650798"/>
              <a:gd name="connsiteX2" fmla="*/ 2882348 w 4585252"/>
              <a:gd name="connsiteY2" fmla="*/ 66261 h 650798"/>
              <a:gd name="connsiteX3" fmla="*/ 3617844 w 4585252"/>
              <a:gd name="connsiteY3" fmla="*/ 569843 h 650798"/>
              <a:gd name="connsiteX4" fmla="*/ 4585252 w 4585252"/>
              <a:gd name="connsiteY4" fmla="*/ 636104 h 650798"/>
              <a:gd name="connsiteX0" fmla="*/ 0 w 5188225"/>
              <a:gd name="connsiteY0" fmla="*/ 0 h 655329"/>
              <a:gd name="connsiteX1" fmla="*/ 1835426 w 5188225"/>
              <a:gd name="connsiteY1" fmla="*/ 13252 h 655329"/>
              <a:gd name="connsiteX2" fmla="*/ 2882348 w 5188225"/>
              <a:gd name="connsiteY2" fmla="*/ 66261 h 655329"/>
              <a:gd name="connsiteX3" fmla="*/ 3617844 w 5188225"/>
              <a:gd name="connsiteY3" fmla="*/ 569843 h 655329"/>
              <a:gd name="connsiteX4" fmla="*/ 5188225 w 5188225"/>
              <a:gd name="connsiteY4" fmla="*/ 642730 h 655329"/>
              <a:gd name="connsiteX0" fmla="*/ 0 w 5188225"/>
              <a:gd name="connsiteY0" fmla="*/ 0 h 643558"/>
              <a:gd name="connsiteX1" fmla="*/ 1835426 w 5188225"/>
              <a:gd name="connsiteY1" fmla="*/ 13252 h 643558"/>
              <a:gd name="connsiteX2" fmla="*/ 2882348 w 5188225"/>
              <a:gd name="connsiteY2" fmla="*/ 66261 h 643558"/>
              <a:gd name="connsiteX3" fmla="*/ 3617844 w 5188225"/>
              <a:gd name="connsiteY3" fmla="*/ 569843 h 643558"/>
              <a:gd name="connsiteX4" fmla="*/ 4432852 w 5188225"/>
              <a:gd name="connsiteY4" fmla="*/ 636104 h 643558"/>
              <a:gd name="connsiteX5" fmla="*/ 5188225 w 5188225"/>
              <a:gd name="connsiteY5" fmla="*/ 642730 h 64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8225" h="643558">
                <a:moveTo>
                  <a:pt x="0" y="0"/>
                </a:moveTo>
                <a:lnTo>
                  <a:pt x="1835426" y="13252"/>
                </a:lnTo>
                <a:cubicBezTo>
                  <a:pt x="2320235" y="15461"/>
                  <a:pt x="2585278" y="-26504"/>
                  <a:pt x="2882348" y="66261"/>
                </a:cubicBezTo>
                <a:cubicBezTo>
                  <a:pt x="3179418" y="159026"/>
                  <a:pt x="3359427" y="474869"/>
                  <a:pt x="3617844" y="569843"/>
                </a:cubicBezTo>
                <a:cubicBezTo>
                  <a:pt x="3876261" y="664817"/>
                  <a:pt x="4171122" y="623956"/>
                  <a:pt x="4432852" y="636104"/>
                </a:cubicBezTo>
                <a:cubicBezTo>
                  <a:pt x="4694582" y="648252"/>
                  <a:pt x="5062330" y="641626"/>
                  <a:pt x="5188225" y="6427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07ED9236-1A9D-BB46-1216-6DC27C74B978}"/>
              </a:ext>
            </a:extLst>
          </p:cNvPr>
          <p:cNvSpPr/>
          <p:nvPr/>
        </p:nvSpPr>
        <p:spPr>
          <a:xfrm>
            <a:off x="2927648" y="2248887"/>
            <a:ext cx="175152" cy="18223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bliqueTopRight"/>
            <a:lightRig rig="threePt" dir="tl"/>
          </a:scene3d>
          <a:sp3d extrusionH="38100">
            <a:bevelT w="127000" h="952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1" name="Tabella 24">
            <a:extLst>
              <a:ext uri="{FF2B5EF4-FFF2-40B4-BE49-F238E27FC236}">
                <a16:creationId xmlns:a16="http://schemas.microsoft.com/office/drawing/2014/main" id="{658EB961-D6A9-AB4C-3BE3-7172C8332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11231"/>
              </p:ext>
            </p:extLst>
          </p:nvPr>
        </p:nvGraphicFramePr>
        <p:xfrm>
          <a:off x="7104112" y="2995779"/>
          <a:ext cx="417646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706">
                  <a:extLst>
                    <a:ext uri="{9D8B030D-6E8A-4147-A177-3AD203B41FA5}">
                      <a16:colId xmlns:a16="http://schemas.microsoft.com/office/drawing/2014/main" val="18038988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31486445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980681615"/>
                    </a:ext>
                  </a:extLst>
                </a:gridCol>
                <a:gridCol w="717495">
                  <a:extLst>
                    <a:ext uri="{9D8B030D-6E8A-4147-A177-3AD203B41FA5}">
                      <a16:colId xmlns:a16="http://schemas.microsoft.com/office/drawing/2014/main" val="1822933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Duration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700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12.5 </a:t>
                      </a:r>
                      <a:r>
                        <a:rPr lang="it-IT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491830"/>
                  </a:ext>
                </a:extLst>
              </a:tr>
            </a:tbl>
          </a:graphicData>
        </a:graphic>
      </p:graphicFrame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4C7BECB-0B95-C4B7-63C9-44D51EC8B6C2}"/>
              </a:ext>
            </a:extLst>
          </p:cNvPr>
          <p:cNvSpPr txBox="1"/>
          <p:nvPr/>
        </p:nvSpPr>
        <p:spPr>
          <a:xfrm>
            <a:off x="6666845" y="2595669"/>
            <a:ext cx="5050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Counterpropagating</a:t>
            </a:r>
            <a:r>
              <a:rPr lang="it-IT" sz="2000" b="1" dirty="0"/>
              <a:t> </a:t>
            </a:r>
            <a:r>
              <a:rPr lang="it-IT" sz="2000" b="1" dirty="0" err="1"/>
              <a:t>pulse</a:t>
            </a:r>
            <a:r>
              <a:rPr lang="it-IT" sz="2000" b="1" dirty="0"/>
              <a:t> </a:t>
            </a:r>
            <a:r>
              <a:rPr lang="it-IT" sz="2000" b="1" dirty="0" err="1"/>
              <a:t>Yb:YAG</a:t>
            </a:r>
            <a:r>
              <a:rPr lang="it-IT" sz="2000" b="1" dirty="0"/>
              <a:t> (1.053 </a:t>
            </a:r>
            <a:r>
              <a:rPr lang="it-IT" sz="2000" b="1" dirty="0">
                <a:latin typeface="Symbol" panose="05050102010706020507" pitchFamily="18" charset="2"/>
              </a:rPr>
              <a:t>m</a:t>
            </a:r>
            <a:r>
              <a:rPr lang="it-IT" sz="2000" b="1" dirty="0"/>
              <a:t>m) 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11E36CBE-5F87-A618-7737-34F3189ABC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39" y="5095605"/>
            <a:ext cx="4318473" cy="426752"/>
          </a:xfrm>
          <a:prstGeom prst="rect">
            <a:avLst/>
          </a:prstGeom>
          <a:ln w="53975">
            <a:noFill/>
          </a:ln>
        </p:spPr>
      </p:pic>
      <p:pic>
        <p:nvPicPr>
          <p:cNvPr id="10" name="Immagine 9" descr="\documentclass{article}&#10;\usepackage{amsmath}&#10;\pagestyle{empty}&#10;\begin{document}&#10;$&#10;(\delta \omega/\omega)_{min}\approx 3\%&#10;$&#10;\end{document}" title="IguanaTex Bitmap Display">
            <a:extLst>
              <a:ext uri="{FF2B5EF4-FFF2-40B4-BE49-F238E27FC236}">
                <a16:creationId xmlns:a16="http://schemas.microsoft.com/office/drawing/2014/main" id="{23497254-7842-9952-BD97-72C3F53B6B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5929754"/>
            <a:ext cx="2525968" cy="358946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3F1EE50F-A503-ED13-3EEF-BB25D9C77B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4591195"/>
            <a:ext cx="5120555" cy="362316"/>
          </a:xfrm>
          <a:prstGeom prst="rect">
            <a:avLst/>
          </a:prstGeom>
          <a:ln w="53975"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5B51C0C-65A4-22AA-FEF9-B08EC0B0D0F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4044522"/>
            <a:ext cx="1713888" cy="37839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B7B6DE-7AA1-7DC7-BCF3-CED1A2948F2C}"/>
              </a:ext>
            </a:extLst>
          </p:cNvPr>
          <p:cNvSpPr txBox="1"/>
          <p:nvPr/>
        </p:nvSpPr>
        <p:spPr>
          <a:xfrm>
            <a:off x="8832304" y="3802123"/>
            <a:ext cx="3076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/>
              <a:t>Normalized</a:t>
            </a:r>
            <a:r>
              <a:rPr lang="it-IT" b="1" dirty="0"/>
              <a:t> </a:t>
            </a:r>
            <a:r>
              <a:rPr lang="it-IT" b="1" dirty="0" err="1"/>
              <a:t>acceptance</a:t>
            </a:r>
            <a:endParaRPr lang="it-IT" b="1" dirty="0"/>
          </a:p>
          <a:p>
            <a:pPr algn="ctr"/>
            <a:r>
              <a:rPr lang="it-IT" u="sng" dirty="0"/>
              <a:t>EXTREMELY USEFUL </a:t>
            </a:r>
            <a:r>
              <a:rPr lang="it-IT" dirty="0" err="1"/>
              <a:t>parameter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C89C218-00DB-3D40-225C-EE303B974512}"/>
              </a:ext>
            </a:extLst>
          </p:cNvPr>
          <p:cNvSpPr txBox="1"/>
          <p:nvPr/>
        </p:nvSpPr>
        <p:spPr>
          <a:xfrm>
            <a:off x="181437" y="4999565"/>
            <a:ext cx="6803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Thomson Scattering Simulation Tools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(TSST) is a semi-analytic code employing the analytic Thomson Scattering theory in [P. Tomassini et al., Appl. Phys. B 80 (2005)]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3A8FA464-2D2F-9615-01E5-06D938FD6700}"/>
                  </a:ext>
                </a:extLst>
              </p14:cNvPr>
              <p14:cNvContentPartPr/>
              <p14:nvPr/>
            </p14:nvContentPartPr>
            <p14:xfrm>
              <a:off x="8274530" y="5823334"/>
              <a:ext cx="2720520" cy="482040"/>
            </p14:xfrm>
          </p:contentPart>
        </mc:Choice>
        <mc:Fallback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3A8FA464-2D2F-9615-01E5-06D938FD670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20530" y="5715694"/>
                <a:ext cx="2828160" cy="69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5302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 descr="Immagine che contiene schizzo, schermata, design&#10;&#10;Descrizione generata automaticamente">
            <a:extLst>
              <a:ext uri="{FF2B5EF4-FFF2-40B4-BE49-F238E27FC236}">
                <a16:creationId xmlns:a16="http://schemas.microsoft.com/office/drawing/2014/main" id="{641AE70A-FFC9-B249-417E-00042D249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888" y="1467316"/>
            <a:ext cx="3811185" cy="2761437"/>
          </a:xfrm>
          <a:prstGeom prst="rect">
            <a:avLst/>
          </a:prstGeom>
        </p:spPr>
      </p:pic>
      <p:pic>
        <p:nvPicPr>
          <p:cNvPr id="28" name="Immagine 27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DC57858D-99BC-CDC5-3DED-12AF76DFA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951" y="1609726"/>
            <a:ext cx="4294386" cy="2856858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92905" y="50833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</a:rPr>
              <a:t>Attosecond long X/</a:t>
            </a:r>
            <a:r>
              <a:rPr lang="en-US" sz="3200" b="1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sz="3200" b="1" dirty="0">
                <a:solidFill>
                  <a:schemeClr val="accent2"/>
                </a:solidFill>
              </a:rPr>
              <a:t> sources with the Thomson backscattering process</a:t>
            </a: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48C412-1551-09A1-D241-0AE1CBBCC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79" y="1436236"/>
            <a:ext cx="4365339" cy="3274004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8395053-95A2-D293-07F8-A2BF01A6A598}"/>
              </a:ext>
            </a:extLst>
          </p:cNvPr>
          <p:cNvCxnSpPr/>
          <p:nvPr/>
        </p:nvCxnSpPr>
        <p:spPr>
          <a:xfrm>
            <a:off x="695400" y="3424200"/>
            <a:ext cx="3251753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EA522B1-4FEC-4E92-F1BC-D81D613256C4}"/>
              </a:ext>
            </a:extLst>
          </p:cNvPr>
          <p:cNvCxnSpPr/>
          <p:nvPr/>
        </p:nvCxnSpPr>
        <p:spPr>
          <a:xfrm>
            <a:off x="1559496" y="2776128"/>
            <a:ext cx="0" cy="648072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EBCC16-1087-C544-00BD-C89314BF675D}"/>
              </a:ext>
            </a:extLst>
          </p:cNvPr>
          <p:cNvSpPr txBox="1"/>
          <p:nvPr/>
        </p:nvSpPr>
        <p:spPr>
          <a:xfrm>
            <a:off x="8436423" y="2664471"/>
            <a:ext cx="1981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1x10</a:t>
            </a:r>
            <a:r>
              <a:rPr lang="it-IT" sz="2400" b="1" baseline="30000" dirty="0"/>
              <a:t>7</a:t>
            </a:r>
            <a:r>
              <a:rPr lang="it-IT" sz="2400" b="1" dirty="0"/>
              <a:t> </a:t>
            </a:r>
            <a:r>
              <a:rPr lang="it-IT" sz="2400" b="1" dirty="0" err="1"/>
              <a:t>ph</a:t>
            </a:r>
            <a:r>
              <a:rPr lang="it-IT" sz="2400" b="1" dirty="0"/>
              <a:t>/shot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A0913B7-BF20-BDA1-B490-D34EFAD80E02}"/>
              </a:ext>
            </a:extLst>
          </p:cNvPr>
          <p:cNvSpPr txBox="1"/>
          <p:nvPr/>
        </p:nvSpPr>
        <p:spPr>
          <a:xfrm>
            <a:off x="8583335" y="1857966"/>
            <a:ext cx="1880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45MeV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600 as source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5 2" descr="G:\Praga\TSSTlogo3.gif">
            <a:extLst>
              <a:ext uri="{FF2B5EF4-FFF2-40B4-BE49-F238E27FC236}">
                <a16:creationId xmlns:a16="http://schemas.microsoft.com/office/drawing/2014/main" id="{B7449B7E-A2A8-E409-B6EB-EBA750C859C0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740398" y="1686553"/>
            <a:ext cx="1121943" cy="723624"/>
          </a:xfrm>
          <a:prstGeom prst="rect">
            <a:avLst/>
          </a:prstGeom>
          <a:ln>
            <a:noFill/>
          </a:ln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4FBAFEC-87B8-85AA-B950-5267E39D08B4}"/>
              </a:ext>
            </a:extLst>
          </p:cNvPr>
          <p:cNvSpPr txBox="1"/>
          <p:nvPr/>
        </p:nvSpPr>
        <p:spPr>
          <a:xfrm flipH="1">
            <a:off x="1239249" y="5128072"/>
            <a:ext cx="322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The peak </a:t>
            </a:r>
            <a:r>
              <a:rPr lang="it-IT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brilliance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1" name="Immagine 40" descr="\documentclass{article}&#10;\usepackage{amsmath}&#10;\pagestyle{empty}&#10;\begin{document}&#10;$&#10;B_\gamma=\frac{\# photons}{rms\, duration} \frac{1}{Area \times divergence^2 \times BW(0.1\%)}&#10;$&#10;\end{document}" title="IguanaTex Bitmap Display">
            <a:extLst>
              <a:ext uri="{FF2B5EF4-FFF2-40B4-BE49-F238E27FC236}">
                <a16:creationId xmlns:a16="http://schemas.microsoft.com/office/drawing/2014/main" id="{99AF70EB-5C12-4475-A428-681C06BBF4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60" y="5101230"/>
            <a:ext cx="6704798" cy="518297"/>
          </a:xfrm>
          <a:prstGeom prst="rect">
            <a:avLst/>
          </a:prstGeom>
        </p:spPr>
      </p:pic>
      <p:pic>
        <p:nvPicPr>
          <p:cNvPr id="50" name="Immagine 49" descr="\documentclass{article}&#10;\usepackage{amsmath}&#10;\pagestyle{empty}&#10;\begin{document}&#10;$&#10;=\frac{1\times 10^7}{0.6 \times 10^{-15} s} \frac{1}{\pi (0.15\times 10^{-3} mm)^2 \times (50 mrad)^2 \times 50}&#10;$&#10;\end{document}" title="IguanaTex Bitmap Display">
            <a:extLst>
              <a:ext uri="{FF2B5EF4-FFF2-40B4-BE49-F238E27FC236}">
                <a16:creationId xmlns:a16="http://schemas.microsoft.com/office/drawing/2014/main" id="{DCA423E9-0548-F909-2914-C7882F9B71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84" y="5619527"/>
            <a:ext cx="6381487" cy="558473"/>
          </a:xfrm>
          <a:prstGeom prst="rect">
            <a:avLst/>
          </a:prstGeom>
        </p:spPr>
      </p:pic>
      <p:pic>
        <p:nvPicPr>
          <p:cNvPr id="52" name="Immagine 51" descr="\documentclass{article}&#10;\usepackage{amsmath}&#10;\pagestyle{empty}&#10;\begin{document}&#10;$&#10;=1\times 10^{30} \frac{ph}{s\, mm^2\, mrad^2\, 0.1\% BW}&#10;$&#10;\end{document}" title="IguanaTex Bitmap Display">
            <a:extLst>
              <a:ext uri="{FF2B5EF4-FFF2-40B4-BE49-F238E27FC236}">
                <a16:creationId xmlns:a16="http://schemas.microsoft.com/office/drawing/2014/main" id="{F09C020F-6142-A93C-EB96-977CA9364B1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67" y="6250747"/>
            <a:ext cx="4543432" cy="467854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523E0813-2369-E264-43D4-2359AB72614D}"/>
              </a:ext>
            </a:extLst>
          </p:cNvPr>
          <p:cNvSpPr txBox="1"/>
          <p:nvPr/>
        </p:nvSpPr>
        <p:spPr>
          <a:xfrm>
            <a:off x="551384" y="4345359"/>
            <a:ext cx="45308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0        30        60        90      120      150     175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465B295-0330-1247-642F-02EBC39B8BB5}"/>
              </a:ext>
            </a:extLst>
          </p:cNvPr>
          <p:cNvSpPr txBox="1"/>
          <p:nvPr/>
        </p:nvSpPr>
        <p:spPr>
          <a:xfrm>
            <a:off x="1495569" y="4602024"/>
            <a:ext cx="16514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Acceptance (</a:t>
            </a:r>
            <a:r>
              <a:rPr lang="en-US" sz="1400" dirty="0" err="1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49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35560" y="278846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Conclusions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F1A22F-8CF5-CB39-0C87-6F176A6F41DA}"/>
              </a:ext>
            </a:extLst>
          </p:cNvPr>
          <p:cNvSpPr txBox="1"/>
          <p:nvPr/>
        </p:nvSpPr>
        <p:spPr>
          <a:xfrm>
            <a:off x="335360" y="1407316"/>
            <a:ext cx="11449272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ReMPI</a:t>
            </a:r>
            <a:r>
              <a:rPr lang="en-US" sz="2000" dirty="0"/>
              <a:t> needs a pulse shaping with (approximately) equal intensity pulses.  This is not straightforward . </a:t>
            </a:r>
            <a:r>
              <a:rPr lang="en-US" sz="2000" b="1" dirty="0"/>
              <a:t>Any collaboration on this side is welcome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ReMPI</a:t>
            </a:r>
            <a:r>
              <a:rPr lang="en-US" sz="2000" dirty="0"/>
              <a:t> is very flexible and it can be employed to generate </a:t>
            </a:r>
            <a:r>
              <a:rPr lang="en-US" sz="2000" b="1" dirty="0"/>
              <a:t>high-brightness e-bunches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By tuning the delay between the ionization pulse and the driver, the beam length can be adjusted in a wide interval. </a:t>
            </a:r>
            <a:r>
              <a:rPr lang="en-US" sz="2000" b="1" dirty="0"/>
              <a:t>100’s</a:t>
            </a:r>
            <a:r>
              <a:rPr lang="en-US" sz="2000" dirty="0"/>
              <a:t> as bunches can be  generated in this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time jitter between the ionization and the driver pulses is a critical parameter.</a:t>
            </a:r>
          </a:p>
          <a:p>
            <a:r>
              <a:rPr lang="en-US" sz="2000" dirty="0"/>
              <a:t> </a:t>
            </a:r>
            <a:r>
              <a:rPr lang="en-US" sz="2000" b="1" dirty="0"/>
              <a:t>A few fs rms jitter </a:t>
            </a:r>
            <a:r>
              <a:rPr lang="en-US" sz="2000" dirty="0"/>
              <a:t>are acceptable for attosecond bunches generation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The simplified scheme with two driver pulses and short-ultrashort e-beams should still be explored, </a:t>
            </a:r>
            <a:r>
              <a:rPr lang="en-US" sz="2000" b="1" u="sng" dirty="0"/>
              <a:t>for now only “high density -&gt; low energy” working points have been optimized</a:t>
            </a:r>
            <a:r>
              <a:rPr lang="en-US" sz="2000" b="1" dirty="0"/>
              <a:t>. For them, a full transport + undulator analysis is needed</a:t>
            </a:r>
          </a:p>
          <a:p>
            <a:endParaRPr lang="en-US" sz="2000" b="1" dirty="0"/>
          </a:p>
          <a:p>
            <a:r>
              <a:rPr lang="en-US" sz="2000" dirty="0"/>
              <a:t>An experimental demonstration of the two-pulses case is now on the table at </a:t>
            </a:r>
            <a:r>
              <a:rPr lang="en-US" sz="2000" b="1" dirty="0"/>
              <a:t>CNR-INO and ELI-NP         (collaborations with  Victor Malka, Nasr Hafiz and other colleagues started on this purpose)</a:t>
            </a:r>
          </a:p>
          <a:p>
            <a:endParaRPr lang="en-US" sz="2400" b="1" u="sng" dirty="0"/>
          </a:p>
          <a:p>
            <a:r>
              <a:rPr lang="en-US" sz="1600" dirty="0"/>
              <a:t> </a:t>
            </a:r>
          </a:p>
          <a:p>
            <a:endParaRPr lang="en-US" sz="1600" dirty="0"/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3878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35560" y="278846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</a:rPr>
              <a:t>Acknowldgments</a:t>
            </a:r>
            <a:endParaRPr lang="en-US" sz="3200" b="1" dirty="0">
              <a:solidFill>
                <a:schemeClr val="accent2"/>
              </a:solidFill>
            </a:endParaRP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954730-81BA-B2E5-5A70-BBBB701E6CBD}"/>
              </a:ext>
            </a:extLst>
          </p:cNvPr>
          <p:cNvSpPr txBox="1"/>
          <p:nvPr/>
        </p:nvSpPr>
        <p:spPr>
          <a:xfrm>
            <a:off x="290928" y="1202586"/>
            <a:ext cx="116101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cs typeface="Akhbar MT" pitchFamily="2" charset="-78"/>
              </a:rPr>
              <a:t>Past</a:t>
            </a:r>
            <a:r>
              <a:rPr lang="it-IT" sz="2400" b="1" dirty="0">
                <a:cs typeface="Akhbar MT" pitchFamily="2" charset="-78"/>
              </a:rPr>
              <a:t> and </a:t>
            </a:r>
            <a:r>
              <a:rPr lang="it-IT" sz="2400" b="1" dirty="0" err="1">
                <a:cs typeface="Akhbar MT" pitchFamily="2" charset="-78"/>
              </a:rPr>
              <a:t>present</a:t>
            </a:r>
            <a:r>
              <a:rPr lang="it-IT" sz="2400" b="1" dirty="0">
                <a:cs typeface="Akhbar MT" pitchFamily="2" charset="-78"/>
              </a:rPr>
              <a:t> </a:t>
            </a:r>
            <a:r>
              <a:rPr lang="it-IT" sz="2400" b="1" dirty="0" err="1">
                <a:cs typeface="Akhbar MT" pitchFamily="2" charset="-78"/>
              </a:rPr>
              <a:t>collaboration</a:t>
            </a:r>
            <a:r>
              <a:rPr lang="it-IT" sz="2400" b="1" dirty="0">
                <a:cs typeface="Akhbar MT" pitchFamily="2" charset="-78"/>
              </a:rPr>
              <a:t> with:</a:t>
            </a:r>
          </a:p>
          <a:p>
            <a:r>
              <a:rPr lang="it-IT" sz="2400" b="1" dirty="0">
                <a:cs typeface="Akhbar MT" pitchFamily="2" charset="-78"/>
              </a:rPr>
              <a:t>			    </a:t>
            </a:r>
          </a:p>
          <a:p>
            <a:r>
              <a:rPr lang="it-IT" sz="2400" b="1" dirty="0">
                <a:cs typeface="Akhbar MT" pitchFamily="2" charset="-78"/>
              </a:rPr>
              <a:t>			    INFN-LNF </a:t>
            </a:r>
          </a:p>
          <a:p>
            <a:r>
              <a:rPr lang="it-IT" sz="2400" b="1" dirty="0">
                <a:cs typeface="Akhbar MT" pitchFamily="2" charset="-78"/>
              </a:rPr>
              <a:t>			    INFN-MI/PI</a:t>
            </a:r>
          </a:p>
          <a:p>
            <a:r>
              <a:rPr lang="it-IT" sz="2400" b="1" dirty="0">
                <a:cs typeface="Akhbar MT" pitchFamily="2" charset="-78"/>
              </a:rPr>
              <a:t>			    ENEA</a:t>
            </a:r>
          </a:p>
          <a:p>
            <a:r>
              <a:rPr lang="it-IT" sz="2400" b="1" dirty="0">
                <a:cs typeface="Akhbar MT" pitchFamily="2" charset="-78"/>
              </a:rPr>
              <a:t>                                            ELI-ALPS</a:t>
            </a:r>
          </a:p>
          <a:p>
            <a:r>
              <a:rPr lang="it-IT" sz="2400" b="1" dirty="0">
                <a:cs typeface="Akhbar MT" pitchFamily="2" charset="-78"/>
              </a:rPr>
              <a:t>                                            WEIZMANN</a:t>
            </a:r>
          </a:p>
          <a:p>
            <a:r>
              <a:rPr lang="it-IT" sz="2400" b="1" dirty="0">
                <a:cs typeface="Akhbar MT" pitchFamily="2" charset="-78"/>
              </a:rPr>
              <a:t>                                             </a:t>
            </a:r>
          </a:p>
          <a:p>
            <a:r>
              <a:rPr lang="it-IT" sz="2400" b="1" dirty="0" err="1">
                <a:cs typeface="Akhbar MT" pitchFamily="2" charset="-78"/>
              </a:rPr>
              <a:t>We</a:t>
            </a:r>
            <a:r>
              <a:rPr lang="it-IT" sz="2400" b="1" dirty="0">
                <a:cs typeface="Akhbar MT" pitchFamily="2" charset="-78"/>
              </a:rPr>
              <a:t> </a:t>
            </a:r>
            <a:r>
              <a:rPr lang="it-IT" sz="2400" b="1" dirty="0" err="1">
                <a:cs typeface="Akhbar MT" pitchFamily="2" charset="-78"/>
              </a:rPr>
              <a:t>also</a:t>
            </a:r>
            <a:r>
              <a:rPr lang="it-IT" sz="2400" b="1" dirty="0">
                <a:cs typeface="Akhbar MT" pitchFamily="2" charset="-78"/>
              </a:rPr>
              <a:t> </a:t>
            </a:r>
            <a:r>
              <a:rPr lang="it-IT" sz="2400" b="1" dirty="0" err="1">
                <a:cs typeface="Akhbar MT" pitchFamily="2" charset="-78"/>
              </a:rPr>
              <a:t>warmly</a:t>
            </a:r>
            <a:r>
              <a:rPr lang="it-IT" sz="2400" b="1" dirty="0">
                <a:cs typeface="Akhbar MT" pitchFamily="2" charset="-78"/>
              </a:rPr>
              <a:t> thank:</a:t>
            </a:r>
          </a:p>
          <a:p>
            <a:endParaRPr lang="it-IT" sz="2400" b="1" dirty="0">
              <a:cs typeface="Akhbar MT" pitchFamily="2" charset="-78"/>
            </a:endParaRPr>
          </a:p>
          <a:p>
            <a:r>
              <a:rPr lang="it-IT" sz="2400" b="1" dirty="0">
                <a:cs typeface="Akhbar MT" pitchFamily="2" charset="-78"/>
              </a:rPr>
              <a:t>Luca Serafini, Vittoria Petrillo </a:t>
            </a:r>
            <a:r>
              <a:rPr lang="it-IT" sz="2400" dirty="0">
                <a:cs typeface="Akhbar MT" pitchFamily="2" charset="-78"/>
              </a:rPr>
              <a:t>(</a:t>
            </a:r>
            <a:r>
              <a:rPr lang="it-IT" sz="2400" dirty="0" err="1">
                <a:cs typeface="Akhbar MT" pitchFamily="2" charset="-78"/>
              </a:rPr>
              <a:t>their</a:t>
            </a:r>
            <a:r>
              <a:rPr lang="it-IT" sz="2400" dirty="0">
                <a:cs typeface="Akhbar MT" pitchFamily="2" charset="-78"/>
              </a:rPr>
              <a:t> support in LWFA-PWFA and ICS in the last </a:t>
            </a:r>
            <a:r>
              <a:rPr lang="it-IT" sz="2400" dirty="0" err="1">
                <a:cs typeface="Akhbar MT" pitchFamily="2" charset="-78"/>
              </a:rPr>
              <a:t>twenty</a:t>
            </a:r>
            <a:r>
              <a:rPr lang="it-IT" sz="2400" dirty="0">
                <a:cs typeface="Akhbar MT" pitchFamily="2" charset="-78"/>
              </a:rPr>
              <a:t> </a:t>
            </a:r>
            <a:r>
              <a:rPr lang="it-IT" sz="2400" dirty="0" err="1">
                <a:cs typeface="Akhbar MT" pitchFamily="2" charset="-78"/>
              </a:rPr>
              <a:t>years</a:t>
            </a:r>
            <a:r>
              <a:rPr lang="en-US" sz="2400" dirty="0">
                <a:cs typeface="Akhbar MT" pitchFamily="2" charset="-78"/>
              </a:rPr>
              <a:t>)</a:t>
            </a:r>
          </a:p>
          <a:p>
            <a:r>
              <a:rPr lang="en-US" sz="2400" b="1" dirty="0">
                <a:cs typeface="Akhbar MT" pitchFamily="2" charset="-78"/>
              </a:rPr>
              <a:t>Matt </a:t>
            </a:r>
            <a:r>
              <a:rPr lang="en-US" sz="2400" b="1" dirty="0" err="1">
                <a:cs typeface="Akhbar MT" pitchFamily="2" charset="-78"/>
              </a:rPr>
              <a:t>Zepf</a:t>
            </a:r>
            <a:r>
              <a:rPr lang="en-US" sz="2400" b="1" dirty="0">
                <a:cs typeface="Akhbar MT" pitchFamily="2" charset="-78"/>
              </a:rPr>
              <a:t>,</a:t>
            </a:r>
            <a:r>
              <a:rPr lang="en-US" sz="2400" dirty="0">
                <a:cs typeface="Akhbar MT" pitchFamily="2" charset="-78"/>
              </a:rPr>
              <a:t> </a:t>
            </a:r>
            <a:r>
              <a:rPr lang="en-US" sz="2400" b="1" dirty="0">
                <a:cs typeface="Akhbar MT" pitchFamily="2" charset="-78"/>
              </a:rPr>
              <a:t>Dino</a:t>
            </a:r>
            <a:r>
              <a:rPr lang="en-US" sz="2400" dirty="0">
                <a:cs typeface="Akhbar MT" pitchFamily="2" charset="-78"/>
              </a:rPr>
              <a:t> </a:t>
            </a:r>
            <a:r>
              <a:rPr lang="en-US" sz="2400" b="1" dirty="0" err="1">
                <a:cs typeface="Akhbar MT" pitchFamily="2" charset="-78"/>
              </a:rPr>
              <a:t>Jaroszynski</a:t>
            </a:r>
            <a:r>
              <a:rPr lang="en-US" sz="2400" dirty="0">
                <a:cs typeface="Akhbar MT" pitchFamily="2" charset="-78"/>
              </a:rPr>
              <a:t>    (their help on multi-pulse generation)</a:t>
            </a:r>
          </a:p>
          <a:p>
            <a:r>
              <a:rPr lang="en-US" sz="2400" b="1" dirty="0">
                <a:cs typeface="Akhbar MT" pitchFamily="2" charset="-78"/>
              </a:rPr>
              <a:t>Francesco Massimo,</a:t>
            </a:r>
            <a:r>
              <a:rPr lang="en-US" sz="2400" dirty="0">
                <a:cs typeface="Akhbar MT" pitchFamily="2" charset="-78"/>
              </a:rPr>
              <a:t> </a:t>
            </a:r>
            <a:r>
              <a:rPr lang="en-US" sz="2400" b="1" dirty="0">
                <a:cs typeface="Akhbar MT" pitchFamily="2" charset="-78"/>
              </a:rPr>
              <a:t>Manuel </a:t>
            </a:r>
            <a:r>
              <a:rPr lang="en-US" sz="2400" b="1" dirty="0" err="1">
                <a:cs typeface="Akhbar MT" pitchFamily="2" charset="-78"/>
              </a:rPr>
              <a:t>Kirchen</a:t>
            </a:r>
            <a:r>
              <a:rPr lang="en-US" sz="2400" b="1" dirty="0">
                <a:cs typeface="Akhbar MT" pitchFamily="2" charset="-78"/>
              </a:rPr>
              <a:t>  </a:t>
            </a:r>
            <a:r>
              <a:rPr lang="en-US" sz="2400" dirty="0">
                <a:cs typeface="Akhbar MT" pitchFamily="2" charset="-78"/>
              </a:rPr>
              <a:t>(their help with their PIC  codes)</a:t>
            </a:r>
            <a:endParaRPr lang="en-US" sz="3200" dirty="0">
              <a:cs typeface="Akhbar MT" pitchFamily="2" charset="-78"/>
            </a:endParaRPr>
          </a:p>
          <a:p>
            <a:r>
              <a:rPr lang="en-US" sz="2400" dirty="0">
                <a:cs typeface="Akhbar MT" pitchFamily="2" charset="-78"/>
              </a:rPr>
              <a:t>				</a:t>
            </a:r>
            <a:endParaRPr lang="en-US" sz="2400" b="1" dirty="0">
              <a:ea typeface="Cascadia Code SemiBold" panose="020B0609020000020004" pitchFamily="49" charset="0"/>
              <a:cs typeface="Akhbar MT" pitchFamily="2" charset="-78"/>
            </a:endParaRPr>
          </a:p>
        </p:txBody>
      </p:sp>
      <p:sp>
        <p:nvSpPr>
          <p:cNvPr id="15" name="AutoShape 4" descr="Case Study: INFN - E4 Computer Engineering">
            <a:extLst>
              <a:ext uri="{FF2B5EF4-FFF2-40B4-BE49-F238E27FC236}">
                <a16:creationId xmlns:a16="http://schemas.microsoft.com/office/drawing/2014/main" id="{20230580-EBDD-68EE-2A3B-9E43C30E75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6" name="AutoShape 6" descr="Case Study: INFN - E4 Computer Engineering">
            <a:extLst>
              <a:ext uri="{FF2B5EF4-FFF2-40B4-BE49-F238E27FC236}">
                <a16:creationId xmlns:a16="http://schemas.microsoft.com/office/drawing/2014/main" id="{760FD3DC-297D-2913-A83A-E9BCBDFEEF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AutoShape 8" descr="Case Study: INFN - E4 Computer Engineering">
            <a:extLst>
              <a:ext uri="{FF2B5EF4-FFF2-40B4-BE49-F238E27FC236}">
                <a16:creationId xmlns:a16="http://schemas.microsoft.com/office/drawing/2014/main" id="{B0C039D6-4401-14EF-EAAC-66CDAAD271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8" name="Picture 10" descr="Didattica - Shahram Rahatlou">
            <a:extLst>
              <a:ext uri="{FF2B5EF4-FFF2-40B4-BE49-F238E27FC236}">
                <a16:creationId xmlns:a16="http://schemas.microsoft.com/office/drawing/2014/main" id="{927B7D1B-BCE3-D0F1-158F-6C10593C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7" y="1911472"/>
            <a:ext cx="2638677" cy="194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isultato immagine per enea logo">
            <a:extLst>
              <a:ext uri="{FF2B5EF4-FFF2-40B4-BE49-F238E27FC236}">
                <a16:creationId xmlns:a16="http://schemas.microsoft.com/office/drawing/2014/main" id="{6ABDA4CB-2433-E7E7-5604-318D71F1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65" y="1603579"/>
            <a:ext cx="2602528" cy="81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Contact">
            <a:extLst>
              <a:ext uri="{FF2B5EF4-FFF2-40B4-BE49-F238E27FC236}">
                <a16:creationId xmlns:a16="http://schemas.microsoft.com/office/drawing/2014/main" id="{F51115A0-56A3-0FE5-827B-99F4A11A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83" y="2708237"/>
            <a:ext cx="1844168" cy="14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6D87205-512E-E600-39EE-40C905B47F6B}"/>
              </a:ext>
            </a:extLst>
          </p:cNvPr>
          <p:cNvSpPr txBox="1"/>
          <p:nvPr/>
        </p:nvSpPr>
        <p:spPr>
          <a:xfrm>
            <a:off x="4170856" y="6170863"/>
            <a:ext cx="4585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a typeface="Cascadia Code SemiBold" panose="020B0609020000020004" pitchFamily="49" charset="0"/>
                <a:cs typeface="Akhbar MT" pitchFamily="2" charset="-78"/>
              </a:rPr>
              <a:t>Thank you for your attention!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644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041039"/>
            <a:ext cx="2844800" cy="365125"/>
          </a:xfrm>
        </p:spPr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-18444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93870" y="127133"/>
            <a:ext cx="7286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The two-color ionization injection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7F3E01-11AE-2D4D-79DD-3AFEC930F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6" y="1302960"/>
            <a:ext cx="5016805" cy="21472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411956-20B1-9A66-A831-4C244E67EA46}"/>
              </a:ext>
            </a:extLst>
          </p:cNvPr>
          <p:cNvSpPr txBox="1"/>
          <p:nvPr/>
        </p:nvSpPr>
        <p:spPr>
          <a:xfrm>
            <a:off x="1368729" y="737690"/>
            <a:ext cx="537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7" indent="-285757">
              <a:buFont typeface="Arial" panose="020B0604020202020204" pitchFamily="34" charset="0"/>
              <a:buChar char="•"/>
            </a:pPr>
            <a:r>
              <a:rPr lang="it-IT" b="1" dirty="0"/>
              <a:t> </a:t>
            </a:r>
            <a:endParaRPr lang="it-IT" dirty="0"/>
          </a:p>
          <a:p>
            <a:pPr marL="285757" indent="-285757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AA3BA33-3F18-07C7-6129-5B32491D5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7" y="3369169"/>
            <a:ext cx="4872531" cy="350392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2A8C848-DC50-DBB4-E270-9B9E12D9FF29}"/>
              </a:ext>
            </a:extLst>
          </p:cNvPr>
          <p:cNvSpPr/>
          <p:nvPr/>
        </p:nvSpPr>
        <p:spPr>
          <a:xfrm>
            <a:off x="5797469" y="1159645"/>
            <a:ext cx="63698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It</a:t>
            </a:r>
            <a:r>
              <a:rPr lang="it-IT" b="1" dirty="0"/>
              <a:t> </a:t>
            </a:r>
            <a:r>
              <a:rPr lang="it-IT" b="1" dirty="0" err="1"/>
              <a:t>uses</a:t>
            </a:r>
            <a:r>
              <a:rPr lang="it-IT" b="1" dirty="0"/>
              <a:t> </a:t>
            </a:r>
            <a:r>
              <a:rPr lang="it-IT" b="1" dirty="0" err="1"/>
              <a:t>two</a:t>
            </a:r>
            <a:r>
              <a:rPr lang="it-IT" b="1" dirty="0"/>
              <a:t> </a:t>
            </a:r>
            <a:r>
              <a:rPr lang="it-IT" b="1" dirty="0" err="1"/>
              <a:t>lasers</a:t>
            </a:r>
            <a:r>
              <a:rPr lang="it-IT" b="1" dirty="0"/>
              <a:t> systems:</a:t>
            </a:r>
            <a:endParaRPr lang="it-IT" dirty="0"/>
          </a:p>
          <a:p>
            <a:r>
              <a:rPr lang="it-IT" dirty="0"/>
              <a:t>A long </a:t>
            </a:r>
            <a:r>
              <a:rPr lang="it-IT" dirty="0" err="1"/>
              <a:t>wavelength</a:t>
            </a:r>
            <a:r>
              <a:rPr lang="it-IT" dirty="0"/>
              <a:t> (</a:t>
            </a:r>
            <a:r>
              <a:rPr lang="it-IT" dirty="0">
                <a:latin typeface="Symbol" panose="05050102010706020507" pitchFamily="18" charset="2"/>
              </a:rPr>
              <a:t>l&gt;5 m</a:t>
            </a:r>
            <a:r>
              <a:rPr lang="it-IT" dirty="0"/>
              <a:t>m)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excites</a:t>
            </a:r>
            <a:r>
              <a:rPr lang="it-IT" dirty="0"/>
              <a:t> the plasma </a:t>
            </a:r>
            <a:r>
              <a:rPr lang="it-IT" dirty="0" err="1"/>
              <a:t>wave</a:t>
            </a:r>
            <a:r>
              <a:rPr lang="it-IT" dirty="0"/>
              <a:t> and the short </a:t>
            </a:r>
            <a:r>
              <a:rPr lang="it-IT" dirty="0" err="1"/>
              <a:t>wavelength</a:t>
            </a:r>
            <a:r>
              <a:rPr lang="it-IT" dirty="0"/>
              <a:t> one (</a:t>
            </a:r>
            <a:r>
              <a:rPr lang="it-IT" dirty="0">
                <a:latin typeface="Symbol" panose="05050102010706020507" pitchFamily="18" charset="2"/>
              </a:rPr>
              <a:t>l&lt;</a:t>
            </a:r>
            <a:r>
              <a:rPr lang="en-US" dirty="0">
                <a:latin typeface="Symbol" panose="05050102010706020507" pitchFamily="18" charset="2"/>
              </a:rPr>
              <a:t>=</a:t>
            </a:r>
            <a:r>
              <a:rPr lang="it-IT" dirty="0">
                <a:latin typeface="Symbol" panose="05050102010706020507" pitchFamily="18" charset="2"/>
              </a:rPr>
              <a:t>0.4 m</a:t>
            </a:r>
            <a:r>
              <a:rPr lang="it-IT" dirty="0"/>
              <a:t>m) </a:t>
            </a:r>
            <a:r>
              <a:rPr lang="it-IT" dirty="0" err="1"/>
              <a:t>extracts</a:t>
            </a:r>
            <a:r>
              <a:rPr lang="it-IT" dirty="0"/>
              <a:t> </a:t>
            </a:r>
            <a:r>
              <a:rPr lang="it-IT" dirty="0" err="1"/>
              <a:t>electrons</a:t>
            </a:r>
            <a:r>
              <a:rPr lang="it-IT" dirty="0"/>
              <a:t> by field </a:t>
            </a:r>
            <a:r>
              <a:rPr lang="it-IT" dirty="0" err="1"/>
              <a:t>ionization</a:t>
            </a:r>
            <a:r>
              <a:rPr lang="it-IT" dirty="0"/>
              <a:t> from an high-Z </a:t>
            </a:r>
            <a:r>
              <a:rPr lang="it-IT" dirty="0" err="1"/>
              <a:t>dopant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b="1" dirty="0" err="1"/>
              <a:t>It</a:t>
            </a:r>
            <a:r>
              <a:rPr lang="it-IT" b="1" dirty="0"/>
              <a:t> </a:t>
            </a:r>
            <a:r>
              <a:rPr lang="it-IT" b="1" dirty="0" err="1"/>
              <a:t>allows</a:t>
            </a:r>
            <a:r>
              <a:rPr lang="it-IT" b="1" dirty="0"/>
              <a:t> for </a:t>
            </a:r>
            <a:r>
              <a:rPr lang="it-IT" b="1" dirty="0" err="1"/>
              <a:t>very</a:t>
            </a:r>
            <a:r>
              <a:rPr lang="it-IT" b="1" dirty="0"/>
              <a:t> low </a:t>
            </a:r>
            <a:r>
              <a:rPr lang="it-IT" b="1" dirty="0" err="1"/>
              <a:t>emittance</a:t>
            </a:r>
            <a:r>
              <a:rPr lang="it-IT" b="1" dirty="0"/>
              <a:t> </a:t>
            </a:r>
            <a:r>
              <a:rPr lang="it-IT" b="1" dirty="0" err="1"/>
              <a:t>bunches</a:t>
            </a:r>
            <a:r>
              <a:rPr lang="it-IT" b="1" dirty="0"/>
              <a:t> (</a:t>
            </a:r>
            <a:r>
              <a:rPr lang="it-IT" b="1" dirty="0" err="1"/>
              <a:t>few</a:t>
            </a:r>
            <a:r>
              <a:rPr lang="it-IT" b="1" dirty="0"/>
              <a:t> </a:t>
            </a:r>
            <a:r>
              <a:rPr lang="it-IT" b="1" dirty="0" err="1"/>
              <a:t>tens</a:t>
            </a:r>
            <a:r>
              <a:rPr lang="it-IT" b="1" dirty="0"/>
              <a:t> of nm rad). </a:t>
            </a:r>
          </a:p>
          <a:p>
            <a:endParaRPr lang="it-IT" b="1" dirty="0"/>
          </a:p>
          <a:p>
            <a:r>
              <a:rPr lang="it-IT" b="1" dirty="0" err="1"/>
              <a:t>However</a:t>
            </a:r>
            <a:r>
              <a:rPr lang="it-IT" b="1" dirty="0"/>
              <a:t>, to date, </a:t>
            </a:r>
            <a:r>
              <a:rPr lang="it-IT" b="1" dirty="0" err="1"/>
              <a:t>its</a:t>
            </a:r>
            <a:r>
              <a:rPr lang="it-IT" b="1" dirty="0"/>
              <a:t> </a:t>
            </a:r>
            <a:r>
              <a:rPr lang="it-IT" b="1" dirty="0" err="1"/>
              <a:t>experimental</a:t>
            </a:r>
            <a:r>
              <a:rPr lang="it-IT" b="1" dirty="0"/>
              <a:t> </a:t>
            </a:r>
            <a:r>
              <a:rPr lang="it-IT" b="1" dirty="0" err="1"/>
              <a:t>feasibility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limited from the </a:t>
            </a:r>
            <a:r>
              <a:rPr lang="it-IT" b="1" dirty="0" err="1"/>
              <a:t>lacking</a:t>
            </a:r>
            <a:r>
              <a:rPr lang="it-IT" b="1" dirty="0"/>
              <a:t> of commercial high power, </a:t>
            </a:r>
            <a:r>
              <a:rPr lang="it-IT" b="1" dirty="0" err="1"/>
              <a:t>ultrashort</a:t>
            </a:r>
            <a:r>
              <a:rPr lang="it-IT" b="1" dirty="0"/>
              <a:t> and long </a:t>
            </a:r>
            <a:r>
              <a:rPr lang="it-IT" b="1" dirty="0" err="1"/>
              <a:t>wavelength</a:t>
            </a:r>
            <a:r>
              <a:rPr lang="it-IT" b="1" dirty="0"/>
              <a:t> laser systems.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32BFA2CA-7771-63BD-2795-5EFB96004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586" y="3880159"/>
            <a:ext cx="2693772" cy="233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A240291-4CF6-0476-7107-30DA3EBA2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60" y="4438305"/>
            <a:ext cx="2124344" cy="1365650"/>
          </a:xfrm>
          <a:prstGeom prst="rect">
            <a:avLst/>
          </a:prstGeom>
        </p:spPr>
      </p:pic>
      <p:sp>
        <p:nvSpPr>
          <p:cNvPr id="19" name="Ovale 18">
            <a:extLst>
              <a:ext uri="{FF2B5EF4-FFF2-40B4-BE49-F238E27FC236}">
                <a16:creationId xmlns:a16="http://schemas.microsoft.com/office/drawing/2014/main" id="{56C5BBD1-0E13-3B72-BCE7-6A5829AE33A8}"/>
              </a:ext>
            </a:extLst>
          </p:cNvPr>
          <p:cNvSpPr/>
          <p:nvPr/>
        </p:nvSpPr>
        <p:spPr>
          <a:xfrm>
            <a:off x="6656149" y="4770137"/>
            <a:ext cx="175152" cy="18223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bliqueTopRight"/>
            <a:lightRig rig="threePt" dir="tl"/>
          </a:scene3d>
          <a:sp3d extrusionH="38100">
            <a:bevelT w="127000" h="952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52E321D8-23BD-676C-A9B1-B20B73A7481C}"/>
              </a:ext>
            </a:extLst>
          </p:cNvPr>
          <p:cNvSpPr/>
          <p:nvPr/>
        </p:nvSpPr>
        <p:spPr>
          <a:xfrm>
            <a:off x="6710556" y="5376384"/>
            <a:ext cx="175152" cy="18223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bliqueTopRight"/>
            <a:lightRig rig="threePt" dir="tl"/>
          </a:scene3d>
          <a:sp3d extrusionH="38100">
            <a:bevelT w="127000" h="952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9C03553E-626F-B5D0-C771-1D91FFB5D455}"/>
                  </a:ext>
                </a:extLst>
              </p14:cNvPr>
              <p14:cNvContentPartPr/>
              <p14:nvPr/>
            </p14:nvContentPartPr>
            <p14:xfrm>
              <a:off x="5865980" y="3044213"/>
              <a:ext cx="6204600" cy="32760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9C03553E-626F-B5D0-C771-1D91FFB5D4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11980" y="2936213"/>
                <a:ext cx="631224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761FAA11-5812-18A8-A29C-C8EA5102F3C2}"/>
                  </a:ext>
                </a:extLst>
              </p14:cNvPr>
              <p14:cNvContentPartPr/>
              <p14:nvPr/>
            </p14:nvContentPartPr>
            <p14:xfrm>
              <a:off x="5862020" y="3310973"/>
              <a:ext cx="5159880" cy="2232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761FAA11-5812-18A8-A29C-C8EA5102F3C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08024" y="3202973"/>
                <a:ext cx="5267512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7192DF9A-6478-539E-2D3E-A187C14E27CA}"/>
                  </a:ext>
                </a:extLst>
              </p14:cNvPr>
              <p14:cNvContentPartPr/>
              <p14:nvPr/>
            </p14:nvContentPartPr>
            <p14:xfrm>
              <a:off x="5971460" y="3573053"/>
              <a:ext cx="6120" cy="828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7192DF9A-6478-539E-2D3E-A187C14E27C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17460" y="3465053"/>
                <a:ext cx="11376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E00745DC-96C0-F807-02BE-904A3BA96ECD}"/>
                  </a:ext>
                </a:extLst>
              </p14:cNvPr>
              <p14:cNvContentPartPr/>
              <p14:nvPr/>
            </p14:nvContentPartPr>
            <p14:xfrm>
              <a:off x="5783540" y="3671693"/>
              <a:ext cx="2594160" cy="24120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E00745DC-96C0-F807-02BE-904A3BA96EC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29540" y="3563693"/>
                <a:ext cx="2701800" cy="45684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Picture 2">
            <a:extLst>
              <a:ext uri="{FF2B5EF4-FFF2-40B4-BE49-F238E27FC236}">
                <a16:creationId xmlns:a16="http://schemas.microsoft.com/office/drawing/2014/main" id="{50515CCE-8D38-D225-3942-47A5A1C0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26" name="Picture 2" descr="Contact">
            <a:extLst>
              <a:ext uri="{FF2B5EF4-FFF2-40B4-BE49-F238E27FC236}">
                <a16:creationId xmlns:a16="http://schemas.microsoft.com/office/drawing/2014/main" id="{CCAB4BE5-0046-F3D7-B8B9-29D06819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366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323">
            <a:extLst>
              <a:ext uri="{FF2B5EF4-FFF2-40B4-BE49-F238E27FC236}">
                <a16:creationId xmlns:a16="http://schemas.microsoft.com/office/drawing/2014/main" id="{B07289EA-5B64-CB0C-DAA0-3B9834F7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791223"/>
            <a:ext cx="357346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6BD07090-CDD8-425D-19CF-34FEB285A603}"/>
              </a:ext>
            </a:extLst>
          </p:cNvPr>
          <p:cNvSpPr/>
          <p:nvPr/>
        </p:nvSpPr>
        <p:spPr>
          <a:xfrm>
            <a:off x="420729" y="1640958"/>
            <a:ext cx="11547999" cy="37465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720" algn="just">
              <a:buClr>
                <a:srgbClr val="000000"/>
              </a:buClr>
              <a:buSzPct val="45000"/>
              <a:defRPr/>
            </a:pPr>
            <a:r>
              <a:rPr lang="en-US" sz="1500" b="1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16006" indent="-215286" algn="just">
              <a:buClr>
                <a:srgbClr val="000000"/>
              </a:buClr>
              <a:buSzPct val="45000"/>
              <a:buFont typeface="Wingdings" charset="2"/>
              <a:buChar char=""/>
              <a:defRPr/>
            </a:pPr>
            <a:endParaRPr lang="en-US" sz="2000" spc="-1" dirty="0">
              <a:solidFill>
                <a:srgbClr val="262626"/>
              </a:solidFill>
              <a:uFill>
                <a:solidFill>
                  <a:srgbClr val="FFFFFF"/>
                </a:solidFill>
              </a:uFill>
            </a:endParaRPr>
          </a:p>
          <a:p>
            <a:pPr marL="216006" indent="-215286" algn="just">
              <a:buClr>
                <a:srgbClr val="000000"/>
              </a:buClr>
              <a:buSzPct val="45000"/>
              <a:buFont typeface="Wingdings" charset="2"/>
              <a:buChar char=""/>
              <a:defRPr/>
            </a:pPr>
            <a:endParaRPr lang="en-US" sz="2000" spc="-1" dirty="0">
              <a:solidFill>
                <a:srgbClr val="262626"/>
              </a:solidFill>
              <a:uFill>
                <a:solidFill>
                  <a:srgbClr val="FFFFFF"/>
                </a:solidFill>
              </a:uFill>
            </a:endParaRPr>
          </a:p>
          <a:p>
            <a:pPr marL="216006" indent="-215286" algn="just">
              <a:buClr>
                <a:srgbClr val="000000"/>
              </a:buClr>
              <a:buSzPct val="45000"/>
              <a:buFont typeface="Wingdings" charset="2"/>
              <a:buChar char=""/>
              <a:defRPr/>
            </a:pPr>
            <a:endParaRPr lang="en-US" sz="2000" spc="-1" dirty="0">
              <a:solidFill>
                <a:srgbClr val="262626"/>
              </a:solidFill>
              <a:uFill>
                <a:solidFill>
                  <a:srgbClr val="FFFFFF"/>
                </a:solidFill>
              </a:uFill>
            </a:endParaRPr>
          </a:p>
          <a:p>
            <a:pPr marL="216006" indent="-215286" algn="just">
              <a:buClr>
                <a:srgbClr val="000000"/>
              </a:buClr>
              <a:buSzPct val="45000"/>
              <a:buFont typeface="Wingdings" charset="2"/>
              <a:buChar char=""/>
              <a:defRPr/>
            </a:pPr>
            <a:endParaRPr lang="en-US" sz="2000" spc="-1" dirty="0">
              <a:solidFill>
                <a:srgbClr val="262626"/>
              </a:solidFill>
              <a:uFill>
                <a:solidFill>
                  <a:srgbClr val="FFFFFF"/>
                </a:solidFill>
              </a:uFill>
            </a:endParaRPr>
          </a:p>
          <a:p>
            <a:pPr marL="216006" indent="-215286" algn="just">
              <a:buClr>
                <a:srgbClr val="000000"/>
              </a:buClr>
              <a:buSzPct val="45000"/>
              <a:buFont typeface="Wingdings" charset="2"/>
              <a:buChar char=""/>
              <a:defRPr/>
            </a:pPr>
            <a:r>
              <a:rPr lang="en-US" sz="2000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ReMPI</a:t>
            </a:r>
            <a:r>
              <a:rPr lang="en-US" sz="2000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000" b="1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requires</a:t>
            </a:r>
            <a:r>
              <a:rPr lang="en-US" sz="2000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000" b="1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one</a:t>
            </a:r>
            <a:r>
              <a:rPr lang="en-US" sz="2000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 short-pulse (</a:t>
            </a:r>
            <a:r>
              <a:rPr lang="en-US" sz="2000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e.g</a:t>
            </a:r>
            <a:r>
              <a:rPr lang="en-US" sz="2000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000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Ti:Sa</a:t>
            </a:r>
            <a:r>
              <a:rPr lang="en-US" sz="2000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) laser system.  It works also with multiple lases systems</a:t>
            </a:r>
          </a:p>
          <a:p>
            <a:pPr marL="216006" indent="-215286" algn="just">
              <a:buClr>
                <a:srgbClr val="000000"/>
              </a:buClr>
              <a:buSzPct val="45000"/>
              <a:buFont typeface="Wingdings" charset="2"/>
              <a:buChar char=""/>
              <a:defRPr/>
            </a:pPr>
            <a:r>
              <a:rPr lang="en-US" sz="2000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Since a unique very large-amplitude </a:t>
            </a:r>
            <a:r>
              <a:rPr lang="en-US" sz="2000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Ti:Sa</a:t>
            </a:r>
            <a:r>
              <a:rPr lang="en-US" sz="2000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 pulse would fully ionize the atoms (Ar8+ in our selected example), </a:t>
            </a:r>
            <a:r>
              <a:rPr lang="en-US" sz="2000" b="1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the pulse is shaped as a </a:t>
            </a:r>
            <a:r>
              <a:rPr lang="en-US" sz="2000" b="1" u="sng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resonant</a:t>
            </a:r>
            <a:r>
              <a:rPr lang="en-US" sz="2000" b="1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 sequence </a:t>
            </a:r>
            <a:r>
              <a:rPr lang="en-US" sz="2000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of sub-threshold amplitude pulses.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20" algn="just">
              <a:buClr>
                <a:srgbClr val="000000"/>
              </a:buClr>
              <a:buSzPct val="45000"/>
              <a:defRPr/>
            </a:pPr>
            <a:r>
              <a:rPr lang="en-US" sz="2000" b="1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      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defRPr/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defRPr/>
            </a:pPr>
            <a:r>
              <a:rPr lang="en-US" sz="2000" b="1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 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259557" y="34428"/>
            <a:ext cx="72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The Resonant Multi-Pulse Ionization injection (</a:t>
            </a:r>
            <a:r>
              <a:rPr lang="en-US" sz="3200" b="1" dirty="0" err="1">
                <a:solidFill>
                  <a:schemeClr val="accent2"/>
                </a:solidFill>
              </a:rPr>
              <a:t>ReMPI</a:t>
            </a:r>
            <a:endParaRPr lang="en-US" sz="3200" b="1" dirty="0">
              <a:solidFill>
                <a:schemeClr val="accent2"/>
              </a:solidFill>
            </a:endParaRP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3F6CDF-C5E9-2F92-3F98-106B951C4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268760"/>
            <a:ext cx="6667223" cy="16555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99806B3-11D0-AC36-1E46-DB4F7D4EE4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r="12096"/>
          <a:stretch/>
        </p:blipFill>
        <p:spPr>
          <a:xfrm>
            <a:off x="6816080" y="1212592"/>
            <a:ext cx="3479642" cy="2016224"/>
          </a:xfrm>
          <a:prstGeom prst="rect">
            <a:avLst/>
          </a:prstGeom>
        </p:spPr>
      </p:pic>
      <p:sp>
        <p:nvSpPr>
          <p:cNvPr id="13" name="CustomShape 4">
            <a:extLst>
              <a:ext uri="{FF2B5EF4-FFF2-40B4-BE49-F238E27FC236}">
                <a16:creationId xmlns:a16="http://schemas.microsoft.com/office/drawing/2014/main" id="{CAD90072-22B7-44EB-CB42-8812AA823160}"/>
              </a:ext>
            </a:extLst>
          </p:cNvPr>
          <p:cNvSpPr/>
          <p:nvPr/>
        </p:nvSpPr>
        <p:spPr>
          <a:xfrm>
            <a:off x="4641796" y="4251261"/>
            <a:ext cx="84138" cy="2519362"/>
          </a:xfrm>
          <a:custGeom>
            <a:avLst/>
            <a:gdLst/>
            <a:ahLst/>
            <a:cxnLst/>
            <a:rect l="l" t="t" r="r" b="b"/>
            <a:pathLst>
              <a:path w="256" h="8384">
                <a:moveTo>
                  <a:pt x="42" y="0"/>
                </a:moveTo>
                <a:cubicBezTo>
                  <a:pt x="21" y="0"/>
                  <a:pt x="0" y="21"/>
                  <a:pt x="0" y="42"/>
                </a:cubicBezTo>
                <a:lnTo>
                  <a:pt x="0" y="8340"/>
                </a:lnTo>
                <a:cubicBezTo>
                  <a:pt x="0" y="8361"/>
                  <a:pt x="21" y="8383"/>
                  <a:pt x="42" y="8383"/>
                </a:cubicBezTo>
                <a:lnTo>
                  <a:pt x="212" y="8383"/>
                </a:lnTo>
                <a:cubicBezTo>
                  <a:pt x="233" y="8383"/>
                  <a:pt x="255" y="8361"/>
                  <a:pt x="255" y="8340"/>
                </a:cubicBezTo>
                <a:lnTo>
                  <a:pt x="255" y="42"/>
                </a:lnTo>
                <a:cubicBezTo>
                  <a:pt x="255" y="21"/>
                  <a:pt x="233" y="0"/>
                  <a:pt x="212" y="0"/>
                </a:cubicBezTo>
                <a:lnTo>
                  <a:pt x="42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C950EE65-0605-D4FB-486E-EF7E47A25D05}"/>
              </a:ext>
            </a:extLst>
          </p:cNvPr>
          <p:cNvSpPr/>
          <p:nvPr/>
        </p:nvSpPr>
        <p:spPr>
          <a:xfrm>
            <a:off x="1983505" y="5517801"/>
            <a:ext cx="2011362" cy="0"/>
          </a:xfrm>
          <a:prstGeom prst="line">
            <a:avLst/>
          </a:prstGeom>
          <a:ln w="5472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B873CDAE-05CE-A73A-BDD5-8B56128162A4}"/>
              </a:ext>
            </a:extLst>
          </p:cNvPr>
          <p:cNvSpPr/>
          <p:nvPr/>
        </p:nvSpPr>
        <p:spPr>
          <a:xfrm>
            <a:off x="1886667" y="5243165"/>
            <a:ext cx="2286000" cy="346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Ionization Threshold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75D76D1-DFBF-8737-143F-C3F76510BF36}"/>
              </a:ext>
            </a:extLst>
          </p:cNvPr>
          <p:cNvGrpSpPr/>
          <p:nvPr/>
        </p:nvGrpSpPr>
        <p:grpSpPr>
          <a:xfrm>
            <a:off x="3447183" y="4622453"/>
            <a:ext cx="547687" cy="620713"/>
            <a:chOff x="2484439" y="3840163"/>
            <a:chExt cx="547687" cy="620713"/>
          </a:xfrm>
        </p:grpSpPr>
        <p:sp>
          <p:nvSpPr>
            <p:cNvPr id="17" name="Line 7">
              <a:extLst>
                <a:ext uri="{FF2B5EF4-FFF2-40B4-BE49-F238E27FC236}">
                  <a16:creationId xmlns:a16="http://schemas.microsoft.com/office/drawing/2014/main" id="{A26F6297-94D1-6266-050E-BE478D951042}"/>
                </a:ext>
              </a:extLst>
            </p:cNvPr>
            <p:cNvSpPr/>
            <p:nvPr/>
          </p:nvSpPr>
          <p:spPr>
            <a:xfrm>
              <a:off x="2484439" y="3840163"/>
              <a:ext cx="547687" cy="620712"/>
            </a:xfrm>
            <a:prstGeom prst="line">
              <a:avLst/>
            </a:prstGeom>
            <a:ln w="3672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8" name="Line 8">
              <a:extLst>
                <a:ext uri="{FF2B5EF4-FFF2-40B4-BE49-F238E27FC236}">
                  <a16:creationId xmlns:a16="http://schemas.microsoft.com/office/drawing/2014/main" id="{51F11BBC-8EA8-85F1-B5E2-63653AB1C9B0}"/>
                </a:ext>
              </a:extLst>
            </p:cNvPr>
            <p:cNvSpPr/>
            <p:nvPr/>
          </p:nvSpPr>
          <p:spPr>
            <a:xfrm flipH="1">
              <a:off x="2484439" y="3932239"/>
              <a:ext cx="547687" cy="528637"/>
            </a:xfrm>
            <a:prstGeom prst="line">
              <a:avLst/>
            </a:prstGeom>
            <a:ln w="3672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</p:grpSp>
      <p:pic>
        <p:nvPicPr>
          <p:cNvPr id="19" name="Immagine 332">
            <a:extLst>
              <a:ext uri="{FF2B5EF4-FFF2-40B4-BE49-F238E27FC236}">
                <a16:creationId xmlns:a16="http://schemas.microsoft.com/office/drawing/2014/main" id="{CDF414DE-9FF4-ADBC-1FEC-D3B24987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828" y="4349854"/>
            <a:ext cx="5094287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4">
            <a:extLst>
              <a:ext uri="{FF2B5EF4-FFF2-40B4-BE49-F238E27FC236}">
                <a16:creationId xmlns:a16="http://schemas.microsoft.com/office/drawing/2014/main" id="{CC676829-4C00-5151-C626-B43FF172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071" y="4097673"/>
            <a:ext cx="1800200" cy="77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6E019D2-DF3B-998D-4AF1-19D40FBA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23" name="Picture 2" descr="Contact">
            <a:extLst>
              <a:ext uri="{FF2B5EF4-FFF2-40B4-BE49-F238E27FC236}">
                <a16:creationId xmlns:a16="http://schemas.microsoft.com/office/drawing/2014/main" id="{0E25D17F-B3F4-2CE1-EBDE-B47818B3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50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35559" y="278846"/>
            <a:ext cx="7402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Active work on multi-pulse generation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CF6D43-62C0-296F-DCCB-600570BC8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0" y="2211477"/>
            <a:ext cx="5508652" cy="2116044"/>
          </a:xfrm>
          <a:prstGeom prst="rect">
            <a:avLst/>
          </a:prstGeom>
        </p:spPr>
      </p:pic>
      <p:pic>
        <p:nvPicPr>
          <p:cNvPr id="5" name="Immagine 357">
            <a:extLst>
              <a:ext uri="{FF2B5EF4-FFF2-40B4-BE49-F238E27FC236}">
                <a16:creationId xmlns:a16="http://schemas.microsoft.com/office/drawing/2014/main" id="{B049DE95-C440-571F-73D7-6C838D904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12" y="4477069"/>
            <a:ext cx="3045347" cy="212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383E0B6B-F2A8-29CA-06E8-3B9C304387D4}"/>
              </a:ext>
            </a:extLst>
          </p:cNvPr>
          <p:cNvSpPr/>
          <p:nvPr/>
        </p:nvSpPr>
        <p:spPr>
          <a:xfrm>
            <a:off x="132938" y="936411"/>
            <a:ext cx="8304212" cy="374491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6006" indent="-215286" algn="just">
              <a:buClr>
                <a:srgbClr val="000000"/>
              </a:buClr>
              <a:buSzPct val="45000"/>
              <a:buFont typeface="Wingdings" charset="2"/>
              <a:buChar char=""/>
              <a:defRPr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16006" indent="-215286" algn="just">
              <a:buClr>
                <a:srgbClr val="000000"/>
              </a:buClr>
              <a:buSzPct val="45000"/>
              <a:buFont typeface="Wingdings" charset="2"/>
              <a:buChar char=""/>
              <a:defRPr/>
            </a:pPr>
            <a:r>
              <a:rPr lang="en-US" sz="1500" b="1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The multi-pulse approach to LWFA has been proposed so far [D. </a:t>
            </a:r>
            <a:r>
              <a:rPr lang="en-US" sz="1500" b="1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Umstadter</a:t>
            </a:r>
            <a:r>
              <a:rPr lang="en-US" sz="1500" b="1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</a:rPr>
              <a:t> et al, PRL 72, (1994)]. A multi-pulse train can generate plasma waves with larger amplitude than those driven by a single pulse with the same energy.      </a:t>
            </a:r>
            <a:endParaRPr lang="en-US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0" name="Immagine 342">
            <a:extLst>
              <a:ext uri="{FF2B5EF4-FFF2-40B4-BE49-F238E27FC236}">
                <a16:creationId xmlns:a16="http://schemas.microsoft.com/office/drawing/2014/main" id="{0F2B864A-CF47-0D1A-0776-BEE036E6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14" y="1920130"/>
            <a:ext cx="2643188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stomShape 6">
            <a:extLst>
              <a:ext uri="{FF2B5EF4-FFF2-40B4-BE49-F238E27FC236}">
                <a16:creationId xmlns:a16="http://schemas.microsoft.com/office/drawing/2014/main" id="{164E78EA-C4DA-D52A-4E83-E5E82BBA594B}"/>
              </a:ext>
            </a:extLst>
          </p:cNvPr>
          <p:cNvSpPr/>
          <p:nvPr/>
        </p:nvSpPr>
        <p:spPr>
          <a:xfrm>
            <a:off x="4526629" y="2013611"/>
            <a:ext cx="2733441" cy="512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[J. Cawley et al, PRL 2017]</a:t>
            </a:r>
          </a:p>
          <a:p>
            <a:pPr>
              <a:defRPr/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[R.J. Shallow et al, NIM A  2016]</a:t>
            </a:r>
          </a:p>
        </p:txBody>
      </p:sp>
      <p:pic>
        <p:nvPicPr>
          <p:cNvPr id="13" name="Immagine 344">
            <a:extLst>
              <a:ext uri="{FF2B5EF4-FFF2-40B4-BE49-F238E27FC236}">
                <a16:creationId xmlns:a16="http://schemas.microsoft.com/office/drawing/2014/main" id="{66176842-A6E9-C2EF-8423-312F47424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41" y="2696561"/>
            <a:ext cx="23145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stomShape 8">
            <a:extLst>
              <a:ext uri="{FF2B5EF4-FFF2-40B4-BE49-F238E27FC236}">
                <a16:creationId xmlns:a16="http://schemas.microsoft.com/office/drawing/2014/main" id="{CCCEC592-8141-825C-AE08-51886B6139FB}"/>
              </a:ext>
            </a:extLst>
          </p:cNvPr>
          <p:cNvSpPr/>
          <p:nvPr/>
        </p:nvSpPr>
        <p:spPr>
          <a:xfrm>
            <a:off x="280015" y="2157191"/>
            <a:ext cx="1488228" cy="1496178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defRPr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Three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pssible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</a:p>
          <a:p>
            <a:pPr algn="ctr">
              <a:defRPr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pulse-shaping </a:t>
            </a:r>
          </a:p>
          <a:p>
            <a:pPr algn="ctr">
              <a:defRPr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schemes have </a:t>
            </a:r>
          </a:p>
          <a:p>
            <a:pPr algn="ctr">
              <a:defRPr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been proposed </a:t>
            </a:r>
          </a:p>
          <a:p>
            <a:pPr algn="ctr">
              <a:defRPr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very recently</a:t>
            </a:r>
          </a:p>
        </p:txBody>
      </p:sp>
      <p:sp>
        <p:nvSpPr>
          <p:cNvPr id="15" name="CustomShape 9">
            <a:extLst>
              <a:ext uri="{FF2B5EF4-FFF2-40B4-BE49-F238E27FC236}">
                <a16:creationId xmlns:a16="http://schemas.microsoft.com/office/drawing/2014/main" id="{AEB306C8-A0C1-7511-A982-B00EA969F6EB}"/>
              </a:ext>
            </a:extLst>
          </p:cNvPr>
          <p:cNvSpPr/>
          <p:nvPr/>
        </p:nvSpPr>
        <p:spPr>
          <a:xfrm>
            <a:off x="268548" y="4546183"/>
            <a:ext cx="2376488" cy="1006475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6" name="CustomShape 10">
            <a:extLst>
              <a:ext uri="{FF2B5EF4-FFF2-40B4-BE49-F238E27FC236}">
                <a16:creationId xmlns:a16="http://schemas.microsoft.com/office/drawing/2014/main" id="{BFF0F321-4E25-C71B-0C4A-96C7CFE98D7B}"/>
              </a:ext>
            </a:extLst>
          </p:cNvPr>
          <p:cNvSpPr/>
          <p:nvPr/>
        </p:nvSpPr>
        <p:spPr>
          <a:xfrm>
            <a:off x="228386" y="4562697"/>
            <a:ext cx="2393950" cy="1882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Older methods include either multiple beam-splitters  setup or phase masks</a:t>
            </a:r>
          </a:p>
        </p:txBody>
      </p:sp>
      <p:sp>
        <p:nvSpPr>
          <p:cNvPr id="17" name="Immagine 349">
            <a:extLst>
              <a:ext uri="{FF2B5EF4-FFF2-40B4-BE49-F238E27FC236}">
                <a16:creationId xmlns:a16="http://schemas.microsoft.com/office/drawing/2014/main" id="{6DC411B8-3B9E-6FB8-4EF0-29D1EC3298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53205" y="464519"/>
            <a:ext cx="87788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C2ABD0-896B-FFA4-BBC7-630223FDEA5B}"/>
              </a:ext>
            </a:extLst>
          </p:cNvPr>
          <p:cNvSpPr txBox="1"/>
          <p:nvPr/>
        </p:nvSpPr>
        <p:spPr>
          <a:xfrm>
            <a:off x="2536397" y="6383138"/>
            <a:ext cx="398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[W. </a:t>
            </a:r>
            <a:r>
              <a:rPr lang="it-IT" dirty="0" err="1"/>
              <a:t>Siders</a:t>
            </a:r>
            <a:r>
              <a:rPr lang="it-IT" dirty="0"/>
              <a:t> et al., </a:t>
            </a:r>
            <a:r>
              <a:rPr lang="it-IT" dirty="0" err="1"/>
              <a:t>Appl</a:t>
            </a:r>
            <a:r>
              <a:rPr lang="it-IT" dirty="0"/>
              <a:t>. Opt, 37 (22) 1998]</a:t>
            </a:r>
          </a:p>
        </p:txBody>
      </p:sp>
      <p:sp>
        <p:nvSpPr>
          <p:cNvPr id="19" name="CustomShape 6">
            <a:extLst>
              <a:ext uri="{FF2B5EF4-FFF2-40B4-BE49-F238E27FC236}">
                <a16:creationId xmlns:a16="http://schemas.microsoft.com/office/drawing/2014/main" id="{B9F3DF75-D5F7-BC6E-EB32-DDE920115C4B}"/>
              </a:ext>
            </a:extLst>
          </p:cNvPr>
          <p:cNvSpPr/>
          <p:nvPr/>
        </p:nvSpPr>
        <p:spPr>
          <a:xfrm>
            <a:off x="7744907" y="2005994"/>
            <a:ext cx="3960440" cy="512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l"/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[</a:t>
            </a:r>
            <a:r>
              <a:rPr lang="en-US" sz="1600" b="0" i="0" dirty="0">
                <a:solidFill>
                  <a:srgbClr val="555555"/>
                </a:solidFill>
                <a:effectLst/>
                <a:latin typeface="Proxima Nova"/>
              </a:rPr>
              <a:t>O. Jakobsson, et al. PRL </a:t>
            </a:r>
            <a:r>
              <a:rPr lang="en-US" sz="1600" b="1" i="0" dirty="0">
                <a:solidFill>
                  <a:srgbClr val="555555"/>
                </a:solidFill>
                <a:effectLst/>
                <a:latin typeface="Proxima Nova"/>
              </a:rPr>
              <a:t>127</a:t>
            </a:r>
            <a:r>
              <a:rPr lang="en-US" sz="1600" b="0" i="0" dirty="0">
                <a:solidFill>
                  <a:srgbClr val="555555"/>
                </a:solidFill>
                <a:effectLst/>
                <a:latin typeface="Proxima Nova"/>
              </a:rPr>
              <a:t> (2021)</a:t>
            </a:r>
            <a:r>
              <a:rPr lang="en-US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]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E797928-3958-951A-573B-3491B620EC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35" y="4861313"/>
            <a:ext cx="2305692" cy="128554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0ADDEDB-6272-612C-838F-C1CAD7B01D32}"/>
              </a:ext>
            </a:extLst>
          </p:cNvPr>
          <p:cNvSpPr txBox="1"/>
          <p:nvPr/>
        </p:nvSpPr>
        <p:spPr>
          <a:xfrm>
            <a:off x="7020498" y="6122306"/>
            <a:ext cx="398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[G. Vantaggiato et al., NIMA 2018]</a:t>
            </a:r>
          </a:p>
          <a:p>
            <a:r>
              <a:rPr lang="it-IT" dirty="0"/>
              <a:t>[A. Marasciulli et al., CLEO </a:t>
            </a:r>
            <a:r>
              <a:rPr lang="it-IT" dirty="0" err="1"/>
              <a:t>conf.</a:t>
            </a:r>
            <a:r>
              <a:rPr lang="it-IT" dirty="0"/>
              <a:t> 2021]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C4D09CD4-CB3F-C0B2-55C5-7615F14128EA}"/>
                  </a:ext>
                </a:extLst>
              </p14:cNvPr>
              <p14:cNvContentPartPr/>
              <p14:nvPr/>
            </p14:nvContentPartPr>
            <p14:xfrm>
              <a:off x="8815250" y="5092877"/>
              <a:ext cx="464040" cy="486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C4D09CD4-CB3F-C0B2-55C5-7615F14128E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1250" y="4984877"/>
                <a:ext cx="571680" cy="70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7B52CF90-421E-1894-823E-F9C6E127341E}"/>
                  </a:ext>
                </a:extLst>
              </p14:cNvPr>
              <p14:cNvContentPartPr/>
              <p14:nvPr/>
            </p14:nvContentPartPr>
            <p14:xfrm>
              <a:off x="8894450" y="4927997"/>
              <a:ext cx="232560" cy="20952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7B52CF90-421E-1894-823E-F9C6E127341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40366" y="4819997"/>
                <a:ext cx="340367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B9B5D360-F73C-B393-4AB5-49E1FBE436CE}"/>
                  </a:ext>
                </a:extLst>
              </p14:cNvPr>
              <p14:cNvContentPartPr/>
              <p14:nvPr/>
            </p14:nvContentPartPr>
            <p14:xfrm>
              <a:off x="8347610" y="4965437"/>
              <a:ext cx="604080" cy="50472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B9B5D360-F73C-B393-4AB5-49E1FBE436C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93610" y="4857437"/>
                <a:ext cx="711720" cy="72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CB7126F2-2BA7-036F-3345-A546DE45E131}"/>
                  </a:ext>
                </a:extLst>
              </p14:cNvPr>
              <p14:cNvContentPartPr/>
              <p14:nvPr/>
            </p14:nvContentPartPr>
            <p14:xfrm>
              <a:off x="8583050" y="5012957"/>
              <a:ext cx="649080" cy="51228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CB7126F2-2BA7-036F-3345-A546DE45E1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29050" y="4904957"/>
                <a:ext cx="756720" cy="72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95FBEDC3-186B-83EC-EB17-550D35915193}"/>
                  </a:ext>
                </a:extLst>
              </p14:cNvPr>
              <p14:cNvContentPartPr/>
              <p14:nvPr/>
            </p14:nvContentPartPr>
            <p14:xfrm>
              <a:off x="8968610" y="4930517"/>
              <a:ext cx="710280" cy="67140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95FBEDC3-186B-83EC-EB17-550D3591519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14610" y="4822517"/>
                <a:ext cx="817920" cy="88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9D6FC1BD-7A2A-BAA8-10E8-931E2AAC4C32}"/>
                  </a:ext>
                </a:extLst>
              </p14:cNvPr>
              <p14:cNvContentPartPr/>
              <p14:nvPr/>
            </p14:nvContentPartPr>
            <p14:xfrm>
              <a:off x="8867450" y="4809917"/>
              <a:ext cx="462240" cy="4881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9D6FC1BD-7A2A-BAA8-10E8-931E2AAC4C3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13450" y="4701917"/>
                <a:ext cx="569880" cy="70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32FCEB3E-E741-F01C-A59A-0FB6F081068F}"/>
                  </a:ext>
                </a:extLst>
              </p14:cNvPr>
              <p14:cNvContentPartPr/>
              <p14:nvPr/>
            </p14:nvContentPartPr>
            <p14:xfrm>
              <a:off x="8288570" y="4727117"/>
              <a:ext cx="872640" cy="65952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32FCEB3E-E741-F01C-A59A-0FB6F081068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234570" y="4619117"/>
                <a:ext cx="980280" cy="87516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2">
            <a:extLst>
              <a:ext uri="{FF2B5EF4-FFF2-40B4-BE49-F238E27FC236}">
                <a16:creationId xmlns:a16="http://schemas.microsoft.com/office/drawing/2014/main" id="{5BC88570-2FEC-051C-7E81-95846AFD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31" name="Picture 2" descr="Contact">
            <a:extLst>
              <a:ext uri="{FF2B5EF4-FFF2-40B4-BE49-F238E27FC236}">
                <a16:creationId xmlns:a16="http://schemas.microsoft.com/office/drawing/2014/main" id="{DAB2C203-AD4C-BD0B-DDE8-EBE4EABCD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7CFEE2E-B5B0-E0D1-2FBB-B9583AF080AA}"/>
              </a:ext>
            </a:extLst>
          </p:cNvPr>
          <p:cNvSpPr txBox="1"/>
          <p:nvPr/>
        </p:nvSpPr>
        <p:spPr>
          <a:xfrm rot="20526157">
            <a:off x="203921" y="2174666"/>
            <a:ext cx="10812879" cy="2246769"/>
          </a:xfrm>
          <a:prstGeom prst="rect">
            <a:avLst/>
          </a:prstGeom>
          <a:solidFill>
            <a:schemeClr val="accent3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0" i="0" dirty="0">
                <a:effectLst/>
                <a:latin typeface="Liberation Sans"/>
              </a:rPr>
              <a:t>Progress towards resonantly-driven, high-repetition-rate GeV-scale plasma accelerators</a:t>
            </a:r>
          </a:p>
          <a:p>
            <a:r>
              <a:rPr lang="en-US" sz="2000" b="1" dirty="0">
                <a:latin typeface="Liberation Sans"/>
                <a:cs typeface="Arial" panose="020B0604020202020204" pitchFamily="34" charset="0"/>
              </a:rPr>
              <a:t>Simon Hooker</a:t>
            </a:r>
          </a:p>
          <a:p>
            <a:r>
              <a:rPr lang="en-US" sz="2000" b="0" i="0" dirty="0">
                <a:effectLst/>
                <a:latin typeface="Liberation Sans"/>
              </a:rPr>
              <a:t>Observation of resonant </a:t>
            </a:r>
            <a:r>
              <a:rPr lang="en-US" sz="2000" b="0" i="0" dirty="0" err="1">
                <a:effectLst/>
                <a:latin typeface="Liberation Sans"/>
              </a:rPr>
              <a:t>wakefield</a:t>
            </a:r>
            <a:r>
              <a:rPr lang="en-US" sz="2000" b="0" i="0" dirty="0">
                <a:effectLst/>
                <a:latin typeface="Liberation Sans"/>
              </a:rPr>
              <a:t> excitation by pulse trains guided in long plasma channels</a:t>
            </a:r>
            <a:endParaRPr lang="en-US" sz="2000" dirty="0">
              <a:latin typeface="Liberation Sans"/>
              <a:cs typeface="Arial" panose="020B0604020202020204" pitchFamily="34" charset="0"/>
            </a:endParaRPr>
          </a:p>
          <a:p>
            <a:r>
              <a:rPr lang="en-US" sz="2000" b="1" i="0" dirty="0">
                <a:effectLst/>
                <a:latin typeface="Liberation Sans"/>
              </a:rPr>
              <a:t>Linus Feder </a:t>
            </a:r>
            <a:endParaRPr lang="en-US" sz="2000" b="1" dirty="0">
              <a:latin typeface="Liberation Sans"/>
              <a:cs typeface="Arial" panose="020B0604020202020204" pitchFamily="34" charset="0"/>
            </a:endParaRPr>
          </a:p>
          <a:p>
            <a:endParaRPr lang="en-US" sz="2000" b="1" dirty="0">
              <a:latin typeface="Liberation Sans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CB6D04"/>
              </a:solidFill>
              <a:latin typeface="Liberation Sans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held on Monday afternoon, WG1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35560" y="278846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Trapping conditions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C4733A-AFF0-9150-15FD-1305F6D1EC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93" y="2068755"/>
            <a:ext cx="4825552" cy="3251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34FE650-18B2-D8B4-AF70-A9A59812B59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06" y="1733103"/>
            <a:ext cx="1829061" cy="3011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DECEA3A-9AB9-F762-9DA8-24D96EF7E9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29" y="3473192"/>
            <a:ext cx="4139553" cy="34692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0AFD963-F657-21A7-3F1B-5D84349C914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50" y="4805383"/>
            <a:ext cx="4634188" cy="35004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E74CA67-BDBF-B153-13B1-09BB4862608E}"/>
              </a:ext>
            </a:extLst>
          </p:cNvPr>
          <p:cNvSpPr txBox="1"/>
          <p:nvPr/>
        </p:nvSpPr>
        <p:spPr>
          <a:xfrm>
            <a:off x="2483209" y="5840693"/>
            <a:ext cx="6565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Strong trapping </a:t>
            </a:r>
            <a:r>
              <a:rPr lang="it-IT" sz="2400" i="1" dirty="0" err="1"/>
              <a:t>condition</a:t>
            </a:r>
            <a:r>
              <a:rPr lang="it-IT" sz="2400" i="1" dirty="0"/>
              <a:t> </a:t>
            </a:r>
            <a:r>
              <a:rPr lang="it-IT" sz="2400" i="1" dirty="0" err="1"/>
              <a:t>is</a:t>
            </a:r>
            <a:r>
              <a:rPr lang="it-IT" sz="2400" i="1" dirty="0"/>
              <a:t> more </a:t>
            </a:r>
            <a:r>
              <a:rPr lang="it-IT" sz="2400" i="1" dirty="0" err="1"/>
              <a:t>demanding</a:t>
            </a:r>
            <a:r>
              <a:rPr lang="it-IT" sz="2400" i="1" dirty="0"/>
              <a:t> </a:t>
            </a:r>
            <a:r>
              <a:rPr lang="it-IT" sz="2400" i="1" dirty="0" err="1"/>
              <a:t>than</a:t>
            </a:r>
            <a:r>
              <a:rPr lang="it-IT" sz="2400" i="1" dirty="0"/>
              <a:t> </a:t>
            </a:r>
          </a:p>
          <a:p>
            <a:r>
              <a:rPr lang="it-IT" sz="2400" i="1" dirty="0"/>
              <a:t>the standard «</a:t>
            </a:r>
            <a:r>
              <a:rPr lang="it-IT" sz="2400" i="1" dirty="0" err="1"/>
              <a:t>weaker</a:t>
            </a:r>
            <a:r>
              <a:rPr lang="it-IT" sz="2400" i="1" dirty="0"/>
              <a:t>» one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628734D-6C99-2856-1AED-B277B2F7EC8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480028" y="3553403"/>
            <a:ext cx="45719" cy="4571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17E21A3-1672-EC33-3241-418C41B5F76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98" y="1347842"/>
            <a:ext cx="3879353" cy="29910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1FD4B92-EBEF-7F67-51CE-F37924F5223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89" y="4849770"/>
            <a:ext cx="1739086" cy="292647"/>
          </a:xfrm>
          <a:prstGeom prst="rect">
            <a:avLst/>
          </a:prstGeom>
          <a:noFill/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406FA8A-18D4-5830-AE40-082FFECDE10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91" y="3539532"/>
            <a:ext cx="1730591" cy="293982"/>
          </a:xfrm>
          <a:prstGeom prst="rect">
            <a:avLst/>
          </a:prstGeom>
          <a:noFill/>
        </p:spPr>
      </p:pic>
      <p:sp>
        <p:nvSpPr>
          <p:cNvPr id="18" name="Figura a mano libera 8 1">
            <a:extLst>
              <a:ext uri="{FF2B5EF4-FFF2-40B4-BE49-F238E27FC236}">
                <a16:creationId xmlns:a16="http://schemas.microsoft.com/office/drawing/2014/main" id="{B97A146F-7EAB-88B8-BE56-B0A46C7060B4}"/>
              </a:ext>
            </a:extLst>
          </p:cNvPr>
          <p:cNvSpPr/>
          <p:nvPr/>
        </p:nvSpPr>
        <p:spPr>
          <a:xfrm>
            <a:off x="8710498" y="3181828"/>
            <a:ext cx="753771" cy="445499"/>
          </a:xfrm>
          <a:custGeom>
            <a:avLst/>
            <a:gdLst>
              <a:gd name="connsiteX0" fmla="*/ 0 w 1036320"/>
              <a:gd name="connsiteY0" fmla="*/ 599440 h 599440"/>
              <a:gd name="connsiteX1" fmla="*/ 0 w 1036320"/>
              <a:gd name="connsiteY1" fmla="*/ 599440 h 599440"/>
              <a:gd name="connsiteX2" fmla="*/ 132080 w 1036320"/>
              <a:gd name="connsiteY2" fmla="*/ 568960 h 599440"/>
              <a:gd name="connsiteX3" fmla="*/ 223520 w 1036320"/>
              <a:gd name="connsiteY3" fmla="*/ 538480 h 599440"/>
              <a:gd name="connsiteX4" fmla="*/ 254000 w 1036320"/>
              <a:gd name="connsiteY4" fmla="*/ 528320 h 599440"/>
              <a:gd name="connsiteX5" fmla="*/ 284480 w 1036320"/>
              <a:gd name="connsiteY5" fmla="*/ 518160 h 599440"/>
              <a:gd name="connsiteX6" fmla="*/ 345440 w 1036320"/>
              <a:gd name="connsiteY6" fmla="*/ 477520 h 599440"/>
              <a:gd name="connsiteX7" fmla="*/ 406400 w 1036320"/>
              <a:gd name="connsiteY7" fmla="*/ 386080 h 599440"/>
              <a:gd name="connsiteX8" fmla="*/ 426720 w 1036320"/>
              <a:gd name="connsiteY8" fmla="*/ 355600 h 599440"/>
              <a:gd name="connsiteX9" fmla="*/ 436880 w 1036320"/>
              <a:gd name="connsiteY9" fmla="*/ 325120 h 599440"/>
              <a:gd name="connsiteX10" fmla="*/ 457200 w 1036320"/>
              <a:gd name="connsiteY10" fmla="*/ 294640 h 599440"/>
              <a:gd name="connsiteX11" fmla="*/ 477520 w 1036320"/>
              <a:gd name="connsiteY11" fmla="*/ 233680 h 599440"/>
              <a:gd name="connsiteX12" fmla="*/ 487680 w 1036320"/>
              <a:gd name="connsiteY12" fmla="*/ 203200 h 599440"/>
              <a:gd name="connsiteX13" fmla="*/ 497840 w 1036320"/>
              <a:gd name="connsiteY13" fmla="*/ 172720 h 599440"/>
              <a:gd name="connsiteX14" fmla="*/ 508000 w 1036320"/>
              <a:gd name="connsiteY14" fmla="*/ 111760 h 599440"/>
              <a:gd name="connsiteX15" fmla="*/ 548640 w 1036320"/>
              <a:gd name="connsiteY15" fmla="*/ 20320 h 599440"/>
              <a:gd name="connsiteX16" fmla="*/ 609600 w 1036320"/>
              <a:gd name="connsiteY16" fmla="*/ 0 h 599440"/>
              <a:gd name="connsiteX17" fmla="*/ 640080 w 1036320"/>
              <a:gd name="connsiteY17" fmla="*/ 20320 h 599440"/>
              <a:gd name="connsiteX18" fmla="*/ 670560 w 1036320"/>
              <a:gd name="connsiteY18" fmla="*/ 81280 h 599440"/>
              <a:gd name="connsiteX19" fmla="*/ 690880 w 1036320"/>
              <a:gd name="connsiteY19" fmla="*/ 193040 h 599440"/>
              <a:gd name="connsiteX20" fmla="*/ 721360 w 1036320"/>
              <a:gd name="connsiteY20" fmla="*/ 294640 h 599440"/>
              <a:gd name="connsiteX21" fmla="*/ 731520 w 1036320"/>
              <a:gd name="connsiteY21" fmla="*/ 325120 h 599440"/>
              <a:gd name="connsiteX22" fmla="*/ 751840 w 1036320"/>
              <a:gd name="connsiteY22" fmla="*/ 355600 h 599440"/>
              <a:gd name="connsiteX23" fmla="*/ 772160 w 1036320"/>
              <a:gd name="connsiteY23" fmla="*/ 416560 h 599440"/>
              <a:gd name="connsiteX24" fmla="*/ 843280 w 1036320"/>
              <a:gd name="connsiteY24" fmla="*/ 497840 h 599440"/>
              <a:gd name="connsiteX25" fmla="*/ 853440 w 1036320"/>
              <a:gd name="connsiteY25" fmla="*/ 528320 h 599440"/>
              <a:gd name="connsiteX26" fmla="*/ 914400 w 1036320"/>
              <a:gd name="connsiteY26" fmla="*/ 548640 h 599440"/>
              <a:gd name="connsiteX27" fmla="*/ 944880 w 1036320"/>
              <a:gd name="connsiteY27" fmla="*/ 558800 h 599440"/>
              <a:gd name="connsiteX28" fmla="*/ 975360 w 1036320"/>
              <a:gd name="connsiteY28" fmla="*/ 568960 h 599440"/>
              <a:gd name="connsiteX29" fmla="*/ 1036320 w 1036320"/>
              <a:gd name="connsiteY29" fmla="*/ 579120 h 599440"/>
              <a:gd name="connsiteX30" fmla="*/ 0 w 1036320"/>
              <a:gd name="connsiteY30" fmla="*/ 599440 h 59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36320" h="599440">
                <a:moveTo>
                  <a:pt x="0" y="599440"/>
                </a:moveTo>
                <a:lnTo>
                  <a:pt x="0" y="599440"/>
                </a:lnTo>
                <a:cubicBezTo>
                  <a:pt x="3109" y="598749"/>
                  <a:pt x="106747" y="576560"/>
                  <a:pt x="132080" y="568960"/>
                </a:cubicBezTo>
                <a:lnTo>
                  <a:pt x="223520" y="538480"/>
                </a:lnTo>
                <a:lnTo>
                  <a:pt x="254000" y="528320"/>
                </a:lnTo>
                <a:cubicBezTo>
                  <a:pt x="264160" y="524933"/>
                  <a:pt x="275569" y="524101"/>
                  <a:pt x="284480" y="518160"/>
                </a:cubicBezTo>
                <a:lnTo>
                  <a:pt x="345440" y="477520"/>
                </a:lnTo>
                <a:lnTo>
                  <a:pt x="406400" y="386080"/>
                </a:lnTo>
                <a:cubicBezTo>
                  <a:pt x="413173" y="375920"/>
                  <a:pt x="422859" y="367184"/>
                  <a:pt x="426720" y="355600"/>
                </a:cubicBezTo>
                <a:cubicBezTo>
                  <a:pt x="430107" y="345440"/>
                  <a:pt x="432091" y="334699"/>
                  <a:pt x="436880" y="325120"/>
                </a:cubicBezTo>
                <a:cubicBezTo>
                  <a:pt x="442341" y="314198"/>
                  <a:pt x="452241" y="305798"/>
                  <a:pt x="457200" y="294640"/>
                </a:cubicBezTo>
                <a:cubicBezTo>
                  <a:pt x="465899" y="275067"/>
                  <a:pt x="470747" y="254000"/>
                  <a:pt x="477520" y="233680"/>
                </a:cubicBezTo>
                <a:lnTo>
                  <a:pt x="487680" y="203200"/>
                </a:lnTo>
                <a:cubicBezTo>
                  <a:pt x="491067" y="193040"/>
                  <a:pt x="496079" y="183284"/>
                  <a:pt x="497840" y="172720"/>
                </a:cubicBezTo>
                <a:cubicBezTo>
                  <a:pt x="501227" y="152400"/>
                  <a:pt x="503004" y="131745"/>
                  <a:pt x="508000" y="111760"/>
                </a:cubicBezTo>
                <a:cubicBezTo>
                  <a:pt x="510372" y="102271"/>
                  <a:pt x="528872" y="32675"/>
                  <a:pt x="548640" y="20320"/>
                </a:cubicBezTo>
                <a:cubicBezTo>
                  <a:pt x="566803" y="8968"/>
                  <a:pt x="609600" y="0"/>
                  <a:pt x="609600" y="0"/>
                </a:cubicBezTo>
                <a:cubicBezTo>
                  <a:pt x="619760" y="6773"/>
                  <a:pt x="631446" y="11686"/>
                  <a:pt x="640080" y="20320"/>
                </a:cubicBezTo>
                <a:cubicBezTo>
                  <a:pt x="657891" y="38131"/>
                  <a:pt x="663949" y="58143"/>
                  <a:pt x="670560" y="81280"/>
                </a:cubicBezTo>
                <a:cubicBezTo>
                  <a:pt x="687843" y="141770"/>
                  <a:pt x="676490" y="113897"/>
                  <a:pt x="690880" y="193040"/>
                </a:cubicBezTo>
                <a:cubicBezTo>
                  <a:pt x="697022" y="226821"/>
                  <a:pt x="710756" y="262829"/>
                  <a:pt x="721360" y="294640"/>
                </a:cubicBezTo>
                <a:cubicBezTo>
                  <a:pt x="724747" y="304800"/>
                  <a:pt x="725579" y="316209"/>
                  <a:pt x="731520" y="325120"/>
                </a:cubicBezTo>
                <a:cubicBezTo>
                  <a:pt x="738293" y="335280"/>
                  <a:pt x="746881" y="344442"/>
                  <a:pt x="751840" y="355600"/>
                </a:cubicBezTo>
                <a:cubicBezTo>
                  <a:pt x="760539" y="375173"/>
                  <a:pt x="760279" y="398738"/>
                  <a:pt x="772160" y="416560"/>
                </a:cubicBezTo>
                <a:cubicBezTo>
                  <a:pt x="819573" y="487680"/>
                  <a:pt x="792480" y="463973"/>
                  <a:pt x="843280" y="497840"/>
                </a:cubicBezTo>
                <a:cubicBezTo>
                  <a:pt x="846667" y="508000"/>
                  <a:pt x="844725" y="522095"/>
                  <a:pt x="853440" y="528320"/>
                </a:cubicBezTo>
                <a:cubicBezTo>
                  <a:pt x="870869" y="540770"/>
                  <a:pt x="894080" y="541867"/>
                  <a:pt x="914400" y="548640"/>
                </a:cubicBezTo>
                <a:lnTo>
                  <a:pt x="944880" y="558800"/>
                </a:lnTo>
                <a:cubicBezTo>
                  <a:pt x="955040" y="562187"/>
                  <a:pt x="964796" y="567199"/>
                  <a:pt x="975360" y="568960"/>
                </a:cubicBezTo>
                <a:lnTo>
                  <a:pt x="1036320" y="579120"/>
                </a:lnTo>
                <a:lnTo>
                  <a:pt x="0" y="599440"/>
                </a:lnTo>
                <a:close/>
              </a:path>
            </a:pathLst>
          </a:custGeom>
          <a:solidFill>
            <a:srgbClr val="7030A0">
              <a:alpha val="51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47377546-2179-E7DC-2B8F-EEC0C0A2B8B6}"/>
              </a:ext>
            </a:extLst>
          </p:cNvPr>
          <p:cNvCxnSpPr/>
          <p:nvPr/>
        </p:nvCxnSpPr>
        <p:spPr>
          <a:xfrm>
            <a:off x="10039436" y="2540827"/>
            <a:ext cx="0" cy="1868836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457FE37-A5FB-896A-27DE-AA55B2BFBD22}"/>
              </a:ext>
            </a:extLst>
          </p:cNvPr>
          <p:cNvCxnSpPr/>
          <p:nvPr/>
        </p:nvCxnSpPr>
        <p:spPr>
          <a:xfrm>
            <a:off x="7874578" y="2763007"/>
            <a:ext cx="3382076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igura a mano libera 17 1">
            <a:extLst>
              <a:ext uri="{FF2B5EF4-FFF2-40B4-BE49-F238E27FC236}">
                <a16:creationId xmlns:a16="http://schemas.microsoft.com/office/drawing/2014/main" id="{D33CCC00-C9AA-68C6-313F-600925260D72}"/>
              </a:ext>
            </a:extLst>
          </p:cNvPr>
          <p:cNvSpPr/>
          <p:nvPr/>
        </p:nvSpPr>
        <p:spPr>
          <a:xfrm>
            <a:off x="8207498" y="2755165"/>
            <a:ext cx="3006332" cy="1463361"/>
          </a:xfrm>
          <a:custGeom>
            <a:avLst/>
            <a:gdLst>
              <a:gd name="connsiteX0" fmla="*/ 0 w 5059680"/>
              <a:gd name="connsiteY0" fmla="*/ 1109108 h 2204891"/>
              <a:gd name="connsiteX1" fmla="*/ 162560 w 5059680"/>
              <a:gd name="connsiteY1" fmla="*/ 844948 h 2204891"/>
              <a:gd name="connsiteX2" fmla="*/ 619760 w 5059680"/>
              <a:gd name="connsiteY2" fmla="*/ 174388 h 2204891"/>
              <a:gd name="connsiteX3" fmla="*/ 2448560 w 5059680"/>
              <a:gd name="connsiteY3" fmla="*/ 1881268 h 2204891"/>
              <a:gd name="connsiteX4" fmla="*/ 2722880 w 5059680"/>
              <a:gd name="connsiteY4" fmla="*/ 2033668 h 2204891"/>
              <a:gd name="connsiteX5" fmla="*/ 3566160 w 5059680"/>
              <a:gd name="connsiteY5" fmla="*/ 1668 h 2204891"/>
              <a:gd name="connsiteX6" fmla="*/ 5059680 w 5059680"/>
              <a:gd name="connsiteY6" fmla="*/ 1759348 h 2204891"/>
              <a:gd name="connsiteX0" fmla="*/ 0 w 5059680"/>
              <a:gd name="connsiteY0" fmla="*/ 1107465 h 2024002"/>
              <a:gd name="connsiteX1" fmla="*/ 162560 w 5059680"/>
              <a:gd name="connsiteY1" fmla="*/ 843305 h 2024002"/>
              <a:gd name="connsiteX2" fmla="*/ 619760 w 5059680"/>
              <a:gd name="connsiteY2" fmla="*/ 172745 h 2024002"/>
              <a:gd name="connsiteX3" fmla="*/ 2448560 w 5059680"/>
              <a:gd name="connsiteY3" fmla="*/ 1879625 h 2024002"/>
              <a:gd name="connsiteX4" fmla="*/ 2915920 w 5059680"/>
              <a:gd name="connsiteY4" fmla="*/ 1717065 h 2024002"/>
              <a:gd name="connsiteX5" fmla="*/ 3566160 w 5059680"/>
              <a:gd name="connsiteY5" fmla="*/ 25 h 2024002"/>
              <a:gd name="connsiteX6" fmla="*/ 5059680 w 5059680"/>
              <a:gd name="connsiteY6" fmla="*/ 1757705 h 2024002"/>
              <a:gd name="connsiteX0" fmla="*/ 0 w 5059680"/>
              <a:gd name="connsiteY0" fmla="*/ 1107465 h 1969046"/>
              <a:gd name="connsiteX1" fmla="*/ 162560 w 5059680"/>
              <a:gd name="connsiteY1" fmla="*/ 843305 h 1969046"/>
              <a:gd name="connsiteX2" fmla="*/ 619760 w 5059680"/>
              <a:gd name="connsiteY2" fmla="*/ 172745 h 1969046"/>
              <a:gd name="connsiteX3" fmla="*/ 2336800 w 5059680"/>
              <a:gd name="connsiteY3" fmla="*/ 1798345 h 1969046"/>
              <a:gd name="connsiteX4" fmla="*/ 2915920 w 5059680"/>
              <a:gd name="connsiteY4" fmla="*/ 1717065 h 1969046"/>
              <a:gd name="connsiteX5" fmla="*/ 3566160 w 5059680"/>
              <a:gd name="connsiteY5" fmla="*/ 25 h 1969046"/>
              <a:gd name="connsiteX6" fmla="*/ 5059680 w 5059680"/>
              <a:gd name="connsiteY6" fmla="*/ 1757705 h 1969046"/>
              <a:gd name="connsiteX0" fmla="*/ 0 w 5120640"/>
              <a:gd name="connsiteY0" fmla="*/ 1107443 h 1969024"/>
              <a:gd name="connsiteX1" fmla="*/ 162560 w 5120640"/>
              <a:gd name="connsiteY1" fmla="*/ 843283 h 1969024"/>
              <a:gd name="connsiteX2" fmla="*/ 619760 w 5120640"/>
              <a:gd name="connsiteY2" fmla="*/ 172723 h 1969024"/>
              <a:gd name="connsiteX3" fmla="*/ 2336800 w 5120640"/>
              <a:gd name="connsiteY3" fmla="*/ 1798323 h 1969024"/>
              <a:gd name="connsiteX4" fmla="*/ 2915920 w 5120640"/>
              <a:gd name="connsiteY4" fmla="*/ 1717043 h 1969024"/>
              <a:gd name="connsiteX5" fmla="*/ 3566160 w 5120640"/>
              <a:gd name="connsiteY5" fmla="*/ 3 h 1969024"/>
              <a:gd name="connsiteX6" fmla="*/ 5120640 w 5120640"/>
              <a:gd name="connsiteY6" fmla="*/ 1706883 h 1969024"/>
              <a:gd name="connsiteX0" fmla="*/ 0 w 5120640"/>
              <a:gd name="connsiteY0" fmla="*/ 1107443 h 1969024"/>
              <a:gd name="connsiteX1" fmla="*/ 162560 w 5120640"/>
              <a:gd name="connsiteY1" fmla="*/ 843283 h 1969024"/>
              <a:gd name="connsiteX2" fmla="*/ 619760 w 5120640"/>
              <a:gd name="connsiteY2" fmla="*/ 172723 h 1969024"/>
              <a:gd name="connsiteX3" fmla="*/ 2336800 w 5120640"/>
              <a:gd name="connsiteY3" fmla="*/ 1798323 h 1969024"/>
              <a:gd name="connsiteX4" fmla="*/ 2915920 w 5120640"/>
              <a:gd name="connsiteY4" fmla="*/ 1717043 h 1969024"/>
              <a:gd name="connsiteX5" fmla="*/ 3566160 w 5120640"/>
              <a:gd name="connsiteY5" fmla="*/ 3 h 1969024"/>
              <a:gd name="connsiteX6" fmla="*/ 5120640 w 5120640"/>
              <a:gd name="connsiteY6" fmla="*/ 1706883 h 19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0640" h="1969024">
                <a:moveTo>
                  <a:pt x="0" y="1107443"/>
                </a:moveTo>
                <a:cubicBezTo>
                  <a:pt x="29633" y="1053256"/>
                  <a:pt x="59267" y="999070"/>
                  <a:pt x="162560" y="843283"/>
                </a:cubicBezTo>
                <a:cubicBezTo>
                  <a:pt x="265853" y="687496"/>
                  <a:pt x="257387" y="13550"/>
                  <a:pt x="619760" y="172723"/>
                </a:cubicBezTo>
                <a:cubicBezTo>
                  <a:pt x="982133" y="331896"/>
                  <a:pt x="1954107" y="1540936"/>
                  <a:pt x="2336800" y="1798323"/>
                </a:cubicBezTo>
                <a:cubicBezTo>
                  <a:pt x="2719493" y="2055710"/>
                  <a:pt x="2711027" y="2016763"/>
                  <a:pt x="2915920" y="1717043"/>
                </a:cubicBezTo>
                <a:cubicBezTo>
                  <a:pt x="3120813" y="1417323"/>
                  <a:pt x="3198707" y="1696"/>
                  <a:pt x="3566160" y="3"/>
                </a:cubicBezTo>
                <a:cubicBezTo>
                  <a:pt x="3933613" y="-1690"/>
                  <a:pt x="4538133" y="896623"/>
                  <a:pt x="5120640" y="1706883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289B85BC-68E3-E8B5-25F3-EF3D59A0A657}"/>
              </a:ext>
            </a:extLst>
          </p:cNvPr>
          <p:cNvCxnSpPr/>
          <p:nvPr/>
        </p:nvCxnSpPr>
        <p:spPr>
          <a:xfrm>
            <a:off x="8008751" y="3598083"/>
            <a:ext cx="30273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e 22">
            <a:extLst>
              <a:ext uri="{FF2B5EF4-FFF2-40B4-BE49-F238E27FC236}">
                <a16:creationId xmlns:a16="http://schemas.microsoft.com/office/drawing/2014/main" id="{04158B3D-2C22-A489-5C4D-677F937C915D}"/>
              </a:ext>
            </a:extLst>
          </p:cNvPr>
          <p:cNvSpPr/>
          <p:nvPr/>
        </p:nvSpPr>
        <p:spPr>
          <a:xfrm>
            <a:off x="9017326" y="3522876"/>
            <a:ext cx="175152" cy="18223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bliqueTopRight"/>
            <a:lightRig rig="threePt" dir="tl"/>
          </a:scene3d>
          <a:sp3d extrusionH="38100">
            <a:bevelT w="127000" h="952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70314C29-4CFE-7954-52BA-3B2C4A3108FE}"/>
              </a:ext>
            </a:extLst>
          </p:cNvPr>
          <p:cNvSpPr/>
          <p:nvPr/>
        </p:nvSpPr>
        <p:spPr>
          <a:xfrm>
            <a:off x="9952637" y="2683157"/>
            <a:ext cx="175152" cy="18223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bliqueTopRight"/>
            <a:lightRig rig="threePt" dir="tl"/>
          </a:scene3d>
          <a:sp3d extrusionH="38100">
            <a:bevelT w="127000" h="952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60E3D231-FFE4-4C39-2546-F8A7A0F0D0E4}"/>
              </a:ext>
            </a:extLst>
          </p:cNvPr>
          <p:cNvSpPr/>
          <p:nvPr/>
        </p:nvSpPr>
        <p:spPr>
          <a:xfrm flipH="1">
            <a:off x="8014195" y="3181828"/>
            <a:ext cx="580976" cy="2845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C4E0772-6659-02B6-CDBF-13C35F6E1955}"/>
              </a:ext>
            </a:extLst>
          </p:cNvPr>
          <p:cNvSpPr txBox="1"/>
          <p:nvPr/>
        </p:nvSpPr>
        <p:spPr>
          <a:xfrm>
            <a:off x="8889101" y="2836459"/>
            <a:ext cx="115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WEAK</a:t>
            </a:r>
          </a:p>
        </p:txBody>
      </p:sp>
      <p:sp>
        <p:nvSpPr>
          <p:cNvPr id="27" name="Figura a mano libera 8 2">
            <a:extLst>
              <a:ext uri="{FF2B5EF4-FFF2-40B4-BE49-F238E27FC236}">
                <a16:creationId xmlns:a16="http://schemas.microsoft.com/office/drawing/2014/main" id="{5D6E465D-7DDF-3181-5941-A648CAAA4087}"/>
              </a:ext>
            </a:extLst>
          </p:cNvPr>
          <p:cNvSpPr/>
          <p:nvPr/>
        </p:nvSpPr>
        <p:spPr>
          <a:xfrm>
            <a:off x="8753322" y="4982028"/>
            <a:ext cx="753771" cy="445499"/>
          </a:xfrm>
          <a:custGeom>
            <a:avLst/>
            <a:gdLst>
              <a:gd name="connsiteX0" fmla="*/ 0 w 1036320"/>
              <a:gd name="connsiteY0" fmla="*/ 599440 h 599440"/>
              <a:gd name="connsiteX1" fmla="*/ 0 w 1036320"/>
              <a:gd name="connsiteY1" fmla="*/ 599440 h 599440"/>
              <a:gd name="connsiteX2" fmla="*/ 132080 w 1036320"/>
              <a:gd name="connsiteY2" fmla="*/ 568960 h 599440"/>
              <a:gd name="connsiteX3" fmla="*/ 223520 w 1036320"/>
              <a:gd name="connsiteY3" fmla="*/ 538480 h 599440"/>
              <a:gd name="connsiteX4" fmla="*/ 254000 w 1036320"/>
              <a:gd name="connsiteY4" fmla="*/ 528320 h 599440"/>
              <a:gd name="connsiteX5" fmla="*/ 284480 w 1036320"/>
              <a:gd name="connsiteY5" fmla="*/ 518160 h 599440"/>
              <a:gd name="connsiteX6" fmla="*/ 345440 w 1036320"/>
              <a:gd name="connsiteY6" fmla="*/ 477520 h 599440"/>
              <a:gd name="connsiteX7" fmla="*/ 406400 w 1036320"/>
              <a:gd name="connsiteY7" fmla="*/ 386080 h 599440"/>
              <a:gd name="connsiteX8" fmla="*/ 426720 w 1036320"/>
              <a:gd name="connsiteY8" fmla="*/ 355600 h 599440"/>
              <a:gd name="connsiteX9" fmla="*/ 436880 w 1036320"/>
              <a:gd name="connsiteY9" fmla="*/ 325120 h 599440"/>
              <a:gd name="connsiteX10" fmla="*/ 457200 w 1036320"/>
              <a:gd name="connsiteY10" fmla="*/ 294640 h 599440"/>
              <a:gd name="connsiteX11" fmla="*/ 477520 w 1036320"/>
              <a:gd name="connsiteY11" fmla="*/ 233680 h 599440"/>
              <a:gd name="connsiteX12" fmla="*/ 487680 w 1036320"/>
              <a:gd name="connsiteY12" fmla="*/ 203200 h 599440"/>
              <a:gd name="connsiteX13" fmla="*/ 497840 w 1036320"/>
              <a:gd name="connsiteY13" fmla="*/ 172720 h 599440"/>
              <a:gd name="connsiteX14" fmla="*/ 508000 w 1036320"/>
              <a:gd name="connsiteY14" fmla="*/ 111760 h 599440"/>
              <a:gd name="connsiteX15" fmla="*/ 548640 w 1036320"/>
              <a:gd name="connsiteY15" fmla="*/ 20320 h 599440"/>
              <a:gd name="connsiteX16" fmla="*/ 609600 w 1036320"/>
              <a:gd name="connsiteY16" fmla="*/ 0 h 599440"/>
              <a:gd name="connsiteX17" fmla="*/ 640080 w 1036320"/>
              <a:gd name="connsiteY17" fmla="*/ 20320 h 599440"/>
              <a:gd name="connsiteX18" fmla="*/ 670560 w 1036320"/>
              <a:gd name="connsiteY18" fmla="*/ 81280 h 599440"/>
              <a:gd name="connsiteX19" fmla="*/ 690880 w 1036320"/>
              <a:gd name="connsiteY19" fmla="*/ 193040 h 599440"/>
              <a:gd name="connsiteX20" fmla="*/ 721360 w 1036320"/>
              <a:gd name="connsiteY20" fmla="*/ 294640 h 599440"/>
              <a:gd name="connsiteX21" fmla="*/ 731520 w 1036320"/>
              <a:gd name="connsiteY21" fmla="*/ 325120 h 599440"/>
              <a:gd name="connsiteX22" fmla="*/ 751840 w 1036320"/>
              <a:gd name="connsiteY22" fmla="*/ 355600 h 599440"/>
              <a:gd name="connsiteX23" fmla="*/ 772160 w 1036320"/>
              <a:gd name="connsiteY23" fmla="*/ 416560 h 599440"/>
              <a:gd name="connsiteX24" fmla="*/ 843280 w 1036320"/>
              <a:gd name="connsiteY24" fmla="*/ 497840 h 599440"/>
              <a:gd name="connsiteX25" fmla="*/ 853440 w 1036320"/>
              <a:gd name="connsiteY25" fmla="*/ 528320 h 599440"/>
              <a:gd name="connsiteX26" fmla="*/ 914400 w 1036320"/>
              <a:gd name="connsiteY26" fmla="*/ 548640 h 599440"/>
              <a:gd name="connsiteX27" fmla="*/ 944880 w 1036320"/>
              <a:gd name="connsiteY27" fmla="*/ 558800 h 599440"/>
              <a:gd name="connsiteX28" fmla="*/ 975360 w 1036320"/>
              <a:gd name="connsiteY28" fmla="*/ 568960 h 599440"/>
              <a:gd name="connsiteX29" fmla="*/ 1036320 w 1036320"/>
              <a:gd name="connsiteY29" fmla="*/ 579120 h 599440"/>
              <a:gd name="connsiteX30" fmla="*/ 0 w 1036320"/>
              <a:gd name="connsiteY30" fmla="*/ 599440 h 59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36320" h="599440">
                <a:moveTo>
                  <a:pt x="0" y="599440"/>
                </a:moveTo>
                <a:lnTo>
                  <a:pt x="0" y="599440"/>
                </a:lnTo>
                <a:cubicBezTo>
                  <a:pt x="3109" y="598749"/>
                  <a:pt x="106747" y="576560"/>
                  <a:pt x="132080" y="568960"/>
                </a:cubicBezTo>
                <a:lnTo>
                  <a:pt x="223520" y="538480"/>
                </a:lnTo>
                <a:lnTo>
                  <a:pt x="254000" y="528320"/>
                </a:lnTo>
                <a:cubicBezTo>
                  <a:pt x="264160" y="524933"/>
                  <a:pt x="275569" y="524101"/>
                  <a:pt x="284480" y="518160"/>
                </a:cubicBezTo>
                <a:lnTo>
                  <a:pt x="345440" y="477520"/>
                </a:lnTo>
                <a:lnTo>
                  <a:pt x="406400" y="386080"/>
                </a:lnTo>
                <a:cubicBezTo>
                  <a:pt x="413173" y="375920"/>
                  <a:pt x="422859" y="367184"/>
                  <a:pt x="426720" y="355600"/>
                </a:cubicBezTo>
                <a:cubicBezTo>
                  <a:pt x="430107" y="345440"/>
                  <a:pt x="432091" y="334699"/>
                  <a:pt x="436880" y="325120"/>
                </a:cubicBezTo>
                <a:cubicBezTo>
                  <a:pt x="442341" y="314198"/>
                  <a:pt x="452241" y="305798"/>
                  <a:pt x="457200" y="294640"/>
                </a:cubicBezTo>
                <a:cubicBezTo>
                  <a:pt x="465899" y="275067"/>
                  <a:pt x="470747" y="254000"/>
                  <a:pt x="477520" y="233680"/>
                </a:cubicBezTo>
                <a:lnTo>
                  <a:pt x="487680" y="203200"/>
                </a:lnTo>
                <a:cubicBezTo>
                  <a:pt x="491067" y="193040"/>
                  <a:pt x="496079" y="183284"/>
                  <a:pt x="497840" y="172720"/>
                </a:cubicBezTo>
                <a:cubicBezTo>
                  <a:pt x="501227" y="152400"/>
                  <a:pt x="503004" y="131745"/>
                  <a:pt x="508000" y="111760"/>
                </a:cubicBezTo>
                <a:cubicBezTo>
                  <a:pt x="510372" y="102271"/>
                  <a:pt x="528872" y="32675"/>
                  <a:pt x="548640" y="20320"/>
                </a:cubicBezTo>
                <a:cubicBezTo>
                  <a:pt x="566803" y="8968"/>
                  <a:pt x="609600" y="0"/>
                  <a:pt x="609600" y="0"/>
                </a:cubicBezTo>
                <a:cubicBezTo>
                  <a:pt x="619760" y="6773"/>
                  <a:pt x="631446" y="11686"/>
                  <a:pt x="640080" y="20320"/>
                </a:cubicBezTo>
                <a:cubicBezTo>
                  <a:pt x="657891" y="38131"/>
                  <a:pt x="663949" y="58143"/>
                  <a:pt x="670560" y="81280"/>
                </a:cubicBezTo>
                <a:cubicBezTo>
                  <a:pt x="687843" y="141770"/>
                  <a:pt x="676490" y="113897"/>
                  <a:pt x="690880" y="193040"/>
                </a:cubicBezTo>
                <a:cubicBezTo>
                  <a:pt x="697022" y="226821"/>
                  <a:pt x="710756" y="262829"/>
                  <a:pt x="721360" y="294640"/>
                </a:cubicBezTo>
                <a:cubicBezTo>
                  <a:pt x="724747" y="304800"/>
                  <a:pt x="725579" y="316209"/>
                  <a:pt x="731520" y="325120"/>
                </a:cubicBezTo>
                <a:cubicBezTo>
                  <a:pt x="738293" y="335280"/>
                  <a:pt x="746881" y="344442"/>
                  <a:pt x="751840" y="355600"/>
                </a:cubicBezTo>
                <a:cubicBezTo>
                  <a:pt x="760539" y="375173"/>
                  <a:pt x="760279" y="398738"/>
                  <a:pt x="772160" y="416560"/>
                </a:cubicBezTo>
                <a:cubicBezTo>
                  <a:pt x="819573" y="487680"/>
                  <a:pt x="792480" y="463973"/>
                  <a:pt x="843280" y="497840"/>
                </a:cubicBezTo>
                <a:cubicBezTo>
                  <a:pt x="846667" y="508000"/>
                  <a:pt x="844725" y="522095"/>
                  <a:pt x="853440" y="528320"/>
                </a:cubicBezTo>
                <a:cubicBezTo>
                  <a:pt x="870869" y="540770"/>
                  <a:pt x="894080" y="541867"/>
                  <a:pt x="914400" y="548640"/>
                </a:cubicBezTo>
                <a:lnTo>
                  <a:pt x="944880" y="558800"/>
                </a:lnTo>
                <a:cubicBezTo>
                  <a:pt x="955040" y="562187"/>
                  <a:pt x="964796" y="567199"/>
                  <a:pt x="975360" y="568960"/>
                </a:cubicBezTo>
                <a:lnTo>
                  <a:pt x="1036320" y="579120"/>
                </a:lnTo>
                <a:lnTo>
                  <a:pt x="0" y="599440"/>
                </a:lnTo>
                <a:close/>
              </a:path>
            </a:pathLst>
          </a:custGeom>
          <a:solidFill>
            <a:srgbClr val="7030A0">
              <a:alpha val="51000"/>
            </a:srgb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04B05BB3-9914-2D58-C5CB-CFC8F3E8ACB9}"/>
              </a:ext>
            </a:extLst>
          </p:cNvPr>
          <p:cNvCxnSpPr/>
          <p:nvPr/>
        </p:nvCxnSpPr>
        <p:spPr>
          <a:xfrm>
            <a:off x="9791238" y="4352367"/>
            <a:ext cx="0" cy="1868836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D07A6A3-3517-43F5-1C93-D4E68E269929}"/>
              </a:ext>
            </a:extLst>
          </p:cNvPr>
          <p:cNvCxnSpPr/>
          <p:nvPr/>
        </p:nvCxnSpPr>
        <p:spPr>
          <a:xfrm>
            <a:off x="7917402" y="4563207"/>
            <a:ext cx="3382076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igura a mano libera 17 2">
            <a:extLst>
              <a:ext uri="{FF2B5EF4-FFF2-40B4-BE49-F238E27FC236}">
                <a16:creationId xmlns:a16="http://schemas.microsoft.com/office/drawing/2014/main" id="{A7DC1751-35E1-A260-182E-777300CD0BE4}"/>
              </a:ext>
            </a:extLst>
          </p:cNvPr>
          <p:cNvSpPr/>
          <p:nvPr/>
        </p:nvSpPr>
        <p:spPr>
          <a:xfrm>
            <a:off x="8250322" y="4627373"/>
            <a:ext cx="3006332" cy="1463361"/>
          </a:xfrm>
          <a:custGeom>
            <a:avLst/>
            <a:gdLst>
              <a:gd name="connsiteX0" fmla="*/ 0 w 5059680"/>
              <a:gd name="connsiteY0" fmla="*/ 1109108 h 2204891"/>
              <a:gd name="connsiteX1" fmla="*/ 162560 w 5059680"/>
              <a:gd name="connsiteY1" fmla="*/ 844948 h 2204891"/>
              <a:gd name="connsiteX2" fmla="*/ 619760 w 5059680"/>
              <a:gd name="connsiteY2" fmla="*/ 174388 h 2204891"/>
              <a:gd name="connsiteX3" fmla="*/ 2448560 w 5059680"/>
              <a:gd name="connsiteY3" fmla="*/ 1881268 h 2204891"/>
              <a:gd name="connsiteX4" fmla="*/ 2722880 w 5059680"/>
              <a:gd name="connsiteY4" fmla="*/ 2033668 h 2204891"/>
              <a:gd name="connsiteX5" fmla="*/ 3566160 w 5059680"/>
              <a:gd name="connsiteY5" fmla="*/ 1668 h 2204891"/>
              <a:gd name="connsiteX6" fmla="*/ 5059680 w 5059680"/>
              <a:gd name="connsiteY6" fmla="*/ 1759348 h 2204891"/>
              <a:gd name="connsiteX0" fmla="*/ 0 w 5059680"/>
              <a:gd name="connsiteY0" fmla="*/ 1107465 h 2024002"/>
              <a:gd name="connsiteX1" fmla="*/ 162560 w 5059680"/>
              <a:gd name="connsiteY1" fmla="*/ 843305 h 2024002"/>
              <a:gd name="connsiteX2" fmla="*/ 619760 w 5059680"/>
              <a:gd name="connsiteY2" fmla="*/ 172745 h 2024002"/>
              <a:gd name="connsiteX3" fmla="*/ 2448560 w 5059680"/>
              <a:gd name="connsiteY3" fmla="*/ 1879625 h 2024002"/>
              <a:gd name="connsiteX4" fmla="*/ 2915920 w 5059680"/>
              <a:gd name="connsiteY4" fmla="*/ 1717065 h 2024002"/>
              <a:gd name="connsiteX5" fmla="*/ 3566160 w 5059680"/>
              <a:gd name="connsiteY5" fmla="*/ 25 h 2024002"/>
              <a:gd name="connsiteX6" fmla="*/ 5059680 w 5059680"/>
              <a:gd name="connsiteY6" fmla="*/ 1757705 h 2024002"/>
              <a:gd name="connsiteX0" fmla="*/ 0 w 5059680"/>
              <a:gd name="connsiteY0" fmla="*/ 1107465 h 1969046"/>
              <a:gd name="connsiteX1" fmla="*/ 162560 w 5059680"/>
              <a:gd name="connsiteY1" fmla="*/ 843305 h 1969046"/>
              <a:gd name="connsiteX2" fmla="*/ 619760 w 5059680"/>
              <a:gd name="connsiteY2" fmla="*/ 172745 h 1969046"/>
              <a:gd name="connsiteX3" fmla="*/ 2336800 w 5059680"/>
              <a:gd name="connsiteY3" fmla="*/ 1798345 h 1969046"/>
              <a:gd name="connsiteX4" fmla="*/ 2915920 w 5059680"/>
              <a:gd name="connsiteY4" fmla="*/ 1717065 h 1969046"/>
              <a:gd name="connsiteX5" fmla="*/ 3566160 w 5059680"/>
              <a:gd name="connsiteY5" fmla="*/ 25 h 1969046"/>
              <a:gd name="connsiteX6" fmla="*/ 5059680 w 5059680"/>
              <a:gd name="connsiteY6" fmla="*/ 1757705 h 1969046"/>
              <a:gd name="connsiteX0" fmla="*/ 0 w 5120640"/>
              <a:gd name="connsiteY0" fmla="*/ 1107443 h 1969024"/>
              <a:gd name="connsiteX1" fmla="*/ 162560 w 5120640"/>
              <a:gd name="connsiteY1" fmla="*/ 843283 h 1969024"/>
              <a:gd name="connsiteX2" fmla="*/ 619760 w 5120640"/>
              <a:gd name="connsiteY2" fmla="*/ 172723 h 1969024"/>
              <a:gd name="connsiteX3" fmla="*/ 2336800 w 5120640"/>
              <a:gd name="connsiteY3" fmla="*/ 1798323 h 1969024"/>
              <a:gd name="connsiteX4" fmla="*/ 2915920 w 5120640"/>
              <a:gd name="connsiteY4" fmla="*/ 1717043 h 1969024"/>
              <a:gd name="connsiteX5" fmla="*/ 3566160 w 5120640"/>
              <a:gd name="connsiteY5" fmla="*/ 3 h 1969024"/>
              <a:gd name="connsiteX6" fmla="*/ 5120640 w 5120640"/>
              <a:gd name="connsiteY6" fmla="*/ 1706883 h 1969024"/>
              <a:gd name="connsiteX0" fmla="*/ 0 w 5120640"/>
              <a:gd name="connsiteY0" fmla="*/ 1107443 h 1969024"/>
              <a:gd name="connsiteX1" fmla="*/ 162560 w 5120640"/>
              <a:gd name="connsiteY1" fmla="*/ 843283 h 1969024"/>
              <a:gd name="connsiteX2" fmla="*/ 619760 w 5120640"/>
              <a:gd name="connsiteY2" fmla="*/ 172723 h 1969024"/>
              <a:gd name="connsiteX3" fmla="*/ 2336800 w 5120640"/>
              <a:gd name="connsiteY3" fmla="*/ 1798323 h 1969024"/>
              <a:gd name="connsiteX4" fmla="*/ 2915920 w 5120640"/>
              <a:gd name="connsiteY4" fmla="*/ 1717043 h 1969024"/>
              <a:gd name="connsiteX5" fmla="*/ 3566160 w 5120640"/>
              <a:gd name="connsiteY5" fmla="*/ 3 h 1969024"/>
              <a:gd name="connsiteX6" fmla="*/ 5120640 w 5120640"/>
              <a:gd name="connsiteY6" fmla="*/ 1706883 h 19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0640" h="1969024">
                <a:moveTo>
                  <a:pt x="0" y="1107443"/>
                </a:moveTo>
                <a:cubicBezTo>
                  <a:pt x="29633" y="1053256"/>
                  <a:pt x="59267" y="999070"/>
                  <a:pt x="162560" y="843283"/>
                </a:cubicBezTo>
                <a:cubicBezTo>
                  <a:pt x="265853" y="687496"/>
                  <a:pt x="257387" y="13550"/>
                  <a:pt x="619760" y="172723"/>
                </a:cubicBezTo>
                <a:cubicBezTo>
                  <a:pt x="982133" y="331896"/>
                  <a:pt x="1954107" y="1540936"/>
                  <a:pt x="2336800" y="1798323"/>
                </a:cubicBezTo>
                <a:cubicBezTo>
                  <a:pt x="2719493" y="2055710"/>
                  <a:pt x="2711027" y="2016763"/>
                  <a:pt x="2915920" y="1717043"/>
                </a:cubicBezTo>
                <a:cubicBezTo>
                  <a:pt x="3120813" y="1417323"/>
                  <a:pt x="3198707" y="1696"/>
                  <a:pt x="3566160" y="3"/>
                </a:cubicBezTo>
                <a:cubicBezTo>
                  <a:pt x="3933613" y="-1690"/>
                  <a:pt x="4538133" y="896623"/>
                  <a:pt x="5120640" y="1706883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9789A37-23DB-5E1E-C34A-82FA0D04490E}"/>
              </a:ext>
            </a:extLst>
          </p:cNvPr>
          <p:cNvCxnSpPr/>
          <p:nvPr/>
        </p:nvCxnSpPr>
        <p:spPr>
          <a:xfrm>
            <a:off x="8051575" y="5398283"/>
            <a:ext cx="30273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e 31">
            <a:extLst>
              <a:ext uri="{FF2B5EF4-FFF2-40B4-BE49-F238E27FC236}">
                <a16:creationId xmlns:a16="http://schemas.microsoft.com/office/drawing/2014/main" id="{9A056813-2D80-A9EB-1E9B-724A79F70BEF}"/>
              </a:ext>
            </a:extLst>
          </p:cNvPr>
          <p:cNvSpPr/>
          <p:nvPr/>
        </p:nvSpPr>
        <p:spPr>
          <a:xfrm>
            <a:off x="9060150" y="5323076"/>
            <a:ext cx="175152" cy="18223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bliqueTopRight"/>
            <a:lightRig rig="threePt" dir="tl"/>
          </a:scene3d>
          <a:sp3d extrusionH="38100">
            <a:bevelT w="127000" h="952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D7FD52C0-DA95-7CBC-4CF9-A242166C6B7E}"/>
              </a:ext>
            </a:extLst>
          </p:cNvPr>
          <p:cNvSpPr/>
          <p:nvPr/>
        </p:nvSpPr>
        <p:spPr>
          <a:xfrm>
            <a:off x="9665912" y="4483357"/>
            <a:ext cx="175152" cy="18223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bliqueTopRight"/>
            <a:lightRig rig="threePt" dir="tl"/>
          </a:scene3d>
          <a:sp3d extrusionH="38100">
            <a:bevelT w="127000" h="952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a destra 33">
            <a:extLst>
              <a:ext uri="{FF2B5EF4-FFF2-40B4-BE49-F238E27FC236}">
                <a16:creationId xmlns:a16="http://schemas.microsoft.com/office/drawing/2014/main" id="{EBBF17CA-1130-2D86-1705-0EE15A17B40F}"/>
              </a:ext>
            </a:extLst>
          </p:cNvPr>
          <p:cNvSpPr/>
          <p:nvPr/>
        </p:nvSpPr>
        <p:spPr>
          <a:xfrm flipH="1">
            <a:off x="8057019" y="4982028"/>
            <a:ext cx="580976" cy="2845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3E190CB-822C-795C-14FD-504E7276A9C4}"/>
              </a:ext>
            </a:extLst>
          </p:cNvPr>
          <p:cNvSpPr txBox="1"/>
          <p:nvPr/>
        </p:nvSpPr>
        <p:spPr>
          <a:xfrm>
            <a:off x="8931925" y="4636659"/>
            <a:ext cx="115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STRONG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08D566A3-0E3A-461B-D376-E3F7CBEFE5AE}"/>
                  </a:ext>
                </a:extLst>
              </p14:cNvPr>
              <p14:cNvContentPartPr/>
              <p14:nvPr/>
            </p14:nvContentPartPr>
            <p14:xfrm>
              <a:off x="9188820" y="3550624"/>
              <a:ext cx="111240" cy="1800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08D566A3-0E3A-461B-D376-E3F7CBEFE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70820" y="3532624"/>
                <a:ext cx="1468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CD2785EA-DAFD-C830-C2C4-399C3EB09A91}"/>
                  </a:ext>
                </a:extLst>
              </p14:cNvPr>
              <p14:cNvContentPartPr/>
              <p14:nvPr/>
            </p14:nvContentPartPr>
            <p14:xfrm>
              <a:off x="9917460" y="3034384"/>
              <a:ext cx="54360" cy="12528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CD2785EA-DAFD-C830-C2C4-399C3EB09A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899460" y="3016384"/>
                <a:ext cx="90000" cy="16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uppo 37">
            <a:extLst>
              <a:ext uri="{FF2B5EF4-FFF2-40B4-BE49-F238E27FC236}">
                <a16:creationId xmlns:a16="http://schemas.microsoft.com/office/drawing/2014/main" id="{8325DBFC-80C1-7EAF-05B3-2A94B57F23C9}"/>
              </a:ext>
            </a:extLst>
          </p:cNvPr>
          <p:cNvGrpSpPr/>
          <p:nvPr/>
        </p:nvGrpSpPr>
        <p:grpSpPr>
          <a:xfrm>
            <a:off x="10004940" y="2654584"/>
            <a:ext cx="44280" cy="313200"/>
            <a:chOff x="9676695" y="2464323"/>
            <a:chExt cx="44280" cy="31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981D0620-90E3-A807-8CA6-253D42C3CB95}"/>
                    </a:ext>
                  </a:extLst>
                </p14:cNvPr>
                <p14:cNvContentPartPr/>
                <p14:nvPr/>
              </p14:nvContentPartPr>
              <p14:xfrm>
                <a:off x="9676695" y="2755563"/>
                <a:ext cx="14040" cy="219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4E877CE2-922B-4D8A-BCC5-AF206822FB9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658695" y="2737563"/>
                  <a:ext cx="496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D4B08A86-E686-5E2A-8BAD-94E1F5D1C85F}"/>
                    </a:ext>
                  </a:extLst>
                </p14:cNvPr>
                <p14:cNvContentPartPr/>
                <p14:nvPr/>
              </p14:nvContentPartPr>
              <p14:xfrm>
                <a:off x="9692535" y="2688963"/>
                <a:ext cx="14400" cy="392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6DCDE10B-8816-4171-ABA5-1318B9E287F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674895" y="2671323"/>
                  <a:ext cx="500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DB863451-B99D-9CFA-10C7-D9E7B4C20171}"/>
                    </a:ext>
                  </a:extLst>
                </p14:cNvPr>
                <p14:cNvContentPartPr/>
                <p14:nvPr/>
              </p14:nvContentPartPr>
              <p14:xfrm>
                <a:off x="9708375" y="2464323"/>
                <a:ext cx="12600" cy="1764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DB5A5AEB-F0BA-478A-8FC1-2107EDCC473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90735" y="2446323"/>
                  <a:ext cx="4824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50F04785-5709-1D86-B766-DBBC044FBEE4}"/>
              </a:ext>
            </a:extLst>
          </p:cNvPr>
          <p:cNvGrpSpPr/>
          <p:nvPr/>
        </p:nvGrpSpPr>
        <p:grpSpPr>
          <a:xfrm>
            <a:off x="9152820" y="4761304"/>
            <a:ext cx="542520" cy="609480"/>
            <a:chOff x="8824575" y="4571043"/>
            <a:chExt cx="542520" cy="60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DB9427D7-B598-340D-F058-C0162D3F8B16}"/>
                    </a:ext>
                  </a:extLst>
                </p14:cNvPr>
                <p14:cNvContentPartPr/>
                <p14:nvPr/>
              </p14:nvContentPartPr>
              <p14:xfrm>
                <a:off x="8824575" y="5177643"/>
                <a:ext cx="13320" cy="28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A87269D3-0C96-4C66-9A7D-4E609C886A0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806935" y="5160003"/>
                  <a:ext cx="489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EBCFEC72-F132-D8AC-9596-0E63A89EEF9C}"/>
                    </a:ext>
                  </a:extLst>
                </p14:cNvPr>
                <p14:cNvContentPartPr/>
                <p14:nvPr/>
              </p14:nvContentPartPr>
              <p14:xfrm>
                <a:off x="8872095" y="5118963"/>
                <a:ext cx="87840" cy="439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45093277-2803-4CE1-BA1B-D41623BB0EA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854455" y="5100963"/>
                  <a:ext cx="1234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6EBBDE73-C04A-FDA2-6C22-0AC6AE4868C2}"/>
                    </a:ext>
                  </a:extLst>
                </p14:cNvPr>
                <p14:cNvContentPartPr/>
                <p14:nvPr/>
              </p14:nvContentPartPr>
              <p14:xfrm>
                <a:off x="8979735" y="5011683"/>
                <a:ext cx="141840" cy="943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B9563995-2F4A-4E7A-A109-1E5C7FE72BA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961735" y="4993683"/>
                  <a:ext cx="1774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FD099F7B-E97D-ED72-A8FD-6106CCC3F329}"/>
                    </a:ext>
                  </a:extLst>
                </p14:cNvPr>
                <p14:cNvContentPartPr/>
                <p14:nvPr/>
              </p14:nvContentPartPr>
              <p14:xfrm>
                <a:off x="9138135" y="4908363"/>
                <a:ext cx="82080" cy="820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44796504-DCF0-449C-91AA-4FE6AF10953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120495" y="4890363"/>
                  <a:ext cx="1177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84E92C17-6733-0CB2-1585-4D5AB1BFCD5F}"/>
                    </a:ext>
                  </a:extLst>
                </p14:cNvPr>
                <p14:cNvContentPartPr/>
                <p14:nvPr/>
              </p14:nvContentPartPr>
              <p14:xfrm>
                <a:off x="9238575" y="4757163"/>
                <a:ext cx="52560" cy="1166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2F1FC632-8C4D-4846-8166-90472F3593F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220935" y="4739523"/>
                  <a:ext cx="882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3F757B58-C9CE-8179-839D-C48D16F7655A}"/>
                    </a:ext>
                  </a:extLst>
                </p14:cNvPr>
                <p14:cNvContentPartPr/>
                <p14:nvPr/>
              </p14:nvContentPartPr>
              <p14:xfrm>
                <a:off x="9296895" y="4571043"/>
                <a:ext cx="70200" cy="1706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B1CE66CB-90CF-4C53-B8E4-CBA812E557E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78895" y="4553403"/>
                  <a:ext cx="105840" cy="20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D2F3D90A-98D0-0ED4-6167-4E82617D85F8}"/>
                  </a:ext>
                </a:extLst>
              </p14:cNvPr>
              <p14:cNvContentPartPr/>
              <p14:nvPr/>
            </p14:nvContentPartPr>
            <p14:xfrm>
              <a:off x="9707940" y="4599304"/>
              <a:ext cx="48960" cy="9828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D2F3D90A-98D0-0ED4-6167-4E82617D85F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689940" y="4581304"/>
                <a:ext cx="84600" cy="13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1AB5EFD4-D517-5F70-FFF2-73F2B61FB2B7}"/>
              </a:ext>
            </a:extLst>
          </p:cNvPr>
          <p:cNvGrpSpPr/>
          <p:nvPr/>
        </p:nvGrpSpPr>
        <p:grpSpPr>
          <a:xfrm>
            <a:off x="9448380" y="3241024"/>
            <a:ext cx="420120" cy="268920"/>
            <a:chOff x="9120135" y="3050763"/>
            <a:chExt cx="420120" cy="26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9263AF81-8E99-6D1E-D326-1DE3F4AD0D2B}"/>
                    </a:ext>
                  </a:extLst>
                </p14:cNvPr>
                <p14:cNvContentPartPr/>
                <p14:nvPr/>
              </p14:nvContentPartPr>
              <p14:xfrm>
                <a:off x="9120135" y="3293403"/>
                <a:ext cx="72000" cy="262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5D7E9643-458D-414D-A380-FCD0F089BBF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102135" y="3275403"/>
                  <a:ext cx="1076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1AC7FB6D-F4A3-5ABF-9670-5402DCEB771D}"/>
                    </a:ext>
                  </a:extLst>
                </p14:cNvPr>
                <p14:cNvContentPartPr/>
                <p14:nvPr/>
              </p14:nvContentPartPr>
              <p14:xfrm>
                <a:off x="9311295" y="3197643"/>
                <a:ext cx="50040" cy="3780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AFF707A9-AECF-417B-A847-B9C2CDBC08B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293655" y="3180003"/>
                  <a:ext cx="856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FF10BFDA-2518-74C0-4704-6234BD751B9E}"/>
                    </a:ext>
                  </a:extLst>
                </p14:cNvPr>
                <p14:cNvContentPartPr/>
                <p14:nvPr/>
              </p14:nvContentPartPr>
              <p14:xfrm>
                <a:off x="9492375" y="3050763"/>
                <a:ext cx="47880" cy="450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A56C9553-BFF6-4ABE-9421-F4594E5818A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474375" y="3033123"/>
                  <a:ext cx="8352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D4F4A907-E3B4-6250-EACE-8DE506F61224}"/>
                    </a:ext>
                  </a:extLst>
                </p14:cNvPr>
                <p14:cNvContentPartPr/>
                <p14:nvPr/>
              </p14:nvContentPartPr>
              <p14:xfrm>
                <a:off x="9432615" y="3122043"/>
                <a:ext cx="36720" cy="3024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09CE803B-2C4B-44D5-BC7D-789F487FC5E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414615" y="3104043"/>
                  <a:ext cx="723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F3A89843-2D97-FDA2-838B-753030239615}"/>
                    </a:ext>
                  </a:extLst>
                </p14:cNvPr>
                <p14:cNvContentPartPr/>
                <p14:nvPr/>
              </p14:nvContentPartPr>
              <p14:xfrm>
                <a:off x="9233895" y="3275043"/>
                <a:ext cx="33840" cy="648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79A765B6-C87A-4F8C-A311-DDD67F4DF60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216255" y="3257403"/>
                  <a:ext cx="69480" cy="42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6" name="Immagine 55">
            <a:extLst>
              <a:ext uri="{FF2B5EF4-FFF2-40B4-BE49-F238E27FC236}">
                <a16:creationId xmlns:a16="http://schemas.microsoft.com/office/drawing/2014/main" id="{9EA43D01-EE6E-7D83-224E-7D727BB85CC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4" y="1873846"/>
            <a:ext cx="4614626" cy="370440"/>
          </a:xfrm>
          <a:prstGeom prst="rect">
            <a:avLst/>
          </a:prstGeom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4887FE16-51B0-E571-4247-181C84D102D4}"/>
              </a:ext>
            </a:extLst>
          </p:cNvPr>
          <p:cNvSpPr txBox="1"/>
          <p:nvPr/>
        </p:nvSpPr>
        <p:spPr>
          <a:xfrm>
            <a:off x="1037613" y="1365130"/>
            <a:ext cx="348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Conserved</a:t>
            </a:r>
            <a:r>
              <a:rPr lang="it-IT" b="1" dirty="0"/>
              <a:t> </a:t>
            </a:r>
            <a:r>
              <a:rPr lang="it-IT" b="1" dirty="0" err="1"/>
              <a:t>Hamiltonian</a:t>
            </a:r>
            <a:r>
              <a:rPr lang="it-IT" b="1" dirty="0"/>
              <a:t> in 1D+QSA</a:t>
            </a:r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3AAD030A-619A-557C-1E27-A045CDE7CD4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93" y="2483095"/>
            <a:ext cx="2105668" cy="3030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8362B199-6A89-A88D-F2CA-728B1C7C366D}"/>
                  </a:ext>
                </a:extLst>
              </p14:cNvPr>
              <p14:cNvContentPartPr/>
              <p14:nvPr/>
            </p14:nvContentPartPr>
            <p14:xfrm>
              <a:off x="470700" y="3555488"/>
              <a:ext cx="360" cy="36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8362B199-6A89-A88D-F2CA-728B1C7C366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52700" y="3537488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FD712312-6A3B-524F-3F6E-1F23C897FBAE}"/>
                  </a:ext>
                </a:extLst>
              </p14:cNvPr>
              <p14:cNvContentPartPr/>
              <p14:nvPr/>
            </p14:nvContentPartPr>
            <p14:xfrm>
              <a:off x="516780" y="3578528"/>
              <a:ext cx="139320" cy="154224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FD712312-6A3B-524F-3F6E-1F23C897FBA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8826" y="3560528"/>
                <a:ext cx="174868" cy="157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F6E3C83A-6C5E-FFCF-1291-9F1985A40047}"/>
                  </a:ext>
                </a:extLst>
              </p14:cNvPr>
              <p14:cNvContentPartPr/>
              <p14:nvPr/>
            </p14:nvContentPartPr>
            <p14:xfrm>
              <a:off x="5724540" y="1858448"/>
              <a:ext cx="524880" cy="18360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F6E3C83A-6C5E-FFCF-1291-9F1985A4004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706540" y="1840448"/>
                <a:ext cx="56052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6AFD724D-AB4B-7101-5EFD-6B1B57E8A4AF}"/>
                  </a:ext>
                </a:extLst>
              </p14:cNvPr>
              <p14:cNvContentPartPr/>
              <p14:nvPr/>
            </p14:nvContentPartPr>
            <p14:xfrm>
              <a:off x="6471540" y="1346528"/>
              <a:ext cx="204120" cy="97380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6AFD724D-AB4B-7101-5EFD-6B1B57E8A4A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453540" y="1328528"/>
                <a:ext cx="239760" cy="10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35009AD6-B24F-24A6-D476-014C60E77548}"/>
                  </a:ext>
                </a:extLst>
              </p14:cNvPr>
              <p14:cNvContentPartPr/>
              <p14:nvPr/>
            </p14:nvContentPartPr>
            <p14:xfrm>
              <a:off x="7253100" y="3515168"/>
              <a:ext cx="412920" cy="26244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35009AD6-B24F-24A6-D476-014C60E7754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99053" y="3407316"/>
                <a:ext cx="520654" cy="477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66BEF00E-04D0-332A-2754-E61E8DA2EAF9}"/>
                  </a:ext>
                </a:extLst>
              </p14:cNvPr>
              <p14:cNvContentPartPr/>
              <p14:nvPr/>
            </p14:nvContentPartPr>
            <p14:xfrm>
              <a:off x="7224660" y="4845728"/>
              <a:ext cx="409320" cy="26568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66BEF00E-04D0-332A-2754-E61E8DA2EAF9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170660" y="4737728"/>
                <a:ext cx="516960" cy="481320"/>
              </a:xfrm>
              <a:prstGeom prst="rect">
                <a:avLst/>
              </a:prstGeom>
            </p:spPr>
          </p:pic>
        </mc:Fallback>
      </mc:AlternateContent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CD366D51-14FE-3CE1-3706-56AE141280EB}"/>
              </a:ext>
            </a:extLst>
          </p:cNvPr>
          <p:cNvSpPr txBox="1"/>
          <p:nvPr/>
        </p:nvSpPr>
        <p:spPr>
          <a:xfrm>
            <a:off x="1005956" y="3816846"/>
            <a:ext cx="359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Weak</a:t>
            </a:r>
            <a:r>
              <a:rPr lang="it-IT" b="1" dirty="0"/>
              <a:t> (standard) trapping </a:t>
            </a:r>
            <a:r>
              <a:rPr lang="it-IT" b="1" dirty="0" err="1"/>
              <a:t>threshold</a:t>
            </a:r>
            <a:endParaRPr lang="it-IT" b="1" dirty="0"/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AC20067F-5D34-F5CE-DE5A-AEC53309E027}"/>
              </a:ext>
            </a:extLst>
          </p:cNvPr>
          <p:cNvSpPr txBox="1"/>
          <p:nvPr/>
        </p:nvSpPr>
        <p:spPr>
          <a:xfrm>
            <a:off x="1005956" y="4411637"/>
            <a:ext cx="263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Strong trapping </a:t>
            </a:r>
            <a:r>
              <a:rPr lang="it-IT" b="1" dirty="0" err="1"/>
              <a:t>threshold</a:t>
            </a:r>
            <a:endParaRPr lang="it-IT" b="1" dirty="0"/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18513A80-1AAA-BC31-FF14-42513BCE000F}"/>
              </a:ext>
            </a:extLst>
          </p:cNvPr>
          <p:cNvSpPr txBox="1"/>
          <p:nvPr/>
        </p:nvSpPr>
        <p:spPr>
          <a:xfrm>
            <a:off x="-299690" y="2888189"/>
            <a:ext cx="6096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it-IT" dirty="0">
                <a:cs typeface="DejaVu Sans" charset="0"/>
              </a:rPr>
              <a:t>[</a:t>
            </a:r>
            <a:r>
              <a:rPr lang="en-US" altLang="it-IT" dirty="0" err="1">
                <a:cs typeface="DejaVu Sans" charset="0"/>
              </a:rPr>
              <a:t>E.Esarey</a:t>
            </a:r>
            <a:r>
              <a:rPr lang="en-US" altLang="it-IT" dirty="0">
                <a:cs typeface="DejaVu Sans" charset="0"/>
              </a:rPr>
              <a:t> &amp; M. </a:t>
            </a:r>
            <a:r>
              <a:rPr lang="en-US" altLang="it-IT" dirty="0" err="1">
                <a:cs typeface="DejaVu Sans" charset="0"/>
              </a:rPr>
              <a:t>Pillov</a:t>
            </a:r>
            <a:r>
              <a:rPr lang="en-US" altLang="it-IT" dirty="0">
                <a:cs typeface="DejaVu Sans" charset="0"/>
              </a:rPr>
              <a:t>, </a:t>
            </a:r>
            <a:r>
              <a:rPr lang="en-US" altLang="it-IT" sz="1600" dirty="0" err="1">
                <a:cs typeface="DejaVu Sans" charset="0"/>
              </a:rPr>
              <a:t>PoP</a:t>
            </a:r>
            <a:r>
              <a:rPr lang="en-US" altLang="it-IT" sz="1600" dirty="0">
                <a:cs typeface="DejaVu Sans" charset="0"/>
              </a:rPr>
              <a:t> </a:t>
            </a:r>
            <a:r>
              <a:rPr lang="en-US" altLang="it-IT" sz="1600" b="1" dirty="0">
                <a:cs typeface="DejaVu Sans" charset="0"/>
              </a:rPr>
              <a:t>2 </a:t>
            </a:r>
            <a:r>
              <a:rPr lang="en-US" altLang="it-IT" sz="1600" dirty="0">
                <a:cs typeface="DejaVu Sans" charset="0"/>
              </a:rPr>
              <a:t>1432 (1995)]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E3D72B0D-BC68-4495-19CE-CB683618BCD4}"/>
              </a:ext>
            </a:extLst>
          </p:cNvPr>
          <p:cNvSpPr txBox="1"/>
          <p:nvPr/>
        </p:nvSpPr>
        <p:spPr>
          <a:xfrm>
            <a:off x="796441" y="5301451"/>
            <a:ext cx="6411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+mj-lt"/>
              </a:rPr>
              <a:t>[</a:t>
            </a:r>
            <a:r>
              <a:rPr lang="it-IT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Tomassini</a:t>
            </a:r>
            <a:r>
              <a:rPr lang="it-IT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 et al.; </a:t>
            </a:r>
            <a:r>
              <a:rPr lang="it-IT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Phys</a:t>
            </a:r>
            <a:r>
              <a:rPr lang="it-IT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. </a:t>
            </a:r>
            <a:r>
              <a:rPr lang="it-IT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Plasmas</a:t>
            </a:r>
            <a:r>
              <a:rPr lang="it-IT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 24 (2017)]</a:t>
            </a:r>
            <a:endParaRPr lang="it-I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F1EFE816-0E45-19A7-EC20-89F7AC020D91}"/>
                  </a:ext>
                </a:extLst>
              </p14:cNvPr>
              <p14:cNvContentPartPr/>
              <p14:nvPr/>
            </p14:nvContentPartPr>
            <p14:xfrm>
              <a:off x="7598910" y="2577641"/>
              <a:ext cx="234720" cy="23112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F1EFE816-0E45-19A7-EC20-89F7AC020D9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580910" y="2559641"/>
                <a:ext cx="27036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239D7521-5A7B-A4FF-C2F0-304BB4808D79}"/>
                  </a:ext>
                </a:extLst>
              </p14:cNvPr>
              <p14:cNvContentPartPr/>
              <p14:nvPr/>
            </p14:nvContentPartPr>
            <p14:xfrm>
              <a:off x="7703670" y="4333721"/>
              <a:ext cx="213120" cy="23184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239D7521-5A7B-A4FF-C2F0-304BB4808D7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685670" y="4315749"/>
                <a:ext cx="248760" cy="267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384FF1B3-5D7A-C4BA-25F2-8BC30253B754}"/>
                  </a:ext>
                </a:extLst>
              </p14:cNvPr>
              <p14:cNvContentPartPr/>
              <p14:nvPr/>
            </p14:nvContentPartPr>
            <p14:xfrm>
              <a:off x="7710870" y="2786081"/>
              <a:ext cx="162360" cy="26208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384FF1B3-5D7A-C4BA-25F2-8BC30253B75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692870" y="2768081"/>
                <a:ext cx="19800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7BD1A3C9-39EB-516D-F0FA-C708E1C70BCA}"/>
                  </a:ext>
                </a:extLst>
              </p14:cNvPr>
              <p14:cNvContentPartPr/>
              <p14:nvPr/>
            </p14:nvContentPartPr>
            <p14:xfrm>
              <a:off x="6783150" y="1358145"/>
              <a:ext cx="4053960" cy="27900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7BD1A3C9-39EB-516D-F0FA-C708E1C70BCA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729150" y="1250145"/>
                <a:ext cx="416160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57EFF497-9683-1E7A-63E1-CA4938556959}"/>
                  </a:ext>
                </a:extLst>
              </p14:cNvPr>
              <p14:cNvContentPartPr/>
              <p14:nvPr/>
            </p14:nvContentPartPr>
            <p14:xfrm>
              <a:off x="7866681" y="4515085"/>
              <a:ext cx="135720" cy="24300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57EFF497-9683-1E7A-63E1-CA493855695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848681" y="4497085"/>
                <a:ext cx="171360" cy="278640"/>
              </a:xfrm>
              <a:prstGeom prst="rect">
                <a:avLst/>
              </a:prstGeom>
            </p:spPr>
          </p:pic>
        </mc:Fallback>
      </mc:AlternateContent>
      <p:pic>
        <p:nvPicPr>
          <p:cNvPr id="74" name="Picture 2">
            <a:extLst>
              <a:ext uri="{FF2B5EF4-FFF2-40B4-BE49-F238E27FC236}">
                <a16:creationId xmlns:a16="http://schemas.microsoft.com/office/drawing/2014/main" id="{B0B44E1E-FFA7-2D86-46BE-FBB696731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75" name="Picture 2" descr="Contact">
            <a:extLst>
              <a:ext uri="{FF2B5EF4-FFF2-40B4-BE49-F238E27FC236}">
                <a16:creationId xmlns:a16="http://schemas.microsoft.com/office/drawing/2014/main" id="{DF798542-F157-9291-D497-251806532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48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069067" y="63455"/>
            <a:ext cx="7420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Highly accurate model for the extracted electron statistics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304A0E-EA75-8DDB-7BDD-51EBA9E6D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00" y="3886101"/>
            <a:ext cx="3980815" cy="298561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DBFAB4-96C5-80C8-2F91-E7831C97AF67}"/>
              </a:ext>
            </a:extLst>
          </p:cNvPr>
          <p:cNvSpPr txBox="1"/>
          <p:nvPr/>
        </p:nvSpPr>
        <p:spPr>
          <a:xfrm>
            <a:off x="412046" y="1410225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  <a:latin typeface="Century Gothic"/>
              </a:rPr>
              <a:t> </a:t>
            </a:r>
            <a:endParaRPr lang="it-IT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F2E35A-1653-FA33-B0DB-F6E1008C6F0E}"/>
              </a:ext>
            </a:extLst>
          </p:cNvPr>
          <p:cNvSpPr txBox="1"/>
          <p:nvPr/>
        </p:nvSpPr>
        <p:spPr>
          <a:xfrm>
            <a:off x="10608670" y="5915258"/>
            <a:ext cx="248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entury Gothic"/>
              </a:rPr>
              <a:t> </a:t>
            </a:r>
          </a:p>
          <a:p>
            <a:endParaRPr lang="it-IT" sz="1400" b="1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11EB47D-E9D6-3D63-9516-DD5C0526D7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9" y="3377678"/>
            <a:ext cx="3388030" cy="532932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A41EC6D5-1526-9FDA-B465-744E94F6E7A7}"/>
              </a:ext>
            </a:extLst>
          </p:cNvPr>
          <p:cNvSpPr/>
          <p:nvPr/>
        </p:nvSpPr>
        <p:spPr>
          <a:xfrm>
            <a:off x="6324468" y="1293145"/>
            <a:ext cx="5526255" cy="23534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dirty="0">
                <a:solidFill>
                  <a:schemeClr val="tx1"/>
                </a:solidFill>
              </a:rPr>
              <a:t>Highly accurate </a:t>
            </a:r>
            <a:r>
              <a:rPr lang="it-IT" dirty="0" err="1">
                <a:solidFill>
                  <a:schemeClr val="tx1"/>
                </a:solidFill>
              </a:rPr>
              <a:t>modeling</a:t>
            </a:r>
            <a:r>
              <a:rPr lang="it-IT" dirty="0">
                <a:solidFill>
                  <a:schemeClr val="tx1"/>
                </a:solidFill>
              </a:rPr>
              <a:t> of the 6D </a:t>
            </a:r>
            <a:r>
              <a:rPr lang="it-IT" dirty="0" err="1">
                <a:solidFill>
                  <a:schemeClr val="tx1"/>
                </a:solidFill>
              </a:rPr>
              <a:t>phase-space</a:t>
            </a:r>
            <a:r>
              <a:rPr lang="it-IT" dirty="0">
                <a:solidFill>
                  <a:schemeClr val="tx1"/>
                </a:solidFill>
              </a:rPr>
              <a:t> for tunnel-</a:t>
            </a:r>
            <a:r>
              <a:rPr lang="it-IT" dirty="0" err="1">
                <a:solidFill>
                  <a:schemeClr val="tx1"/>
                </a:solidFill>
              </a:rPr>
              <a:t>ionisation</a:t>
            </a:r>
            <a:r>
              <a:rPr lang="it-IT" dirty="0">
                <a:solidFill>
                  <a:schemeClr val="tx1"/>
                </a:solidFill>
              </a:rPr>
              <a:t>  </a:t>
            </a:r>
            <a:r>
              <a:rPr lang="it-IT" dirty="0" err="1">
                <a:solidFill>
                  <a:schemeClr val="tx1"/>
                </a:solidFill>
              </a:rPr>
              <a:t>extracted</a:t>
            </a:r>
            <a:r>
              <a:rPr lang="it-IT" dirty="0">
                <a:solidFill>
                  <a:schemeClr val="tx1"/>
                </a:solidFill>
              </a:rPr>
              <a:t>  </a:t>
            </a:r>
            <a:r>
              <a:rPr lang="it-IT" dirty="0" err="1">
                <a:solidFill>
                  <a:schemeClr val="tx1"/>
                </a:solidFill>
              </a:rPr>
              <a:t>electrons</a:t>
            </a:r>
            <a:r>
              <a:rPr lang="it-IT" dirty="0">
                <a:solidFill>
                  <a:schemeClr val="tx1"/>
                </a:solidFill>
              </a:rPr>
              <a:t> (ADK theory).  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dirty="0">
                <a:solidFill>
                  <a:schemeClr val="tx1"/>
                </a:solidFill>
              </a:rPr>
              <a:t>Single-</a:t>
            </a:r>
            <a:r>
              <a:rPr lang="it-IT" dirty="0" err="1">
                <a:solidFill>
                  <a:schemeClr val="tx1"/>
                </a:solidFill>
              </a:rPr>
              <a:t>cycle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detailed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description</a:t>
            </a:r>
            <a:r>
              <a:rPr lang="it-IT" dirty="0">
                <a:solidFill>
                  <a:schemeClr val="tx1"/>
                </a:solidFill>
              </a:rPr>
              <a:t>  of the </a:t>
            </a:r>
            <a:r>
              <a:rPr lang="it-IT" dirty="0" err="1">
                <a:solidFill>
                  <a:schemeClr val="tx1"/>
                </a:solidFill>
              </a:rPr>
              <a:t>phase-space</a:t>
            </a:r>
            <a:r>
              <a:rPr lang="it-IT" dirty="0">
                <a:solidFill>
                  <a:schemeClr val="tx1"/>
                </a:solidFill>
              </a:rPr>
              <a:t> and </a:t>
            </a:r>
            <a:r>
              <a:rPr lang="it-IT" dirty="0" err="1">
                <a:solidFill>
                  <a:schemeClr val="tx1"/>
                </a:solidFill>
              </a:rPr>
              <a:t>whole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bunch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emittance</a:t>
            </a:r>
            <a:endParaRPr lang="it-IT" dirty="0">
              <a:solidFill>
                <a:schemeClr val="tx1"/>
              </a:solidFill>
            </a:endParaRPr>
          </a:p>
          <a:p>
            <a:pPr algn="ctr"/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b="1" dirty="0" err="1">
                <a:solidFill>
                  <a:schemeClr val="tx1"/>
                </a:solidFill>
              </a:rPr>
              <a:t>Also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dirty="0" err="1">
                <a:solidFill>
                  <a:schemeClr val="tx1"/>
                </a:solidFill>
              </a:rPr>
              <a:t>valid</a:t>
            </a:r>
            <a:r>
              <a:rPr lang="it-IT" b="1" dirty="0">
                <a:solidFill>
                  <a:schemeClr val="tx1"/>
                </a:solidFill>
              </a:rPr>
              <a:t> in the deep-</a:t>
            </a:r>
            <a:r>
              <a:rPr lang="it-IT" b="1" dirty="0" err="1">
                <a:solidFill>
                  <a:schemeClr val="tx1"/>
                </a:solidFill>
              </a:rPr>
              <a:t>saturation</a:t>
            </a:r>
            <a:r>
              <a:rPr lang="it-IT" b="1" dirty="0">
                <a:solidFill>
                  <a:schemeClr val="tx1"/>
                </a:solidFill>
              </a:rPr>
              <a:t> regime</a:t>
            </a:r>
          </a:p>
          <a:p>
            <a:pPr algn="ctr"/>
            <a:r>
              <a:rPr lang="it-IT" b="1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49A3010-709B-FE98-4DC1-D14CB7AC0061}"/>
              </a:ext>
            </a:extLst>
          </p:cNvPr>
          <p:cNvGrpSpPr/>
          <p:nvPr/>
        </p:nvGrpSpPr>
        <p:grpSpPr>
          <a:xfrm>
            <a:off x="5689478" y="5361377"/>
            <a:ext cx="19800" cy="94320"/>
            <a:chOff x="5689478" y="5223570"/>
            <a:chExt cx="19800" cy="9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B13CBF32-B8C4-78A3-9D23-1120EE261711}"/>
                    </a:ext>
                  </a:extLst>
                </p14:cNvPr>
                <p14:cNvContentPartPr/>
                <p14:nvPr/>
              </p14:nvContentPartPr>
              <p14:xfrm>
                <a:off x="5689478" y="5223570"/>
                <a:ext cx="360" cy="3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A19AE19B-15BC-4F86-B280-BBC635ACCB5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71478" y="52055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C84F2DE5-3060-C035-4B8A-97A50DF5F423}"/>
                    </a:ext>
                  </a:extLst>
                </p14:cNvPr>
                <p14:cNvContentPartPr/>
                <p14:nvPr/>
              </p14:nvContentPartPr>
              <p14:xfrm>
                <a:off x="5703158" y="5290890"/>
                <a:ext cx="6120" cy="270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5D6252F8-F183-44B9-BDA1-12E739FE6BC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85158" y="5272890"/>
                  <a:ext cx="41760" cy="62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0AAD5630-A91B-F8E1-0116-0C7C8A967B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0" y="4068816"/>
            <a:ext cx="2256751" cy="40924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92D146E-CEE1-E3AB-B81D-3BDF6E77AF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111163"/>
            <a:ext cx="1839502" cy="30843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D837259-A2CB-8CA9-F4CE-F031C99CC4AB}"/>
              </a:ext>
            </a:extLst>
          </p:cNvPr>
          <p:cNvSpPr txBox="1"/>
          <p:nvPr/>
        </p:nvSpPr>
        <p:spPr>
          <a:xfrm>
            <a:off x="263352" y="4502601"/>
            <a:ext cx="29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ADK rate </a:t>
            </a:r>
            <a:r>
              <a:rPr lang="it-IT" dirty="0" err="1"/>
              <a:t>rewritten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in 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41FE8D8-C62C-CFB8-D9E7-39FF37F6C5FF}"/>
              </a:ext>
            </a:extLst>
          </p:cNvPr>
          <p:cNvSpPr txBox="1"/>
          <p:nvPr/>
        </p:nvSpPr>
        <p:spPr>
          <a:xfrm>
            <a:off x="2925453" y="4533379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12"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[P. Tomassini et al., </a:t>
            </a:r>
            <a:r>
              <a:rPr lang="it-IT" sz="16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PoP</a:t>
            </a:r>
            <a:r>
              <a:rPr lang="en-US" sz="1600" b="1" i="1" dirty="0">
                <a:solidFill>
                  <a:srgbClr val="8DA440"/>
                </a:solidFill>
                <a:latin typeface="Century Gothic" charset="0"/>
                <a:ea typeface="ＭＳ Ｐゴシック" charset="0"/>
                <a:cs typeface="ＭＳ Ｐゴシック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dirty="0">
                <a:latin typeface="Century Gothic" charset="0"/>
                <a:ea typeface="ＭＳ Ｐゴシック" charset="0"/>
                <a:cs typeface="ＭＳ Ｐゴシック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24, 103120 (2017)</a:t>
            </a:r>
            <a:r>
              <a:rPr lang="en-US" sz="1600" dirty="0">
                <a:latin typeface="Century Gothic" charset="0"/>
                <a:ea typeface="ＭＳ Ｐゴシック" charset="0"/>
                <a:cs typeface="ＭＳ Ｐゴシック" charset="0"/>
              </a:rPr>
              <a:t>]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BD1C7FB-1E2F-F98D-D3A3-0D326A5576D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05" y="5656329"/>
            <a:ext cx="6045654" cy="138285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67C6207-E472-9C59-F1A2-188C97FB069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5081752"/>
            <a:ext cx="3348170" cy="5267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0D940AB-FBCF-50D2-7F88-B0C9FCA4972A}"/>
                  </a:ext>
                </a:extLst>
              </p14:cNvPr>
              <p14:cNvContentPartPr/>
              <p14:nvPr/>
            </p14:nvContentPartPr>
            <p14:xfrm>
              <a:off x="5116654" y="6251276"/>
              <a:ext cx="877320" cy="21168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0D940AB-FBCF-50D2-7F88-B0C9FCA4972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98654" y="6233276"/>
                <a:ext cx="912960" cy="24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o 22">
            <a:extLst>
              <a:ext uri="{FF2B5EF4-FFF2-40B4-BE49-F238E27FC236}">
                <a16:creationId xmlns:a16="http://schemas.microsoft.com/office/drawing/2014/main" id="{56ED2736-7C6D-4F04-7C7E-CAEEA9E99304}"/>
              </a:ext>
            </a:extLst>
          </p:cNvPr>
          <p:cNvGrpSpPr/>
          <p:nvPr/>
        </p:nvGrpSpPr>
        <p:grpSpPr>
          <a:xfrm>
            <a:off x="5476654" y="5830076"/>
            <a:ext cx="2481840" cy="327240"/>
            <a:chOff x="5476654" y="5692269"/>
            <a:chExt cx="2481840" cy="32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AD5F084F-DD9A-0381-FCBC-3704FC973DAE}"/>
                    </a:ext>
                  </a:extLst>
                </p14:cNvPr>
                <p14:cNvContentPartPr/>
                <p14:nvPr/>
              </p14:nvContentPartPr>
              <p14:xfrm>
                <a:off x="5491774" y="5913309"/>
                <a:ext cx="5400" cy="1062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466B5546-142D-4BA3-A4DE-ECE31B68B97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474134" y="5895669"/>
                  <a:ext cx="410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6352772F-8FC4-EFF4-73DA-495480577897}"/>
                    </a:ext>
                  </a:extLst>
                </p14:cNvPr>
                <p14:cNvContentPartPr/>
                <p14:nvPr/>
              </p14:nvContentPartPr>
              <p14:xfrm>
                <a:off x="5476654" y="5869389"/>
                <a:ext cx="114480" cy="5688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796191F9-8FA1-4F72-8F33-BA46E6184AF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458654" y="5851749"/>
                  <a:ext cx="1501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7D4E341A-77A2-4336-979A-F303579E3BA8}"/>
                    </a:ext>
                  </a:extLst>
                </p14:cNvPr>
                <p14:cNvContentPartPr/>
                <p14:nvPr/>
              </p14:nvContentPartPr>
              <p14:xfrm>
                <a:off x="5789134" y="5692269"/>
                <a:ext cx="2142000" cy="2235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798CAC7B-DD8D-491A-9AFE-B54D85AC968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771494" y="5674269"/>
                  <a:ext cx="217764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11CFD5EA-3B37-7E25-EB95-9EEBB5FAFFD9}"/>
                    </a:ext>
                  </a:extLst>
                </p14:cNvPr>
                <p14:cNvContentPartPr/>
                <p14:nvPr/>
              </p14:nvContentPartPr>
              <p14:xfrm>
                <a:off x="7881094" y="5805309"/>
                <a:ext cx="77400" cy="11772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73591CA0-07CF-4955-AC6A-3FA52FB5ACC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863454" y="5787669"/>
                  <a:ext cx="1130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A34D5D5D-F98E-0AD4-56B8-3451B98196C2}"/>
                    </a:ext>
                  </a:extLst>
                </p14:cNvPr>
                <p14:cNvContentPartPr/>
                <p14:nvPr/>
              </p14:nvContentPartPr>
              <p14:xfrm>
                <a:off x="7879294" y="5838069"/>
                <a:ext cx="7560" cy="734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EF7B4BD5-1225-46C5-8914-9D02F147168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861654" y="5820429"/>
                  <a:ext cx="43200" cy="10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6A1D1F1F-2552-C302-1697-309B30FDE6E7}"/>
              </a:ext>
            </a:extLst>
          </p:cNvPr>
          <p:cNvGrpSpPr/>
          <p:nvPr/>
        </p:nvGrpSpPr>
        <p:grpSpPr>
          <a:xfrm>
            <a:off x="9011854" y="4905236"/>
            <a:ext cx="547920" cy="19080"/>
            <a:chOff x="9011854" y="4767429"/>
            <a:chExt cx="547920" cy="1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80F2AE7E-392D-1304-A4A6-C59802DA954C}"/>
                    </a:ext>
                  </a:extLst>
                </p14:cNvPr>
                <p14:cNvContentPartPr/>
                <p14:nvPr/>
              </p14:nvContentPartPr>
              <p14:xfrm>
                <a:off x="9556174" y="4785069"/>
                <a:ext cx="3600" cy="72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84A7C8B8-D3BB-4067-AF25-BD1E4D80CEB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538534" y="4767069"/>
                  <a:ext cx="392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E89558F0-0BFB-3315-F714-C9A454CF2A47}"/>
                    </a:ext>
                  </a:extLst>
                </p14:cNvPr>
                <p14:cNvContentPartPr/>
                <p14:nvPr/>
              </p14:nvContentPartPr>
              <p14:xfrm>
                <a:off x="9365014" y="4778949"/>
                <a:ext cx="133560" cy="756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014AE031-F859-495B-9890-4A8E3744E12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347014" y="4760949"/>
                  <a:ext cx="1692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6A44C52C-3988-A97D-F435-FB6238DB15EF}"/>
                    </a:ext>
                  </a:extLst>
                </p14:cNvPr>
                <p14:cNvContentPartPr/>
                <p14:nvPr/>
              </p14:nvContentPartPr>
              <p14:xfrm>
                <a:off x="9156214" y="4767429"/>
                <a:ext cx="12600" cy="1188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F8463C2A-6037-48E9-96EA-8DA9D4493CD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138214" y="4749789"/>
                  <a:ext cx="482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AFA8E7C8-74D1-CA2F-18B5-0FBDE693C614}"/>
                    </a:ext>
                  </a:extLst>
                </p14:cNvPr>
                <p14:cNvContentPartPr/>
                <p14:nvPr/>
              </p14:nvContentPartPr>
              <p14:xfrm>
                <a:off x="9011854" y="4772829"/>
                <a:ext cx="11160" cy="396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4D67CD70-D2C5-4F21-B6BD-92CF9131821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993854" y="4755189"/>
                  <a:ext cx="4680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541FA343-A0F3-8935-923E-B62725F007F6}"/>
              </a:ext>
            </a:extLst>
          </p:cNvPr>
          <p:cNvGrpSpPr/>
          <p:nvPr/>
        </p:nvGrpSpPr>
        <p:grpSpPr>
          <a:xfrm>
            <a:off x="7620094" y="4905956"/>
            <a:ext cx="936360" cy="31320"/>
            <a:chOff x="7620094" y="4768149"/>
            <a:chExt cx="936360" cy="3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7E14F668-6707-38EC-CE8A-9D3AB09F8FAF}"/>
                    </a:ext>
                  </a:extLst>
                </p14:cNvPr>
                <p14:cNvContentPartPr/>
                <p14:nvPr/>
              </p14:nvContentPartPr>
              <p14:xfrm>
                <a:off x="8515054" y="4783269"/>
                <a:ext cx="41400" cy="1332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6A63D5FE-8475-4E99-8C8E-F1EE04884A7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497414" y="4765269"/>
                  <a:ext cx="7704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8C915C19-DE55-554E-82AF-FE557BF9D8EF}"/>
                    </a:ext>
                  </a:extLst>
                </p14:cNvPr>
                <p14:cNvContentPartPr/>
                <p14:nvPr/>
              </p14:nvContentPartPr>
              <p14:xfrm>
                <a:off x="8295454" y="4786149"/>
                <a:ext cx="167040" cy="1332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EC6DB95A-58E5-407E-98FF-812401FA427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277454" y="4768149"/>
                  <a:ext cx="2026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1A20BCFA-1845-3078-6700-6E4542EE5476}"/>
                    </a:ext>
                  </a:extLst>
                </p14:cNvPr>
                <p14:cNvContentPartPr/>
                <p14:nvPr/>
              </p14:nvContentPartPr>
              <p14:xfrm>
                <a:off x="7917454" y="4782549"/>
                <a:ext cx="279720" cy="1224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3F839894-15E1-4C75-A456-2CD2E19F8C6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899454" y="4764909"/>
                  <a:ext cx="3153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8ACC70C0-B57D-AD75-DF02-E4CC3B77A875}"/>
                    </a:ext>
                  </a:extLst>
                </p14:cNvPr>
                <p14:cNvContentPartPr/>
                <p14:nvPr/>
              </p14:nvContentPartPr>
              <p14:xfrm>
                <a:off x="7620094" y="4768149"/>
                <a:ext cx="129960" cy="1044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5ED812D8-DF1F-47B5-808C-FAFC7F2EFD3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602454" y="4750509"/>
                  <a:ext cx="165600" cy="4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4FAB0F35-1DFE-8593-95DE-2669B5E7FE0D}"/>
                  </a:ext>
                </a:extLst>
              </p14:cNvPr>
              <p14:cNvContentPartPr/>
              <p14:nvPr/>
            </p14:nvContentPartPr>
            <p14:xfrm>
              <a:off x="7026094" y="5805236"/>
              <a:ext cx="4680" cy="15156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4FAB0F35-1DFE-8593-95DE-2669B5E7FE0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08094" y="5787236"/>
                <a:ext cx="4032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AA0825D7-EB4C-20C7-11F1-F572558A42E1}"/>
                  </a:ext>
                </a:extLst>
              </p14:cNvPr>
              <p14:cNvContentPartPr/>
              <p14:nvPr/>
            </p14:nvContentPartPr>
            <p14:xfrm>
              <a:off x="7018174" y="6120596"/>
              <a:ext cx="67680" cy="22716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AA0825D7-EB4C-20C7-11F1-F572558A42E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000174" y="6102567"/>
                <a:ext cx="103320" cy="262857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uppo 40">
            <a:extLst>
              <a:ext uri="{FF2B5EF4-FFF2-40B4-BE49-F238E27FC236}">
                <a16:creationId xmlns:a16="http://schemas.microsoft.com/office/drawing/2014/main" id="{67BFECCC-B0E6-BB0D-A231-8BE9B7215E75}"/>
              </a:ext>
            </a:extLst>
          </p:cNvPr>
          <p:cNvGrpSpPr/>
          <p:nvPr/>
        </p:nvGrpSpPr>
        <p:grpSpPr>
          <a:xfrm>
            <a:off x="6983974" y="4899836"/>
            <a:ext cx="81000" cy="622800"/>
            <a:chOff x="6983974" y="4762029"/>
            <a:chExt cx="81000" cy="62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D9D170DB-EC7C-72E2-96B1-5EDBACC02554}"/>
                    </a:ext>
                  </a:extLst>
                </p14:cNvPr>
                <p14:cNvContentPartPr/>
                <p14:nvPr/>
              </p14:nvContentPartPr>
              <p14:xfrm>
                <a:off x="7021774" y="4801629"/>
                <a:ext cx="11520" cy="58320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225DA915-E2A2-4D14-9D75-259C1DA7AEA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03774" y="4783629"/>
                  <a:ext cx="47160" cy="61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4FA20C61-D918-15C2-1018-21F21764919E}"/>
                    </a:ext>
                  </a:extLst>
                </p14:cNvPr>
                <p14:cNvContentPartPr/>
                <p14:nvPr/>
              </p14:nvContentPartPr>
              <p14:xfrm>
                <a:off x="6983974" y="4762029"/>
                <a:ext cx="81000" cy="10008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ADDE0F32-2E14-49AA-9229-20934B16D3E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965974" y="4744029"/>
                  <a:ext cx="116640" cy="13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473B386B-975F-F7B3-167E-69C84CE1FE63}"/>
              </a:ext>
            </a:extLst>
          </p:cNvPr>
          <p:cNvGrpSpPr/>
          <p:nvPr/>
        </p:nvGrpSpPr>
        <p:grpSpPr>
          <a:xfrm>
            <a:off x="6501574" y="5258036"/>
            <a:ext cx="213840" cy="314640"/>
            <a:chOff x="6501574" y="5120229"/>
            <a:chExt cx="21384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AA05D0B5-D365-D38F-62EA-B21CA727C7E9}"/>
                    </a:ext>
                  </a:extLst>
                </p14:cNvPr>
                <p14:cNvContentPartPr/>
                <p14:nvPr/>
              </p14:nvContentPartPr>
              <p14:xfrm>
                <a:off x="6501574" y="5120229"/>
                <a:ext cx="136080" cy="17028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1A1BD866-D1F6-4C0A-B7B9-1AA92138C2E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483934" y="5102589"/>
                  <a:ext cx="1717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F5E8BD91-A52E-033E-F47D-94BA5911261E}"/>
                    </a:ext>
                  </a:extLst>
                </p14:cNvPr>
                <p14:cNvContentPartPr/>
                <p14:nvPr/>
              </p14:nvContentPartPr>
              <p14:xfrm>
                <a:off x="6611374" y="5335149"/>
                <a:ext cx="104040" cy="9972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05EF633E-2110-4AF7-A0F0-1778A33EC72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593374" y="5317149"/>
                  <a:ext cx="139680" cy="13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255B83B6-DF33-5593-5E27-BA6B41B3B5DF}"/>
                  </a:ext>
                </a:extLst>
              </p14:cNvPr>
              <p14:cNvContentPartPr/>
              <p14:nvPr/>
            </p14:nvContentPartPr>
            <p14:xfrm>
              <a:off x="2210391" y="5111611"/>
              <a:ext cx="345600" cy="29880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255B83B6-DF33-5593-5E27-BA6B41B3B5D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156391" y="5003481"/>
                <a:ext cx="453240" cy="514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121C52FB-83D7-0717-25C0-42027CD0DDFC}"/>
                  </a:ext>
                </a:extLst>
              </p14:cNvPr>
              <p14:cNvContentPartPr/>
              <p14:nvPr/>
            </p14:nvContentPartPr>
            <p14:xfrm>
              <a:off x="2315151" y="5024131"/>
              <a:ext cx="564840" cy="55188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121C52FB-83D7-0717-25C0-42027CD0DDFC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61151" y="4916131"/>
                <a:ext cx="672480" cy="76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346D5646-7FB2-317A-DA29-DEF374BC47EC}"/>
                  </a:ext>
                </a:extLst>
              </p14:cNvPr>
              <p14:cNvContentPartPr/>
              <p14:nvPr/>
            </p14:nvContentPartPr>
            <p14:xfrm>
              <a:off x="2756151" y="5070211"/>
              <a:ext cx="413640" cy="34920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346D5646-7FB2-317A-DA29-DEF374BC47E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702151" y="4962211"/>
                <a:ext cx="521280" cy="56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3501214A-70DF-1D05-0EDB-50D0B3D03C3A}"/>
                  </a:ext>
                </a:extLst>
              </p14:cNvPr>
              <p14:cNvContentPartPr/>
              <p14:nvPr/>
            </p14:nvContentPartPr>
            <p14:xfrm>
              <a:off x="3030471" y="4960051"/>
              <a:ext cx="472680" cy="42264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3501214A-70DF-1D05-0EDB-50D0B3D03C3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976471" y="4852051"/>
                <a:ext cx="580320" cy="63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91843A8D-5C00-12B9-892C-BC47A096774A}"/>
                  </a:ext>
                </a:extLst>
              </p14:cNvPr>
              <p14:cNvContentPartPr/>
              <p14:nvPr/>
            </p14:nvContentPartPr>
            <p14:xfrm>
              <a:off x="3100311" y="4979131"/>
              <a:ext cx="643320" cy="58068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91843A8D-5C00-12B9-892C-BC47A096774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046311" y="4871131"/>
                <a:ext cx="750960" cy="79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CBF73042-595E-D0CC-2EFF-5175F87D7346}"/>
                  </a:ext>
                </a:extLst>
              </p14:cNvPr>
              <p14:cNvContentPartPr/>
              <p14:nvPr/>
            </p14:nvContentPartPr>
            <p14:xfrm>
              <a:off x="3314511" y="5015851"/>
              <a:ext cx="902160" cy="56448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CBF73042-595E-D0CC-2EFF-5175F87D734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260511" y="4907851"/>
                <a:ext cx="1009800" cy="78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8D4C5FAE-A12F-4F94-4F03-787CCCA381ED}"/>
                  </a:ext>
                </a:extLst>
              </p14:cNvPr>
              <p14:cNvContentPartPr/>
              <p14:nvPr/>
            </p14:nvContentPartPr>
            <p14:xfrm>
              <a:off x="4084191" y="4974451"/>
              <a:ext cx="452160" cy="48312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8D4C5FAE-A12F-4F94-4F03-787CCCA381E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030191" y="4866451"/>
                <a:ext cx="559800" cy="69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A9403DA1-2FAF-90A4-FF0F-737736995700}"/>
                  </a:ext>
                </a:extLst>
              </p14:cNvPr>
              <p14:cNvContentPartPr/>
              <p14:nvPr/>
            </p14:nvContentPartPr>
            <p14:xfrm>
              <a:off x="4324311" y="4971211"/>
              <a:ext cx="510480" cy="46764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A9403DA1-2FAF-90A4-FF0F-73773699570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270311" y="4863211"/>
                <a:ext cx="618120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CC6576E9-34B2-88D4-DDA0-2234E25776AE}"/>
                  </a:ext>
                </a:extLst>
              </p14:cNvPr>
              <p14:cNvContentPartPr/>
              <p14:nvPr/>
            </p14:nvContentPartPr>
            <p14:xfrm>
              <a:off x="4484151" y="5012251"/>
              <a:ext cx="597600" cy="49824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CC6576E9-34B2-88D4-DDA0-2234E25776AE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430151" y="4904251"/>
                <a:ext cx="705240" cy="71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id="{2BBB2F72-DAE3-6F62-FF47-AD4B94204256}"/>
                  </a:ext>
                </a:extLst>
              </p14:cNvPr>
              <p14:cNvContentPartPr/>
              <p14:nvPr/>
            </p14:nvContentPartPr>
            <p14:xfrm>
              <a:off x="4775391" y="5049331"/>
              <a:ext cx="798840" cy="43848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2BBB2F72-DAE3-6F62-FF47-AD4B9420425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721391" y="4941242"/>
                <a:ext cx="906480" cy="6542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E357E187-4FCD-B14A-4A04-46E504253823}"/>
                  </a:ext>
                </a:extLst>
              </p14:cNvPr>
              <p14:cNvContentPartPr/>
              <p14:nvPr/>
            </p14:nvContentPartPr>
            <p14:xfrm>
              <a:off x="972711" y="5939971"/>
              <a:ext cx="367560" cy="25920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E357E187-4FCD-B14A-4A04-46E50425382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918711" y="5831971"/>
                <a:ext cx="475200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A08B96F2-022A-21FF-EB5B-51DC7A57DD89}"/>
                  </a:ext>
                </a:extLst>
              </p14:cNvPr>
              <p14:cNvContentPartPr/>
              <p14:nvPr/>
            </p14:nvContentPartPr>
            <p14:xfrm>
              <a:off x="444951" y="3606451"/>
              <a:ext cx="117360" cy="21276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A08B96F2-022A-21FF-EB5B-51DC7A57DD8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90951" y="3498451"/>
                <a:ext cx="22500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468B456F-2872-CCF1-0F07-10273C679E6C}"/>
                  </a:ext>
                </a:extLst>
              </p14:cNvPr>
              <p14:cNvContentPartPr/>
              <p14:nvPr/>
            </p14:nvContentPartPr>
            <p14:xfrm>
              <a:off x="3516111" y="3517891"/>
              <a:ext cx="392400" cy="30420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468B456F-2872-CCF1-0F07-10273C679E6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462111" y="3409891"/>
                <a:ext cx="500040" cy="519840"/>
              </a:xfrm>
              <a:prstGeom prst="rect">
                <a:avLst/>
              </a:prstGeom>
            </p:spPr>
          </p:pic>
        </mc:Fallback>
      </mc:AlternateContent>
      <p:pic>
        <p:nvPicPr>
          <p:cNvPr id="71" name="Immagine 7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5606AF0-5FC6-9542-3DD1-6D0D5FA49AEB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1" y="1224489"/>
            <a:ext cx="4330440" cy="20567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38704816-2237-19C6-4BAA-8D8535B7A64D}"/>
                  </a:ext>
                </a:extLst>
              </p14:cNvPr>
              <p14:cNvContentPartPr/>
              <p14:nvPr/>
            </p14:nvContentPartPr>
            <p14:xfrm>
              <a:off x="6706196" y="1529267"/>
              <a:ext cx="4683240" cy="22824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38704816-2237-19C6-4BAA-8D8535B7A64D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652196" y="1421437"/>
                <a:ext cx="4790880" cy="4435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B3F2EA7E-26FA-5C83-D6B5-C9D632530233}"/>
                  </a:ext>
                </a:extLst>
              </p14:cNvPr>
              <p14:cNvContentPartPr/>
              <p14:nvPr/>
            </p14:nvContentPartPr>
            <p14:xfrm>
              <a:off x="7031276" y="1839587"/>
              <a:ext cx="756360" cy="17568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B3F2EA7E-26FA-5C83-D6B5-C9D632530233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977250" y="1731587"/>
                <a:ext cx="864051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4" name="Input penna 73">
                <a:extLst>
                  <a:ext uri="{FF2B5EF4-FFF2-40B4-BE49-F238E27FC236}">
                    <a16:creationId xmlns:a16="http://schemas.microsoft.com/office/drawing/2014/main" id="{4489057E-D119-8F72-2EA7-EA26446B2E1B}"/>
                  </a:ext>
                </a:extLst>
              </p14:cNvPr>
              <p14:cNvContentPartPr/>
              <p14:nvPr/>
            </p14:nvContentPartPr>
            <p14:xfrm>
              <a:off x="6934796" y="2430347"/>
              <a:ext cx="4454640" cy="83520"/>
            </p14:xfrm>
          </p:contentPart>
        </mc:Choice>
        <mc:Fallback xmlns="">
          <p:pic>
            <p:nvPicPr>
              <p:cNvPr id="74" name="Input penna 73">
                <a:extLst>
                  <a:ext uri="{FF2B5EF4-FFF2-40B4-BE49-F238E27FC236}">
                    <a16:creationId xmlns:a16="http://schemas.microsoft.com/office/drawing/2014/main" id="{4489057E-D119-8F72-2EA7-EA26446B2E1B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880796" y="2322347"/>
                <a:ext cx="4562280" cy="299160"/>
              </a:xfrm>
              <a:prstGeom prst="rect">
                <a:avLst/>
              </a:prstGeom>
            </p:spPr>
          </p:pic>
        </mc:Fallback>
      </mc:AlternateContent>
      <p:pic>
        <p:nvPicPr>
          <p:cNvPr id="76" name="Picture 2">
            <a:extLst>
              <a:ext uri="{FF2B5EF4-FFF2-40B4-BE49-F238E27FC236}">
                <a16:creationId xmlns:a16="http://schemas.microsoft.com/office/drawing/2014/main" id="{B1879B3E-86E5-5EB6-094D-162C9AC0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77" name="Picture 2" descr="Contact">
            <a:extLst>
              <a:ext uri="{FF2B5EF4-FFF2-40B4-BE49-F238E27FC236}">
                <a16:creationId xmlns:a16="http://schemas.microsoft.com/office/drawing/2014/main" id="{B2B1B16E-B4A4-C984-5A17-0156EA77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4835836D-4356-856D-277D-68B200FE2843}"/>
                  </a:ext>
                </a:extLst>
              </p14:cNvPr>
              <p14:cNvContentPartPr/>
              <p14:nvPr/>
            </p14:nvContentPartPr>
            <p14:xfrm>
              <a:off x="408890" y="4025494"/>
              <a:ext cx="2424240" cy="43776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4835836D-4356-856D-277D-68B200FE284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55250" y="3917854"/>
                <a:ext cx="2531880" cy="6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7" name="Input penna 66">
                <a:extLst>
                  <a:ext uri="{FF2B5EF4-FFF2-40B4-BE49-F238E27FC236}">
                    <a16:creationId xmlns:a16="http://schemas.microsoft.com/office/drawing/2014/main" id="{9CE271A0-8960-3B1A-C492-2D7AD1EA5045}"/>
                  </a:ext>
                </a:extLst>
              </p14:cNvPr>
              <p14:cNvContentPartPr/>
              <p14:nvPr/>
            </p14:nvContentPartPr>
            <p14:xfrm>
              <a:off x="1912970" y="4374694"/>
              <a:ext cx="490680" cy="34200"/>
            </p14:xfrm>
          </p:contentPart>
        </mc:Choice>
        <mc:Fallback xmlns="">
          <p:pic>
            <p:nvPicPr>
              <p:cNvPr id="67" name="Input penna 66">
                <a:extLst>
                  <a:ext uri="{FF2B5EF4-FFF2-40B4-BE49-F238E27FC236}">
                    <a16:creationId xmlns:a16="http://schemas.microsoft.com/office/drawing/2014/main" id="{9CE271A0-8960-3B1A-C492-2D7AD1EA504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859330" y="4267054"/>
                <a:ext cx="59832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D30125F8-8600-25DE-3424-CA4634D4BA2D}"/>
                  </a:ext>
                </a:extLst>
              </p14:cNvPr>
              <p14:cNvContentPartPr/>
              <p14:nvPr/>
            </p14:nvContentPartPr>
            <p14:xfrm>
              <a:off x="2604170" y="5264974"/>
              <a:ext cx="406080" cy="28512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D30125F8-8600-25DE-3424-CA4634D4BA2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550170" y="5157334"/>
                <a:ext cx="513720" cy="50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DCEAF38E-3AF0-4BBC-0CD7-AEB3BD36194F}"/>
                  </a:ext>
                </a:extLst>
              </p14:cNvPr>
              <p14:cNvContentPartPr/>
              <p14:nvPr/>
            </p14:nvContentPartPr>
            <p14:xfrm>
              <a:off x="7452650" y="2641294"/>
              <a:ext cx="2993040" cy="25740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DCEAF38E-3AF0-4BBC-0CD7-AEB3BD36194F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399010" y="2533654"/>
                <a:ext cx="3100680" cy="473040"/>
              </a:xfrm>
              <a:prstGeom prst="rect">
                <a:avLst/>
              </a:prstGeom>
            </p:spPr>
          </p:pic>
        </mc:Fallback>
      </mc:AlternateContent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F4D9B79E-6DCF-C460-28E9-36B9AC6808D2}"/>
              </a:ext>
            </a:extLst>
          </p:cNvPr>
          <p:cNvSpPr txBox="1"/>
          <p:nvPr/>
        </p:nvSpPr>
        <p:spPr>
          <a:xfrm rot="20146551">
            <a:off x="7776386" y="3953480"/>
            <a:ext cx="4483920" cy="707886"/>
          </a:xfrm>
          <a:prstGeom prst="rect">
            <a:avLst/>
          </a:prstGeom>
          <a:solidFill>
            <a:schemeClr val="accent3"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Detailed presentation of the theory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held on Monday afternoon, WG3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3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630813" y="-2525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Advanced theory outcomes for a whole electron beam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40BC49-1C96-65AD-B9EF-068725E233FA}"/>
              </a:ext>
            </a:extLst>
          </p:cNvPr>
          <p:cNvSpPr txBox="1"/>
          <p:nvPr/>
        </p:nvSpPr>
        <p:spPr>
          <a:xfrm>
            <a:off x="296541" y="1191055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it-IT" dirty="0">
                <a:solidFill>
                  <a:prstClr val="black"/>
                </a:solidFill>
                <a:latin typeface="Century Gothic"/>
              </a:rPr>
              <a:t>P. Tomassini et al, HPLSE 10 e15 (2022)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D8F6C6-2110-45A2-1291-3D47D542490F}"/>
              </a:ext>
            </a:extLst>
          </p:cNvPr>
          <p:cNvSpPr txBox="1"/>
          <p:nvPr/>
        </p:nvSpPr>
        <p:spPr>
          <a:xfrm>
            <a:off x="10493165" y="4866395"/>
            <a:ext cx="248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entury Gothic"/>
              </a:rPr>
              <a:t> </a:t>
            </a:r>
          </a:p>
          <a:p>
            <a:endParaRPr lang="it-IT" sz="1400" b="1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115" name="Immagine 114" descr="\documentclass{article}&#10;\usepackage{amsmath}&#10;\pagestyle{empty}&#10;\begin{document}&#10;$&#10;\rho_0\equiv \frac{3E}{2E_a}\left(\frac{U_H}{U_I}\right)^{3/2}=a_0/a_c=\Delta_0^2$&#10;\end{document}" title="IguanaTex Bitmap Display">
            <a:extLst>
              <a:ext uri="{FF2B5EF4-FFF2-40B4-BE49-F238E27FC236}">
                <a16:creationId xmlns:a16="http://schemas.microsoft.com/office/drawing/2014/main" id="{DA99CAD9-961D-F4F0-B36D-9BB4870125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0" y="1617007"/>
            <a:ext cx="5407814" cy="796736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05271B44-C972-5F31-ECF8-50D4BD4F8198}"/>
              </a:ext>
            </a:extLst>
          </p:cNvPr>
          <p:cNvGrpSpPr/>
          <p:nvPr/>
        </p:nvGrpSpPr>
        <p:grpSpPr>
          <a:xfrm>
            <a:off x="5573973" y="5142207"/>
            <a:ext cx="19800" cy="94320"/>
            <a:chOff x="5689478" y="5223570"/>
            <a:chExt cx="19800" cy="9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82E5C5E5-7303-DBD0-1B71-DEEC46BB90DA}"/>
                    </a:ext>
                  </a:extLst>
                </p14:cNvPr>
                <p14:cNvContentPartPr/>
                <p14:nvPr/>
              </p14:nvContentPartPr>
              <p14:xfrm>
                <a:off x="5689478" y="5223570"/>
                <a:ext cx="360" cy="3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A19AE19B-15BC-4F86-B280-BBC635ACCB5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71478" y="52055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CB3BCA44-63DE-7468-9482-635805748847}"/>
                    </a:ext>
                  </a:extLst>
                </p14:cNvPr>
                <p14:cNvContentPartPr/>
                <p14:nvPr/>
              </p14:nvContentPartPr>
              <p14:xfrm>
                <a:off x="5703158" y="5290890"/>
                <a:ext cx="6120" cy="270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5D6252F8-F183-44B9-BDA1-12E739FE6BC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85158" y="5272890"/>
                  <a:ext cx="4176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5A85C6C7-8810-445F-F82D-71C9C9062E00}"/>
                  </a:ext>
                </a:extLst>
              </p14:cNvPr>
              <p14:cNvContentPartPr/>
              <p14:nvPr/>
            </p14:nvContentPartPr>
            <p14:xfrm>
              <a:off x="248670" y="1925036"/>
              <a:ext cx="356040" cy="40572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5A85C6C7-8810-445F-F82D-71C9C9062E0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94615" y="1817036"/>
                <a:ext cx="463789" cy="62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041279CA-2781-B72F-9617-540405A81A26}"/>
                  </a:ext>
                </a:extLst>
              </p14:cNvPr>
              <p14:cNvContentPartPr/>
              <p14:nvPr/>
            </p14:nvContentPartPr>
            <p14:xfrm>
              <a:off x="3440790" y="1952396"/>
              <a:ext cx="973440" cy="2361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041279CA-2781-B72F-9617-540405A81A2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86790" y="1844396"/>
                <a:ext cx="1081080" cy="4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C3C2F09-AE42-51B2-DC82-E5760F4AB06E}"/>
                  </a:ext>
                </a:extLst>
              </p14:cNvPr>
              <p14:cNvContentPartPr/>
              <p14:nvPr/>
            </p14:nvContentPartPr>
            <p14:xfrm>
              <a:off x="4843710" y="1796580"/>
              <a:ext cx="697320" cy="5457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C3C2F09-AE42-51B2-DC82-E5760F4AB06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89710" y="1688580"/>
                <a:ext cx="804960" cy="7614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071B0A32-19EC-D350-A180-CBAB7B4A24E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37" y="2399378"/>
            <a:ext cx="6232337" cy="432220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3FFC288-BDB3-828E-A468-4FC0F43417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03" y="3663270"/>
            <a:ext cx="1395029" cy="29720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DE47CF6-7794-D626-FA1D-A0D760914AF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7" y="2555549"/>
            <a:ext cx="1352533" cy="3584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A4B398C-84B7-CC45-C393-C6F83968B36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62" y="4059809"/>
            <a:ext cx="1607364" cy="3461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7DE24FA2-7307-E9DA-1A3B-33C06232D85E}"/>
                  </a:ext>
                </a:extLst>
              </p14:cNvPr>
              <p14:cNvContentPartPr/>
              <p14:nvPr/>
            </p14:nvContentPartPr>
            <p14:xfrm>
              <a:off x="4916917" y="6032076"/>
              <a:ext cx="360" cy="6732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7DE24FA2-7307-E9DA-1A3B-33C06232D85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898917" y="6014076"/>
                <a:ext cx="3600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869FEA45-DE7F-9DE6-CDB0-5DF3D04D9787}"/>
                  </a:ext>
                </a:extLst>
              </p14:cNvPr>
              <p14:cNvContentPartPr/>
              <p14:nvPr/>
            </p14:nvContentPartPr>
            <p14:xfrm>
              <a:off x="4916917" y="5861436"/>
              <a:ext cx="360" cy="615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869FEA45-DE7F-9DE6-CDB0-5DF3D04D978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98917" y="5843436"/>
                <a:ext cx="3600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E3586063-7CB5-E615-3E6D-FA34BA427575}"/>
                  </a:ext>
                </a:extLst>
              </p14:cNvPr>
              <p14:cNvContentPartPr/>
              <p14:nvPr/>
            </p14:nvContentPartPr>
            <p14:xfrm>
              <a:off x="4916917" y="5676396"/>
              <a:ext cx="360" cy="6732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E3586063-7CB5-E615-3E6D-FA34BA42757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898917" y="5658492"/>
                <a:ext cx="36000" cy="102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8694358F-1FB1-5933-E32F-0CDB343B3B46}"/>
                  </a:ext>
                </a:extLst>
              </p14:cNvPr>
              <p14:cNvContentPartPr/>
              <p14:nvPr/>
            </p14:nvContentPartPr>
            <p14:xfrm>
              <a:off x="4916917" y="5444556"/>
              <a:ext cx="360" cy="8532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8694358F-1FB1-5933-E32F-0CDB343B3B4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898917" y="5426632"/>
                <a:ext cx="36000" cy="120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F9B01A0C-D28F-4A34-15B8-4562CD8BB71E}"/>
                  </a:ext>
                </a:extLst>
              </p14:cNvPr>
              <p14:cNvContentPartPr/>
              <p14:nvPr/>
            </p14:nvContentPartPr>
            <p14:xfrm>
              <a:off x="4916917" y="5221356"/>
              <a:ext cx="360" cy="5760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F9B01A0C-D28F-4A34-15B8-4562CD8BB71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98917" y="5203356"/>
                <a:ext cx="3600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72F135BB-D28F-E665-9C91-EA94C500863F}"/>
                  </a:ext>
                </a:extLst>
              </p14:cNvPr>
              <p14:cNvContentPartPr/>
              <p14:nvPr/>
            </p14:nvContentPartPr>
            <p14:xfrm>
              <a:off x="4916917" y="5016876"/>
              <a:ext cx="360" cy="6228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72F135BB-D28F-E665-9C91-EA94C500863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98917" y="4998876"/>
                <a:ext cx="3600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D7FF71F3-96E1-552B-EB75-2EB66F4D1CEB}"/>
                  </a:ext>
                </a:extLst>
              </p14:cNvPr>
              <p14:cNvContentPartPr/>
              <p14:nvPr/>
            </p14:nvContentPartPr>
            <p14:xfrm>
              <a:off x="4916917" y="4814196"/>
              <a:ext cx="360" cy="5940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D7FF71F3-96E1-552B-EB75-2EB66F4D1CE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898917" y="4796196"/>
                <a:ext cx="360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DDD86DFC-089C-8E26-D816-36BA5E9753A5}"/>
                  </a:ext>
                </a:extLst>
              </p14:cNvPr>
              <p14:cNvContentPartPr/>
              <p14:nvPr/>
            </p14:nvContentPartPr>
            <p14:xfrm>
              <a:off x="4916917" y="4620876"/>
              <a:ext cx="360" cy="705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DDD86DFC-089C-8E26-D816-36BA5E9753A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98917" y="4602876"/>
                <a:ext cx="3600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21E6A4B8-4F1E-88C1-13AB-7711B27AB5F7}"/>
                  </a:ext>
                </a:extLst>
              </p14:cNvPr>
              <p14:cNvContentPartPr/>
              <p14:nvPr/>
            </p14:nvContentPartPr>
            <p14:xfrm>
              <a:off x="4916917" y="4428996"/>
              <a:ext cx="360" cy="4824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21E6A4B8-4F1E-88C1-13AB-7711B27AB5F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898917" y="4410996"/>
                <a:ext cx="360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663E38DF-FC69-7049-2920-BE93E4878C4F}"/>
                  </a:ext>
                </a:extLst>
              </p14:cNvPr>
              <p14:cNvContentPartPr/>
              <p14:nvPr/>
            </p14:nvContentPartPr>
            <p14:xfrm>
              <a:off x="4916917" y="4223796"/>
              <a:ext cx="360" cy="7272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663E38DF-FC69-7049-2920-BE93E4878C4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98917" y="4205796"/>
                <a:ext cx="36000" cy="10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uppo 30">
            <a:extLst>
              <a:ext uri="{FF2B5EF4-FFF2-40B4-BE49-F238E27FC236}">
                <a16:creationId xmlns:a16="http://schemas.microsoft.com/office/drawing/2014/main" id="{A7FA1835-1D25-D2C9-84E4-C7CA19B46F4E}"/>
              </a:ext>
            </a:extLst>
          </p:cNvPr>
          <p:cNvGrpSpPr/>
          <p:nvPr/>
        </p:nvGrpSpPr>
        <p:grpSpPr>
          <a:xfrm>
            <a:off x="4916917" y="3959916"/>
            <a:ext cx="360" cy="146880"/>
            <a:chOff x="5032422" y="4041279"/>
            <a:chExt cx="360" cy="14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79DA2D33-8095-3E7A-3884-5E640861F222}"/>
                    </a:ext>
                  </a:extLst>
                </p14:cNvPr>
                <p14:cNvContentPartPr/>
                <p14:nvPr/>
              </p14:nvContentPartPr>
              <p14:xfrm>
                <a:off x="5032422" y="4041279"/>
                <a:ext cx="360" cy="705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B00CF54F-5309-49BF-95AA-3DD7FD3B817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014782" y="4023639"/>
                  <a:ext cx="360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98BB9D14-D715-83B6-B95A-BB2F10189878}"/>
                    </a:ext>
                  </a:extLst>
                </p14:cNvPr>
                <p14:cNvContentPartPr/>
                <p14:nvPr/>
              </p14:nvContentPartPr>
              <p14:xfrm>
                <a:off x="5032422" y="4174839"/>
                <a:ext cx="360" cy="1332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41F8F6C3-7F54-4A8D-B2E7-34EC2FDD3FA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014782" y="4156839"/>
                  <a:ext cx="36000" cy="48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D80A5F27-EC9B-2545-3862-B280E971039F}"/>
                  </a:ext>
                </a:extLst>
              </p14:cNvPr>
              <p14:cNvContentPartPr/>
              <p14:nvPr/>
            </p14:nvContentPartPr>
            <p14:xfrm>
              <a:off x="4916917" y="3775236"/>
              <a:ext cx="360" cy="5004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D80A5F27-EC9B-2545-3862-B280E971039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898917" y="3757236"/>
                <a:ext cx="3600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FEB45D2B-C31C-57EA-61F0-321F9DF37750}"/>
                  </a:ext>
                </a:extLst>
              </p14:cNvPr>
              <p14:cNvContentPartPr/>
              <p14:nvPr/>
            </p14:nvContentPartPr>
            <p14:xfrm>
              <a:off x="4916917" y="3577956"/>
              <a:ext cx="360" cy="5904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FEB45D2B-C31C-57EA-61F0-321F9DF3775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898917" y="3559956"/>
                <a:ext cx="36000" cy="9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uppo 35">
            <a:extLst>
              <a:ext uri="{FF2B5EF4-FFF2-40B4-BE49-F238E27FC236}">
                <a16:creationId xmlns:a16="http://schemas.microsoft.com/office/drawing/2014/main" id="{8EA87A89-7A23-4AA3-1094-FFCDD1D191EF}"/>
              </a:ext>
            </a:extLst>
          </p:cNvPr>
          <p:cNvGrpSpPr/>
          <p:nvPr/>
        </p:nvGrpSpPr>
        <p:grpSpPr>
          <a:xfrm>
            <a:off x="4885597" y="6169236"/>
            <a:ext cx="163080" cy="218880"/>
            <a:chOff x="5001102" y="6250599"/>
            <a:chExt cx="163080" cy="21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1788856D-4F55-6A42-71B0-57BE934A7FB1}"/>
                    </a:ext>
                  </a:extLst>
                </p14:cNvPr>
                <p14:cNvContentPartPr/>
                <p14:nvPr/>
              </p14:nvContentPartPr>
              <p14:xfrm>
                <a:off x="5047902" y="6297399"/>
                <a:ext cx="116280" cy="17208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6B95E193-9B19-41A5-902A-F89AD2A670D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030262" y="6279759"/>
                  <a:ext cx="1519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587E2CA4-8514-BD88-DAC5-74AD876E56EB}"/>
                    </a:ext>
                  </a:extLst>
                </p14:cNvPr>
                <p14:cNvContentPartPr/>
                <p14:nvPr/>
              </p14:nvContentPartPr>
              <p14:xfrm>
                <a:off x="5001102" y="6250599"/>
                <a:ext cx="75960" cy="7164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89861E74-DD4D-4D6A-9005-BB0B9699D48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983462" y="6232959"/>
                  <a:ext cx="111600" cy="10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8BB0B357-EFB1-9150-9E89-0747F4B369D5}"/>
              </a:ext>
            </a:extLst>
          </p:cNvPr>
          <p:cNvGrpSpPr/>
          <p:nvPr/>
        </p:nvGrpSpPr>
        <p:grpSpPr>
          <a:xfrm>
            <a:off x="5180797" y="6276876"/>
            <a:ext cx="236160" cy="349200"/>
            <a:chOff x="5296302" y="6358239"/>
            <a:chExt cx="23616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ADF969AB-0176-9796-DE23-E56E3C8B2C7F}"/>
                    </a:ext>
                  </a:extLst>
                </p14:cNvPr>
                <p14:cNvContentPartPr/>
                <p14:nvPr/>
              </p14:nvContentPartPr>
              <p14:xfrm>
                <a:off x="5296302" y="6358239"/>
                <a:ext cx="156960" cy="34920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22C1056D-1077-461F-802D-E2C4395BE66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278302" y="6340599"/>
                  <a:ext cx="19260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CD8656E7-5ECB-0620-C881-155121B30CBD}"/>
                    </a:ext>
                  </a:extLst>
                </p14:cNvPr>
                <p14:cNvContentPartPr/>
                <p14:nvPr/>
              </p14:nvContentPartPr>
              <p14:xfrm>
                <a:off x="5473422" y="6518439"/>
                <a:ext cx="59040" cy="80280"/>
              </p14:xfrm>
            </p:contentPart>
          </mc:Choice>
          <mc:Fallback xmlns="">
            <p:pic>
              <p:nvPicPr>
                <p:cNvPr id="71" name="Input penna 70">
                  <a:extLst>
                    <a:ext uri="{FF2B5EF4-FFF2-40B4-BE49-F238E27FC236}">
                      <a16:creationId xmlns:a16="http://schemas.microsoft.com/office/drawing/2014/main" id="{A393EE27-1796-4B9D-BA2E-BBA381BF368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455782" y="6500439"/>
                  <a:ext cx="94680" cy="11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AF2541F5-2AD8-4D6D-6344-F46C11578EB5}"/>
              </a:ext>
            </a:extLst>
          </p:cNvPr>
          <p:cNvGrpSpPr/>
          <p:nvPr/>
        </p:nvGrpSpPr>
        <p:grpSpPr>
          <a:xfrm>
            <a:off x="4799320" y="3262236"/>
            <a:ext cx="117957" cy="87120"/>
            <a:chOff x="4914825" y="3343599"/>
            <a:chExt cx="117957" cy="8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7B5AFCB8-7897-2ED7-2292-DC4F3A42BD04}"/>
                    </a:ext>
                  </a:extLst>
                </p14:cNvPr>
                <p14:cNvContentPartPr/>
                <p14:nvPr/>
              </p14:nvContentPartPr>
              <p14:xfrm>
                <a:off x="5032422" y="3381759"/>
                <a:ext cx="360" cy="4896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4ABF92D0-DF12-4C68-8914-16916436DE8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014782" y="3363759"/>
                  <a:ext cx="360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A22AF403-2C0D-413D-005F-140D5F39C00A}"/>
                    </a:ext>
                  </a:extLst>
                </p14:cNvPr>
                <p14:cNvContentPartPr/>
                <p14:nvPr/>
              </p14:nvContentPartPr>
              <p14:xfrm>
                <a:off x="5032422" y="3343599"/>
                <a:ext cx="360" cy="1116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29E2036A-ABB4-4907-AA0E-7A9AE054091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014782" y="3325959"/>
                  <a:ext cx="360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94204791-7B36-EFD9-02B7-237250A8E141}"/>
                    </a:ext>
                  </a:extLst>
                </p14:cNvPr>
                <p14:cNvContentPartPr/>
                <p14:nvPr/>
              </p14:nvContentPartPr>
              <p14:xfrm>
                <a:off x="4914825" y="3375716"/>
                <a:ext cx="112320" cy="36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52683E07-9E81-4861-93DA-52C056D91EE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896825" y="3357716"/>
                  <a:ext cx="14796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883BFAE8-06BC-0D7B-E230-4689A17276BC}"/>
                  </a:ext>
                </a:extLst>
              </p14:cNvPr>
              <p14:cNvContentPartPr/>
              <p14:nvPr/>
            </p14:nvContentPartPr>
            <p14:xfrm>
              <a:off x="4571800" y="3294353"/>
              <a:ext cx="104400" cy="36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883BFAE8-06BC-0D7B-E230-4689A17276B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553738" y="3276353"/>
                <a:ext cx="140163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71CEE4C7-D86F-A873-D1C1-8249A629C459}"/>
                  </a:ext>
                </a:extLst>
              </p14:cNvPr>
              <p14:cNvContentPartPr/>
              <p14:nvPr/>
            </p14:nvContentPartPr>
            <p14:xfrm>
              <a:off x="4290280" y="3294353"/>
              <a:ext cx="93960" cy="36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71CEE4C7-D86F-A873-D1C1-8249A629C459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272280" y="3276353"/>
                <a:ext cx="1296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3DE00887-D04A-5F7A-90FC-8579D3A42B67}"/>
                  </a:ext>
                </a:extLst>
              </p14:cNvPr>
              <p14:cNvContentPartPr/>
              <p14:nvPr/>
            </p14:nvContentPartPr>
            <p14:xfrm>
              <a:off x="3940360" y="3294353"/>
              <a:ext cx="98280" cy="36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3DE00887-D04A-5F7A-90FC-8579D3A42B6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922360" y="3276353"/>
                <a:ext cx="133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1914BCCB-B6C0-04DD-2702-907C8F7FB18F}"/>
                  </a:ext>
                </a:extLst>
              </p14:cNvPr>
              <p14:cNvContentPartPr/>
              <p14:nvPr/>
            </p14:nvContentPartPr>
            <p14:xfrm>
              <a:off x="3557680" y="3294353"/>
              <a:ext cx="106200" cy="36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1914BCCB-B6C0-04DD-2702-907C8F7FB18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539680" y="3276353"/>
                <a:ext cx="1418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6A8DA139-2A83-F1BD-9BE5-E1044142260F}"/>
                  </a:ext>
                </a:extLst>
              </p14:cNvPr>
              <p14:cNvContentPartPr/>
              <p14:nvPr/>
            </p14:nvContentPartPr>
            <p14:xfrm>
              <a:off x="3290200" y="3294353"/>
              <a:ext cx="86760" cy="36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6A8DA139-2A83-F1BD-9BE5-E1044142260F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72200" y="3276353"/>
                <a:ext cx="122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0A090F40-BB4C-EDB9-8FFF-4DFE86CA414E}"/>
                  </a:ext>
                </a:extLst>
              </p14:cNvPr>
              <p14:cNvContentPartPr/>
              <p14:nvPr/>
            </p14:nvContentPartPr>
            <p14:xfrm>
              <a:off x="3023080" y="3294353"/>
              <a:ext cx="64800" cy="36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0A090F40-BB4C-EDB9-8FFF-4DFE86CA414E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005080" y="3276353"/>
                <a:ext cx="1004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E9232CE9-BB27-257D-F2E8-F54662D937FC}"/>
                  </a:ext>
                </a:extLst>
              </p14:cNvPr>
              <p14:cNvContentPartPr/>
              <p14:nvPr/>
            </p14:nvContentPartPr>
            <p14:xfrm>
              <a:off x="2857120" y="3294353"/>
              <a:ext cx="41040" cy="36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E9232CE9-BB27-257D-F2E8-F54662D937F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839120" y="3276353"/>
                <a:ext cx="76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FB4FF48A-4AC9-52D4-7D04-0A9B8EC6BB86}"/>
                  </a:ext>
                </a:extLst>
              </p14:cNvPr>
              <p14:cNvContentPartPr/>
              <p14:nvPr/>
            </p14:nvContentPartPr>
            <p14:xfrm>
              <a:off x="772000" y="3294353"/>
              <a:ext cx="4176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FB4FF48A-4AC9-52D4-7D04-0A9B8EC6BB86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54000" y="3276353"/>
                <a:ext cx="774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uppo 53">
            <a:extLst>
              <a:ext uri="{FF2B5EF4-FFF2-40B4-BE49-F238E27FC236}">
                <a16:creationId xmlns:a16="http://schemas.microsoft.com/office/drawing/2014/main" id="{705822DF-544F-D470-1826-369A47909B4A}"/>
              </a:ext>
            </a:extLst>
          </p:cNvPr>
          <p:cNvGrpSpPr/>
          <p:nvPr/>
        </p:nvGrpSpPr>
        <p:grpSpPr>
          <a:xfrm>
            <a:off x="-37640" y="2567153"/>
            <a:ext cx="800640" cy="830520"/>
            <a:chOff x="77865" y="2648516"/>
            <a:chExt cx="800640" cy="83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8D549528-D61A-96F1-195B-58376C9F4C98}"/>
                    </a:ext>
                  </a:extLst>
                </p14:cNvPr>
                <p14:cNvContentPartPr/>
                <p14:nvPr/>
              </p14:nvContentPartPr>
              <p14:xfrm>
                <a:off x="290985" y="3077276"/>
                <a:ext cx="587520" cy="40176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E8E0F400-ADB3-4BB8-B801-59DA15FC11B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73345" y="3059276"/>
                  <a:ext cx="62316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B59C436C-2418-ED9A-1A2F-956FF819BEB4}"/>
                    </a:ext>
                  </a:extLst>
                </p14:cNvPr>
                <p14:cNvContentPartPr/>
                <p14:nvPr/>
              </p14:nvContentPartPr>
              <p14:xfrm>
                <a:off x="94425" y="2851916"/>
                <a:ext cx="99000" cy="8496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E89A13F5-3149-4CD1-B855-D428D52ACA5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6425" y="2833916"/>
                  <a:ext cx="1346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1AFE1503-3C81-5BDB-4510-B1E23ED37B42}"/>
                    </a:ext>
                  </a:extLst>
                </p14:cNvPr>
                <p14:cNvContentPartPr/>
                <p14:nvPr/>
              </p14:nvContentPartPr>
              <p14:xfrm>
                <a:off x="100905" y="2922836"/>
                <a:ext cx="72000" cy="8568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96504EA5-DB58-4EB9-BDE2-E95013CAB2A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2905" y="2905196"/>
                  <a:ext cx="1076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150E9272-A861-09A6-543B-5C91AD887C04}"/>
                    </a:ext>
                  </a:extLst>
                </p14:cNvPr>
                <p14:cNvContentPartPr/>
                <p14:nvPr/>
              </p14:nvContentPartPr>
              <p14:xfrm>
                <a:off x="244185" y="2966396"/>
                <a:ext cx="3960" cy="36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7F69280C-434A-4E69-8BF3-6807D4575EF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26545" y="2948396"/>
                  <a:ext cx="396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DD8C6AE0-D89B-3699-5413-F2740458F25B}"/>
                    </a:ext>
                  </a:extLst>
                </p14:cNvPr>
                <p14:cNvContentPartPr/>
                <p14:nvPr/>
              </p14:nvContentPartPr>
              <p14:xfrm>
                <a:off x="340665" y="2828516"/>
                <a:ext cx="61920" cy="12096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BA1FAA05-A90F-49CA-9A8D-E8F5179C118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23025" y="2810876"/>
                  <a:ext cx="975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4B5A56EE-5263-C1A6-B5FC-EC341046B829}"/>
                    </a:ext>
                  </a:extLst>
                </p14:cNvPr>
                <p14:cNvContentPartPr/>
                <p14:nvPr/>
              </p14:nvContentPartPr>
              <p14:xfrm>
                <a:off x="450465" y="2764796"/>
                <a:ext cx="76320" cy="16632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E3CFF413-B50A-464E-B1F6-3148941365F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32825" y="2746796"/>
                  <a:ext cx="11196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BD8E3AFF-26D3-81E3-B82F-E30E8457C20A}"/>
                    </a:ext>
                  </a:extLst>
                </p14:cNvPr>
                <p14:cNvContentPartPr/>
                <p14:nvPr/>
              </p14:nvContentPartPr>
              <p14:xfrm>
                <a:off x="561345" y="2671556"/>
                <a:ext cx="53280" cy="19476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626E6F88-AA8A-4D7A-A499-999993D96E4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43705" y="2653916"/>
                  <a:ext cx="889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1B4464EA-023A-32FE-AD6A-FE2970C3A387}"/>
                    </a:ext>
                  </a:extLst>
                </p14:cNvPr>
                <p14:cNvContentPartPr/>
                <p14:nvPr/>
              </p14:nvContentPartPr>
              <p14:xfrm>
                <a:off x="567105" y="2759396"/>
                <a:ext cx="77400" cy="3060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703E70FF-7503-4FD9-A4ED-8F5178CE55A2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49105" y="2741756"/>
                  <a:ext cx="11304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0EBB088A-77C6-BC50-1FD2-32826FC8434A}"/>
                    </a:ext>
                  </a:extLst>
                </p14:cNvPr>
                <p14:cNvContentPartPr/>
                <p14:nvPr/>
              </p14:nvContentPartPr>
              <p14:xfrm>
                <a:off x="697785" y="2648516"/>
                <a:ext cx="56520" cy="7992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C11E3FAC-4A27-4312-9E24-BDC5AC5C597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9785" y="2630876"/>
                  <a:ext cx="921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8AECA5BC-CD94-2D5D-F713-1237F5B96EDD}"/>
                    </a:ext>
                  </a:extLst>
                </p14:cNvPr>
                <p14:cNvContentPartPr/>
                <p14:nvPr/>
              </p14:nvContentPartPr>
              <p14:xfrm>
                <a:off x="694905" y="2652476"/>
                <a:ext cx="64440" cy="27900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97E9F110-8D13-475A-8E1A-0C96FF30112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77265" y="2634476"/>
                  <a:ext cx="1000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4BC5D560-2497-2586-F991-F64923F90DC1}"/>
                    </a:ext>
                  </a:extLst>
                </p14:cNvPr>
                <p14:cNvContentPartPr/>
                <p14:nvPr/>
              </p14:nvContentPartPr>
              <p14:xfrm>
                <a:off x="77865" y="2921396"/>
                <a:ext cx="21600" cy="102240"/>
              </p14:xfrm>
            </p:contentPart>
          </mc:Choice>
          <mc:Fallback xmlns="">
            <p:pic>
              <p:nvPicPr>
                <p:cNvPr id="139" name="Input penna 138">
                  <a:extLst>
                    <a:ext uri="{FF2B5EF4-FFF2-40B4-BE49-F238E27FC236}">
                      <a16:creationId xmlns:a16="http://schemas.microsoft.com/office/drawing/2014/main" id="{79AE750A-B46F-47BC-AEE1-0B7A38B9639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9865" y="2903396"/>
                  <a:ext cx="57240" cy="13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93BF2288-732F-7666-1DE4-A064DBF6AF32}"/>
                  </a:ext>
                </a:extLst>
              </p14:cNvPr>
              <p14:cNvContentPartPr/>
              <p14:nvPr/>
            </p14:nvContentPartPr>
            <p14:xfrm>
              <a:off x="6199110" y="2576004"/>
              <a:ext cx="1439640" cy="42228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93BF2288-732F-7666-1DE4-A064DBF6AF32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145110" y="2468004"/>
                <a:ext cx="1547280" cy="637920"/>
              </a:xfrm>
              <a:prstGeom prst="rect">
                <a:avLst/>
              </a:prstGeom>
            </p:spPr>
          </p:pic>
        </mc:Fallback>
      </mc:AlternateContent>
      <p:pic>
        <p:nvPicPr>
          <p:cNvPr id="67" name="Immagine 66">
            <a:extLst>
              <a:ext uri="{FF2B5EF4-FFF2-40B4-BE49-F238E27FC236}">
                <a16:creationId xmlns:a16="http://schemas.microsoft.com/office/drawing/2014/main" id="{FB9168D8-7CCD-BD08-1996-DD6CC004E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10" y="4524461"/>
            <a:ext cx="1843200" cy="315733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A1992A38-7CFE-101B-5AC7-B62AB046330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10" y="3277277"/>
            <a:ext cx="1747200" cy="322133"/>
          </a:xfrm>
          <a:prstGeom prst="rect">
            <a:avLst/>
          </a:prstGeom>
        </p:spPr>
      </p:pic>
      <p:pic>
        <p:nvPicPr>
          <p:cNvPr id="69" name="Immagine 68">
            <a:extLst>
              <a:ext uri="{FF2B5EF4-FFF2-40B4-BE49-F238E27FC236}">
                <a16:creationId xmlns:a16="http://schemas.microsoft.com/office/drawing/2014/main" id="{719C9331-E278-9FED-907F-ACAA670C1AE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19" y="2572194"/>
            <a:ext cx="3106134" cy="369067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DF8CEDA4-27F4-9C7A-34DC-761032FD719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77" y="5007991"/>
            <a:ext cx="2662307" cy="356935"/>
          </a:xfrm>
          <a:prstGeom prst="rect">
            <a:avLst/>
          </a:prstGeom>
        </p:spPr>
      </p:pic>
      <p:grpSp>
        <p:nvGrpSpPr>
          <p:cNvPr id="71" name="Gruppo 70">
            <a:extLst>
              <a:ext uri="{FF2B5EF4-FFF2-40B4-BE49-F238E27FC236}">
                <a16:creationId xmlns:a16="http://schemas.microsoft.com/office/drawing/2014/main" id="{20E84CDC-4B4A-AB25-1381-23CDC93D7E44}"/>
              </a:ext>
            </a:extLst>
          </p:cNvPr>
          <p:cNvGrpSpPr/>
          <p:nvPr/>
        </p:nvGrpSpPr>
        <p:grpSpPr>
          <a:xfrm>
            <a:off x="8490065" y="4295447"/>
            <a:ext cx="19800" cy="94320"/>
            <a:chOff x="5689478" y="5223570"/>
            <a:chExt cx="19800" cy="9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2" name="Input penna 71">
                  <a:extLst>
                    <a:ext uri="{FF2B5EF4-FFF2-40B4-BE49-F238E27FC236}">
                      <a16:creationId xmlns:a16="http://schemas.microsoft.com/office/drawing/2014/main" id="{84CA6D45-C379-FC7C-910D-C2AD49DC59C0}"/>
                    </a:ext>
                  </a:extLst>
                </p14:cNvPr>
                <p14:cNvContentPartPr/>
                <p14:nvPr/>
              </p14:nvContentPartPr>
              <p14:xfrm>
                <a:off x="5689478" y="5223570"/>
                <a:ext cx="360" cy="3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A19AE19B-15BC-4F86-B280-BBC635ACCB5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71478" y="52055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332B570C-36B0-1CCF-B65D-73D574C6F718}"/>
                    </a:ext>
                  </a:extLst>
                </p14:cNvPr>
                <p14:cNvContentPartPr/>
                <p14:nvPr/>
              </p14:nvContentPartPr>
              <p14:xfrm>
                <a:off x="5703158" y="5290890"/>
                <a:ext cx="6120" cy="270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5D6252F8-F183-44B9-BDA1-12E739FE6BC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85158" y="5272890"/>
                  <a:ext cx="41760" cy="62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4" name="Immagine 73">
            <a:extLst>
              <a:ext uri="{FF2B5EF4-FFF2-40B4-BE49-F238E27FC236}">
                <a16:creationId xmlns:a16="http://schemas.microsoft.com/office/drawing/2014/main" id="{879AC893-7DE4-EEED-4BCE-5336CC88881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95" y="3646203"/>
            <a:ext cx="1395029" cy="297209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27790C5A-27CA-B758-5C1D-364271435A3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489" y="4043652"/>
            <a:ext cx="1610018" cy="344619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D6E980CF-C067-91F5-B1F1-F0566B4CF87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402" y="4507394"/>
            <a:ext cx="1843200" cy="315733"/>
          </a:xfrm>
          <a:prstGeom prst="rect">
            <a:avLst/>
          </a:prstGeom>
        </p:spPr>
      </p:pic>
      <p:pic>
        <p:nvPicPr>
          <p:cNvPr id="77" name="Immagine 76">
            <a:extLst>
              <a:ext uri="{FF2B5EF4-FFF2-40B4-BE49-F238E27FC236}">
                <a16:creationId xmlns:a16="http://schemas.microsoft.com/office/drawing/2014/main" id="{B26F7896-A742-5027-C0B8-27CEDAAEA6B4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403" y="3260210"/>
            <a:ext cx="1747693" cy="322805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01CBB3A1-D8B2-D671-DED2-57D6010846ED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44" y="4979256"/>
            <a:ext cx="3193915" cy="3569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9" name="Input penna 78">
                <a:extLst>
                  <a:ext uri="{FF2B5EF4-FFF2-40B4-BE49-F238E27FC236}">
                    <a16:creationId xmlns:a16="http://schemas.microsoft.com/office/drawing/2014/main" id="{887DCB65-3237-9491-AD86-C71F34DE020A}"/>
                  </a:ext>
                </a:extLst>
              </p14:cNvPr>
              <p14:cNvContentPartPr/>
              <p14:nvPr/>
            </p14:nvContentPartPr>
            <p14:xfrm>
              <a:off x="8179870" y="2644111"/>
              <a:ext cx="2929320" cy="219600"/>
            </p14:xfrm>
          </p:contentPart>
        </mc:Choice>
        <mc:Fallback xmlns="">
          <p:pic>
            <p:nvPicPr>
              <p:cNvPr id="79" name="Input penna 78">
                <a:extLst>
                  <a:ext uri="{FF2B5EF4-FFF2-40B4-BE49-F238E27FC236}">
                    <a16:creationId xmlns:a16="http://schemas.microsoft.com/office/drawing/2014/main" id="{887DCB65-3237-9491-AD86-C71F34DE020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8125870" y="2536111"/>
                <a:ext cx="303696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99D41A52-5048-AD47-9E28-400C95196081}"/>
                  </a:ext>
                </a:extLst>
              </p14:cNvPr>
              <p14:cNvContentPartPr/>
              <p14:nvPr/>
            </p14:nvContentPartPr>
            <p14:xfrm>
              <a:off x="8058190" y="2664991"/>
              <a:ext cx="2325960" cy="279720"/>
            </p14:xfrm>
          </p:contentPart>
        </mc:Choice>
        <mc:Fallback xmlns=""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99D41A52-5048-AD47-9E28-400C9519608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8004190" y="2557130"/>
                <a:ext cx="2433600" cy="495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220AADCE-17D5-3ECC-5F50-CE1633FC7E4A}"/>
                  </a:ext>
                </a:extLst>
              </p14:cNvPr>
              <p14:cNvContentPartPr/>
              <p14:nvPr/>
            </p14:nvContentPartPr>
            <p14:xfrm>
              <a:off x="7163950" y="5054311"/>
              <a:ext cx="215280" cy="23436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220AADCE-17D5-3ECC-5F50-CE1633FC7E4A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109950" y="4946311"/>
                <a:ext cx="32292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2" name="Input penna 81">
                <a:extLst>
                  <a:ext uri="{FF2B5EF4-FFF2-40B4-BE49-F238E27FC236}">
                    <a16:creationId xmlns:a16="http://schemas.microsoft.com/office/drawing/2014/main" id="{17F28A54-5C43-381C-4B7C-83D882C50CA3}"/>
                  </a:ext>
                </a:extLst>
              </p14:cNvPr>
              <p14:cNvContentPartPr/>
              <p14:nvPr/>
            </p14:nvContentPartPr>
            <p14:xfrm>
              <a:off x="10570270" y="5010751"/>
              <a:ext cx="266760" cy="267120"/>
            </p14:xfrm>
          </p:contentPart>
        </mc:Choice>
        <mc:Fallback xmlns="">
          <p:pic>
            <p:nvPicPr>
              <p:cNvPr id="82" name="Input penna 81">
                <a:extLst>
                  <a:ext uri="{FF2B5EF4-FFF2-40B4-BE49-F238E27FC236}">
                    <a16:creationId xmlns:a16="http://schemas.microsoft.com/office/drawing/2014/main" id="{17F28A54-5C43-381C-4B7C-83D882C50CA3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0516343" y="4902751"/>
                <a:ext cx="374255" cy="48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uppo 82">
            <a:extLst>
              <a:ext uri="{FF2B5EF4-FFF2-40B4-BE49-F238E27FC236}">
                <a16:creationId xmlns:a16="http://schemas.microsoft.com/office/drawing/2014/main" id="{2733FE7A-0795-1E23-74E0-EB349A4E11D1}"/>
              </a:ext>
            </a:extLst>
          </p:cNvPr>
          <p:cNvGrpSpPr/>
          <p:nvPr/>
        </p:nvGrpSpPr>
        <p:grpSpPr>
          <a:xfrm>
            <a:off x="6619270" y="5336191"/>
            <a:ext cx="1646280" cy="565200"/>
            <a:chOff x="6734775" y="6247247"/>
            <a:chExt cx="1646280" cy="56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EAD0BDC0-D9EC-079C-0346-60CA441AD943}"/>
                    </a:ext>
                  </a:extLst>
                </p14:cNvPr>
                <p14:cNvContentPartPr/>
                <p14:nvPr/>
              </p14:nvContentPartPr>
              <p14:xfrm>
                <a:off x="7070655" y="6467207"/>
                <a:ext cx="18360" cy="1576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F2EB63C5-0E62-4F36-A937-2648A1C70D1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052655" y="6449567"/>
                  <a:ext cx="540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6E09036E-E0A3-C6A9-B5C9-73BB7748A0AD}"/>
                    </a:ext>
                  </a:extLst>
                </p14:cNvPr>
                <p14:cNvContentPartPr/>
                <p14:nvPr/>
              </p14:nvContentPartPr>
              <p14:xfrm>
                <a:off x="7160295" y="6402047"/>
                <a:ext cx="18720" cy="14004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CB660977-0581-4F18-8FDE-5E1266CC979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142655" y="6384407"/>
                  <a:ext cx="543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B2901F46-C82C-6396-FE05-B38BF5E5AC5B}"/>
                    </a:ext>
                  </a:extLst>
                </p14:cNvPr>
                <p14:cNvContentPartPr/>
                <p14:nvPr/>
              </p14:nvContentPartPr>
              <p14:xfrm>
                <a:off x="6734775" y="6247247"/>
                <a:ext cx="547560" cy="3279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18D03D60-4B38-48ED-9F68-D6DE84B8A5B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16775" y="6229247"/>
                  <a:ext cx="5832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9A8079D7-EE51-D960-46A2-42F59E813D12}"/>
                    </a:ext>
                  </a:extLst>
                </p14:cNvPr>
                <p14:cNvContentPartPr/>
                <p14:nvPr/>
              </p14:nvContentPartPr>
              <p14:xfrm>
                <a:off x="6753495" y="6469007"/>
                <a:ext cx="547200" cy="34344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D3A4ACD8-7C15-4E2D-8331-1D28CE35E2DC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735495" y="6451367"/>
                  <a:ext cx="58284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9FDC6013-50FD-9AF1-A085-DD40920F61ED}"/>
                    </a:ext>
                  </a:extLst>
                </p14:cNvPr>
                <p14:cNvContentPartPr/>
                <p14:nvPr/>
              </p14:nvContentPartPr>
              <p14:xfrm>
                <a:off x="7432455" y="6296927"/>
                <a:ext cx="195840" cy="2761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775492F1-C82B-4D91-A4D3-C4995E228783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414455" y="6279287"/>
                  <a:ext cx="23148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273A616B-739C-B609-987C-87EBB370A0AD}"/>
                    </a:ext>
                  </a:extLst>
                </p14:cNvPr>
                <p14:cNvContentPartPr/>
                <p14:nvPr/>
              </p14:nvContentPartPr>
              <p14:xfrm>
                <a:off x="7693095" y="6457127"/>
                <a:ext cx="105480" cy="946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853C91DB-52DB-4261-95CD-552DA272B77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675455" y="6439127"/>
                  <a:ext cx="1411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16532C75-81ED-E7F2-7324-11B4A35D61C5}"/>
                    </a:ext>
                  </a:extLst>
                </p14:cNvPr>
                <p14:cNvContentPartPr/>
                <p14:nvPr/>
              </p14:nvContentPartPr>
              <p14:xfrm>
                <a:off x="7798215" y="6470807"/>
                <a:ext cx="66240" cy="8784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6D52C9A1-8E92-4E29-813E-7FB2617F8DE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780215" y="6453167"/>
                  <a:ext cx="1018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86B50098-D678-032C-EAEE-16F5AB12CAAA}"/>
                    </a:ext>
                  </a:extLst>
                </p14:cNvPr>
                <p14:cNvContentPartPr/>
                <p14:nvPr/>
              </p14:nvContentPartPr>
              <p14:xfrm>
                <a:off x="7916295" y="6437327"/>
                <a:ext cx="162000" cy="9144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BA9E526F-218B-4664-8C71-CBEE73979FA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898295" y="6419327"/>
                  <a:ext cx="1976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85624539-379A-A4BF-36CC-6BD0A3D5E56F}"/>
                    </a:ext>
                  </a:extLst>
                </p14:cNvPr>
                <p14:cNvContentPartPr/>
                <p14:nvPr/>
              </p14:nvContentPartPr>
              <p14:xfrm>
                <a:off x="8097735" y="6448487"/>
                <a:ext cx="283320" cy="8280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85ACE922-CE5B-4B12-9BC8-036CF8E0A49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079735" y="6430847"/>
                  <a:ext cx="318960" cy="11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uppo 92">
            <a:extLst>
              <a:ext uri="{FF2B5EF4-FFF2-40B4-BE49-F238E27FC236}">
                <a16:creationId xmlns:a16="http://schemas.microsoft.com/office/drawing/2014/main" id="{ABD2CE93-146B-77C5-C753-7F6700B9F5BE}"/>
              </a:ext>
            </a:extLst>
          </p:cNvPr>
          <p:cNvGrpSpPr/>
          <p:nvPr/>
        </p:nvGrpSpPr>
        <p:grpSpPr>
          <a:xfrm>
            <a:off x="9782590" y="5456071"/>
            <a:ext cx="1528560" cy="487440"/>
            <a:chOff x="9898095" y="6367127"/>
            <a:chExt cx="1528560" cy="48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04703F77-898E-E6BF-9953-04108F580CD9}"/>
                    </a:ext>
                  </a:extLst>
                </p14:cNvPr>
                <p14:cNvContentPartPr/>
                <p14:nvPr/>
              </p14:nvContentPartPr>
              <p14:xfrm>
                <a:off x="10677855" y="6367127"/>
                <a:ext cx="259200" cy="2412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8609BE76-D6DB-4C71-93B2-18A6CCB1C92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660215" y="6349127"/>
                  <a:ext cx="2948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C26872AF-EB4A-F0CA-AEBF-B038E4167FD4}"/>
                    </a:ext>
                  </a:extLst>
                </p14:cNvPr>
                <p14:cNvContentPartPr/>
                <p14:nvPr/>
              </p14:nvContentPartPr>
              <p14:xfrm>
                <a:off x="10618095" y="6440207"/>
                <a:ext cx="342720" cy="4104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DF1357BE-5F74-4470-AED4-00514BAD1E4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600095" y="6422567"/>
                  <a:ext cx="3783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D56EC528-9A20-54F8-465F-502436EB2766}"/>
                    </a:ext>
                  </a:extLst>
                </p14:cNvPr>
                <p14:cNvContentPartPr/>
                <p14:nvPr/>
              </p14:nvContentPartPr>
              <p14:xfrm>
                <a:off x="10240815" y="6573767"/>
                <a:ext cx="27000" cy="11700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9E03DF12-15D6-4BC2-9F76-71C3EB1924F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223175" y="6555767"/>
                  <a:ext cx="626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870C5731-C4AE-74B4-1989-47E6FB822200}"/>
                    </a:ext>
                  </a:extLst>
                </p14:cNvPr>
                <p14:cNvContentPartPr/>
                <p14:nvPr/>
              </p14:nvContentPartPr>
              <p14:xfrm>
                <a:off x="10320735" y="6578447"/>
                <a:ext cx="131400" cy="11124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09314D3C-268E-4368-BBE5-7400D1604C1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303095" y="6560447"/>
                  <a:ext cx="1670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D4C58D97-F9BA-1A82-495A-1FCFF0783EF3}"/>
                    </a:ext>
                  </a:extLst>
                </p14:cNvPr>
                <p14:cNvContentPartPr/>
                <p14:nvPr/>
              </p14:nvContentPartPr>
              <p14:xfrm>
                <a:off x="9898095" y="6417887"/>
                <a:ext cx="571680" cy="32616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FA49FDF7-F196-4054-B5F6-AF399CED28FB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9880095" y="6400247"/>
                  <a:ext cx="6073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39720F4C-4F52-5921-3F8D-AA50D730DE85}"/>
                    </a:ext>
                  </a:extLst>
                </p14:cNvPr>
                <p14:cNvContentPartPr/>
                <p14:nvPr/>
              </p14:nvContentPartPr>
              <p14:xfrm>
                <a:off x="10045335" y="6662327"/>
                <a:ext cx="545760" cy="19224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FA4F8184-E9D4-4FC4-BB94-28795A26781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027695" y="6644327"/>
                  <a:ext cx="5814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06EF1932-C13D-C1DD-3B9A-18F2D2AD4078}"/>
                    </a:ext>
                  </a:extLst>
                </p14:cNvPr>
                <p14:cNvContentPartPr/>
                <p14:nvPr/>
              </p14:nvContentPartPr>
              <p14:xfrm>
                <a:off x="10728975" y="6454607"/>
                <a:ext cx="212760" cy="25344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B8D807B0-6273-411D-B95E-1E26C846A40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711335" y="6436607"/>
                  <a:ext cx="24840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92E96011-115C-4C95-76BB-7E1DAD6FAD00}"/>
                    </a:ext>
                  </a:extLst>
                </p14:cNvPr>
                <p14:cNvContentPartPr/>
                <p14:nvPr/>
              </p14:nvContentPartPr>
              <p14:xfrm>
                <a:off x="10952175" y="6619127"/>
                <a:ext cx="84960" cy="7164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0D56D636-2401-4FA2-A8D0-7108888F5CB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934535" y="6601127"/>
                  <a:ext cx="1206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74C06D8E-3820-2794-4797-E7FF6A33E43C}"/>
                    </a:ext>
                  </a:extLst>
                </p14:cNvPr>
                <p14:cNvContentPartPr/>
                <p14:nvPr/>
              </p14:nvContentPartPr>
              <p14:xfrm>
                <a:off x="11046135" y="6541727"/>
                <a:ext cx="380520" cy="14616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0E03A131-B662-4C49-8726-337D4C69A62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1028495" y="6523727"/>
                  <a:ext cx="416160" cy="18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3" name="Input penna 102">
                <a:extLst>
                  <a:ext uri="{FF2B5EF4-FFF2-40B4-BE49-F238E27FC236}">
                    <a16:creationId xmlns:a16="http://schemas.microsoft.com/office/drawing/2014/main" id="{4A403A43-5411-5641-416D-B6B3FAED885D}"/>
                  </a:ext>
                </a:extLst>
              </p14:cNvPr>
              <p14:cNvContentPartPr/>
              <p14:nvPr/>
            </p14:nvContentPartPr>
            <p14:xfrm>
              <a:off x="10340590" y="3332071"/>
              <a:ext cx="345240" cy="197280"/>
            </p14:xfrm>
          </p:contentPart>
        </mc:Choice>
        <mc:Fallback xmlns="">
          <p:pic>
            <p:nvPicPr>
              <p:cNvPr id="103" name="Input penna 102">
                <a:extLst>
                  <a:ext uri="{FF2B5EF4-FFF2-40B4-BE49-F238E27FC236}">
                    <a16:creationId xmlns:a16="http://schemas.microsoft.com/office/drawing/2014/main" id="{4A403A43-5411-5641-416D-B6B3FAED885D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10286590" y="3223874"/>
                <a:ext cx="452880" cy="413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876D8F0C-531D-EB84-6B10-DA3AEC38A5DB}"/>
                  </a:ext>
                </a:extLst>
              </p14:cNvPr>
              <p14:cNvContentPartPr/>
              <p14:nvPr/>
            </p14:nvContentPartPr>
            <p14:xfrm>
              <a:off x="7414150" y="3279871"/>
              <a:ext cx="327240" cy="177840"/>
            </p14:xfrm>
          </p:contentPart>
        </mc:Choice>
        <mc:Fallback xmlns=""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876D8F0C-531D-EB84-6B10-DA3AEC38A5DB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7360150" y="3171871"/>
                <a:ext cx="434880" cy="393480"/>
              </a:xfrm>
              <a:prstGeom prst="rect">
                <a:avLst/>
              </a:prstGeom>
            </p:spPr>
          </p:pic>
        </mc:Fallback>
      </mc:AlternateContent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0FAD54C9-949C-209F-F223-39CD8194AB9D}"/>
              </a:ext>
            </a:extLst>
          </p:cNvPr>
          <p:cNvSpPr txBox="1"/>
          <p:nvPr/>
        </p:nvSpPr>
        <p:spPr>
          <a:xfrm>
            <a:off x="7176597" y="1436535"/>
            <a:ext cx="4321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Minimum </a:t>
            </a:r>
            <a:r>
              <a:rPr lang="it-IT" sz="2400" b="1" i="1" dirty="0" err="1"/>
              <a:t>obtainable</a:t>
            </a:r>
            <a:r>
              <a:rPr lang="it-IT" sz="2400" b="1" i="1" dirty="0"/>
              <a:t> </a:t>
            </a:r>
            <a:r>
              <a:rPr lang="it-IT" sz="2400" i="1" dirty="0"/>
              <a:t>«</a:t>
            </a:r>
            <a:r>
              <a:rPr lang="it-IT" sz="2400" i="1" dirty="0" err="1"/>
              <a:t>thermal</a:t>
            </a:r>
            <a:r>
              <a:rPr lang="it-IT" sz="2400" i="1" dirty="0"/>
              <a:t>» </a:t>
            </a:r>
          </a:p>
          <a:p>
            <a:r>
              <a:rPr lang="it-IT" sz="2400" i="1" dirty="0"/>
              <a:t>       </a:t>
            </a:r>
            <a:r>
              <a:rPr lang="it-IT" sz="2400" i="1" dirty="0" err="1"/>
              <a:t>normalised</a:t>
            </a:r>
            <a:r>
              <a:rPr lang="it-IT" sz="2400" i="1" dirty="0"/>
              <a:t> </a:t>
            </a:r>
            <a:r>
              <a:rPr lang="it-IT" sz="2400" i="1" dirty="0" err="1"/>
              <a:t>emittance</a:t>
            </a:r>
            <a:r>
              <a:rPr lang="it-IT" sz="2400" i="1" dirty="0"/>
              <a:t>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6" name="Input penna 105">
                <a:extLst>
                  <a:ext uri="{FF2B5EF4-FFF2-40B4-BE49-F238E27FC236}">
                    <a16:creationId xmlns:a16="http://schemas.microsoft.com/office/drawing/2014/main" id="{1DD788E4-6262-6099-F39B-A57D98B63E26}"/>
                  </a:ext>
                </a:extLst>
              </p14:cNvPr>
              <p14:cNvContentPartPr/>
              <p14:nvPr/>
            </p14:nvContentPartPr>
            <p14:xfrm>
              <a:off x="4854190" y="6076964"/>
              <a:ext cx="184320" cy="174600"/>
            </p14:xfrm>
          </p:contentPart>
        </mc:Choice>
        <mc:Fallback xmlns="">
          <p:pic>
            <p:nvPicPr>
              <p:cNvPr id="106" name="Input penna 105">
                <a:extLst>
                  <a:ext uri="{FF2B5EF4-FFF2-40B4-BE49-F238E27FC236}">
                    <a16:creationId xmlns:a16="http://schemas.microsoft.com/office/drawing/2014/main" id="{1DD788E4-6262-6099-F39B-A57D98B63E26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4800190" y="5968964"/>
                <a:ext cx="29196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7" name="Input penna 106">
                <a:extLst>
                  <a:ext uri="{FF2B5EF4-FFF2-40B4-BE49-F238E27FC236}">
                    <a16:creationId xmlns:a16="http://schemas.microsoft.com/office/drawing/2014/main" id="{F1D1BCF4-E0D1-FBB9-660E-C1102B030089}"/>
                  </a:ext>
                </a:extLst>
              </p14:cNvPr>
              <p14:cNvContentPartPr/>
              <p14:nvPr/>
            </p14:nvContentPartPr>
            <p14:xfrm>
              <a:off x="767470" y="3233684"/>
              <a:ext cx="137520" cy="104040"/>
            </p14:xfrm>
          </p:contentPart>
        </mc:Choice>
        <mc:Fallback xmlns="">
          <p:pic>
            <p:nvPicPr>
              <p:cNvPr id="107" name="Input penna 106">
                <a:extLst>
                  <a:ext uri="{FF2B5EF4-FFF2-40B4-BE49-F238E27FC236}">
                    <a16:creationId xmlns:a16="http://schemas.microsoft.com/office/drawing/2014/main" id="{F1D1BCF4-E0D1-FBB9-660E-C1102B030089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713328" y="3125684"/>
                <a:ext cx="245443" cy="31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C4D62794-2327-C8C9-1352-9A2F064FFD78}"/>
              </a:ext>
            </a:extLst>
          </p:cNvPr>
          <p:cNvGrpSpPr/>
          <p:nvPr/>
        </p:nvGrpSpPr>
        <p:grpSpPr>
          <a:xfrm>
            <a:off x="8604292" y="4546358"/>
            <a:ext cx="3486960" cy="1893960"/>
            <a:chOff x="8719797" y="4627721"/>
            <a:chExt cx="3486960" cy="18939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9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4943DABD-022E-C01F-6240-D5BC6861F86A}"/>
                    </a:ext>
                  </a:extLst>
                </p14:cNvPr>
                <p14:cNvContentPartPr/>
                <p14:nvPr/>
              </p14:nvContentPartPr>
              <p14:xfrm>
                <a:off x="8719797" y="4627721"/>
                <a:ext cx="3486960" cy="186804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7CCA8395-DC1E-3687-ABE9-5D46C6A5AE3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688477" y="4596401"/>
                  <a:ext cx="3549600" cy="19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3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B99FF004-082A-7CEF-CE7A-EFE822DBBC58}"/>
                    </a:ext>
                  </a:extLst>
                </p14:cNvPr>
                <p14:cNvContentPartPr/>
                <p14:nvPr/>
              </p14:nvContentPartPr>
              <p14:xfrm>
                <a:off x="8776317" y="5892401"/>
                <a:ext cx="130680" cy="36900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AC874B13-0B84-8603-9D20-B96DAD36E43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744997" y="5861081"/>
                  <a:ext cx="19332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5">
              <p14:nvContentPartPr>
                <p14:cNvPr id="111" name="Input penna 110">
                  <a:extLst>
                    <a:ext uri="{FF2B5EF4-FFF2-40B4-BE49-F238E27FC236}">
                      <a16:creationId xmlns:a16="http://schemas.microsoft.com/office/drawing/2014/main" id="{4C5F5E10-3357-095B-67F2-8397B450B0F0}"/>
                    </a:ext>
                  </a:extLst>
                </p14:cNvPr>
                <p14:cNvContentPartPr/>
                <p14:nvPr/>
              </p14:nvContentPartPr>
              <p14:xfrm>
                <a:off x="8820597" y="6407201"/>
                <a:ext cx="52560" cy="6480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2DE2DCBE-FB63-45D4-CCE7-5F37441CFC8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789277" y="6375881"/>
                  <a:ext cx="1152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7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C7DF02FE-4F6E-9D8D-57A1-A1401248F7BF}"/>
                    </a:ext>
                  </a:extLst>
                </p14:cNvPr>
                <p14:cNvContentPartPr/>
                <p14:nvPr/>
              </p14:nvContentPartPr>
              <p14:xfrm>
                <a:off x="8847237" y="5896361"/>
                <a:ext cx="45360" cy="3160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12CDBE4B-579F-521A-3291-35515409A2B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815917" y="5865041"/>
                  <a:ext cx="1080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9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B939CA1B-80BB-8172-408D-6491F74FF8E9}"/>
                    </a:ext>
                  </a:extLst>
                </p14:cNvPr>
                <p14:cNvContentPartPr/>
                <p14:nvPr/>
              </p14:nvContentPartPr>
              <p14:xfrm>
                <a:off x="8789277" y="6418001"/>
                <a:ext cx="92520" cy="1036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120A7232-585D-2DB6-2D6F-0A304962E07E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757957" y="6386681"/>
                  <a:ext cx="155160" cy="166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6" name="Picture 2">
            <a:extLst>
              <a:ext uri="{FF2B5EF4-FFF2-40B4-BE49-F238E27FC236}">
                <a16:creationId xmlns:a16="http://schemas.microsoft.com/office/drawing/2014/main" id="{8566F93B-22FB-26E0-06A6-7CE841FE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1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117" name="Picture 2" descr="Contact">
            <a:extLst>
              <a:ext uri="{FF2B5EF4-FFF2-40B4-BE49-F238E27FC236}">
                <a16:creationId xmlns:a16="http://schemas.microsoft.com/office/drawing/2014/main" id="{21850432-18B1-1917-5B67-0D40EBE6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91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88DAF0-94F0-AC4D-39B7-26F45BA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39FAC-DE32-E547-C006-C561276D18DE}"/>
              </a:ext>
            </a:extLst>
          </p:cNvPr>
          <p:cNvGrpSpPr/>
          <p:nvPr/>
        </p:nvGrpSpPr>
        <p:grpSpPr>
          <a:xfrm>
            <a:off x="0" y="0"/>
            <a:ext cx="12192000" cy="1260349"/>
            <a:chOff x="0" y="0"/>
            <a:chExt cx="12192000" cy="1260349"/>
          </a:xfrm>
        </p:grpSpPr>
        <p:pic>
          <p:nvPicPr>
            <p:cNvPr id="6" name="Immagine 5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32CF738-5074-A14F-8CFF-C10DF92DC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305238"/>
              <a:ext cx="2304256" cy="647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xtreme Light Infrastructure - Nuclear Physics (ELI-NP)">
              <a:extLst>
                <a:ext uri="{FF2B5EF4-FFF2-40B4-BE49-F238E27FC236}">
                  <a16:creationId xmlns:a16="http://schemas.microsoft.com/office/drawing/2014/main" id="{B62036D2-8C79-1AC8-7756-5825C1259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0"/>
              <a:ext cx="1491731" cy="126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B0C3F5C4-31CC-758B-783D-734292B05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180104"/>
              <a:ext cx="12192000" cy="0"/>
            </a:xfrm>
            <a:prstGeom prst="line">
              <a:avLst/>
            </a:prstGeom>
            <a:ln w="76200" cmpd="tri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FB5494-4D5F-4B4C-DF33-B7567846E025}"/>
              </a:ext>
            </a:extLst>
          </p:cNvPr>
          <p:cNvSpPr txBox="1"/>
          <p:nvPr/>
        </p:nvSpPr>
        <p:spPr>
          <a:xfrm>
            <a:off x="2135560" y="278846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Outlook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7925A8-4C3E-7974-A2EA-C5140C90357E}"/>
              </a:ext>
            </a:extLst>
          </p:cNvPr>
          <p:cNvSpPr txBox="1"/>
          <p:nvPr/>
        </p:nvSpPr>
        <p:spPr>
          <a:xfrm>
            <a:off x="839416" y="1568445"/>
            <a:ext cx="1065718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two-color ionization injection and the Resonant Multi Pulse Ionization Injection (</a:t>
            </a:r>
            <a:r>
              <a:rPr lang="en-US" sz="2400" dirty="0" err="1"/>
              <a:t>ReMPI</a:t>
            </a:r>
            <a:r>
              <a:rPr lang="en-US" sz="2400" dirty="0"/>
              <a:t>) schemes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2"/>
                </a:solidFill>
              </a:rPr>
              <a:t>Earlier results with </a:t>
            </a:r>
            <a:r>
              <a:rPr lang="en-US" sz="2400" b="1" dirty="0" err="1">
                <a:solidFill>
                  <a:schemeClr val="accent2"/>
                </a:solidFill>
              </a:rPr>
              <a:t>ReMPI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Attosecond high-brightness beams with </a:t>
            </a:r>
            <a:r>
              <a:rPr lang="en-US" sz="2400" dirty="0" err="1"/>
              <a:t>ReMPI</a:t>
            </a:r>
            <a:r>
              <a:rPr lang="en-US" sz="2400" dirty="0"/>
              <a:t> and 250TW </a:t>
            </a:r>
            <a:r>
              <a:rPr lang="en-US" sz="2400" dirty="0" err="1"/>
              <a:t>Ti:Sa</a:t>
            </a:r>
            <a:r>
              <a:rPr lang="en-US" sz="2400" dirty="0"/>
              <a:t> systems</a:t>
            </a:r>
          </a:p>
          <a:p>
            <a:endParaRPr lang="en-US" sz="2400" dirty="0"/>
          </a:p>
          <a:p>
            <a:r>
              <a:rPr lang="en-US" sz="2400" dirty="0"/>
              <a:t>4.   Towards  Compton/Thomson sources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r>
              <a:rPr lang="en-US" sz="2400" dirty="0"/>
              <a:t>5.   Conclusions</a:t>
            </a:r>
            <a:endParaRPr lang="it-IT" sz="2400" dirty="0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FCCAA92-C0A7-26DC-7945-D30CEEC795E9}"/>
              </a:ext>
            </a:extLst>
          </p:cNvPr>
          <p:cNvCxnSpPr>
            <a:cxnSpLocks/>
          </p:cNvCxnSpPr>
          <p:nvPr/>
        </p:nvCxnSpPr>
        <p:spPr>
          <a:xfrm>
            <a:off x="839416" y="3717032"/>
            <a:ext cx="10657184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7423A148-52A6-D5A4-2AFF-0B2ED15B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344" y="6106322"/>
            <a:ext cx="1488634" cy="564411"/>
          </a:xfrm>
          <a:prstGeom prst="rect">
            <a:avLst/>
          </a:prstGeom>
          <a:noFill/>
        </p:spPr>
      </p:pic>
      <p:pic>
        <p:nvPicPr>
          <p:cNvPr id="8" name="Picture 2" descr="Contact">
            <a:extLst>
              <a:ext uri="{FF2B5EF4-FFF2-40B4-BE49-F238E27FC236}">
                <a16:creationId xmlns:a16="http://schemas.microsoft.com/office/drawing/2014/main" id="{6FDFD2F2-F1C4-E294-45AB-9A6D177FE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5838838"/>
            <a:ext cx="1129308" cy="8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1343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2313"/>
  <p:tag name="ORIGINALWIDTH" val="2223,472"/>
  <p:tag name="LATEXADDIN" val="\documentclass{article}&#10;\usepackage{amsmath}&#10;\pagestyle{empty}&#10;\begin{document}&#10;&#10;$(1+\phi_{Max,min})={\cal F} \pm \beta_{ph} \sqrt{(1+{\cal F})^2-1}$&#10;&#10;&#10;\end{document}"/>
  <p:tag name="IGUANATEXSIZE" val="16"/>
  <p:tag name="IGUANATEXCURSOR" val="10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906,6367"/>
  <p:tag name="LATEXADDIN" val="\documentclass{article}&#10;\usepackage{amsmath}&#10;\pagestyle{empty}&#10;\begin{document}&#10;$&#10;\psi\equiv k_p(z-\beta_\phi ct)&#10;$&#10;\end{document}"/>
  <p:tag name="IGUANATEXSIZE" val="28"/>
  <p:tag name="IGUANATEXCURSOR" val="113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,7177"/>
  <p:tag name="ORIGINALWIDTH" val="1662,542"/>
  <p:tag name="LATEXADDIN" val="\documentclass{article}&#10;\usepackage{amsmath}&#10;\pagestyle{empty}&#10;\begin{document}&#10;$&#10;\rho\equiv \frac{3E}{2E_a}\left(\frac{U_H}{U_I}\right)^{3/2}=a/a_c=\Delta^2$&#10;\end{document}"/>
  <p:tag name="IGUANATEXSIZE" val="22"/>
  <p:tag name="IGUANATEXCURSOR" val="155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,4803"/>
  <p:tag name="ORIGINALWIDTH" val="872,1409"/>
  <p:tag name="LATEXADDIN" val="\documentclass{article}&#10;\usepackage{amsmath}&#10;\pagestyle{empty}&#10;\begin{document}&#10;$&#10;W= C \times\rho^\mu e^{-\frac{1}{\rho}}&#10;$&#10;\end{document}"/>
  <p:tag name="IGUANATEXSIZE" val="22"/>
  <p:tag name="IGUANATEXCURSOR" val="93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6,9066"/>
  <p:tag name="LATEXADDIN" val="\documentclass{article}&#10;\usepackage{amsmath}&#10;\pagestyle{empty}&#10;\begin{document}&#10;$&#10;\rho =\rho_0 |\cos(\xi)|&#10;$&#10;\end{document}"/>
  <p:tag name="IGUANATEXSIZE" val="28"/>
  <p:tag name="IGUANATEXCURSOR" val="106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3,1384"/>
  <p:tag name="ORIGINALWIDTH" val="3909,261"/>
  <p:tag name="LATEXADDIN" val="\documentclass{article}&#10;\usepackage{amsmath}&#10;\pagestyle{empty}&#10;\begin{document}&#10;\begin{eqnarray}&#10;\label{eq:satweight}&#10;\Gamma(\xi)&amp;\equiv&amp;\frac{1}{k_{0,x}}\int_{-\pi/2}^\xi dx W(x) \nonumber \\&#10;&amp;=&amp;\frac{k_{ADK}}{k_0}\rho_0^\mu\int_{-\pi/2}^\xi dx (\cos x)^\mu e^{-\frac{1}{\rho_0 \cos x}} &#10;\simeq \nu_s(\rho_0){\cal G}\left(\frac{\xi}{\sqrt{2\rho_0}}\right)\nonumber\\&#10;\end{eqnarray}&#10;\end{document}"/>
  <p:tag name="IGUANATEXSIZE" val="22"/>
  <p:tag name="IGUANATEXCURSOR" val="289"/>
  <p:tag name="TRANSPARENCY" val="Vero"/>
  <p:tag name="LATEXENGINEID" val="0"/>
  <p:tag name="TEMPFOLDER" val="c:\temp\"/>
  <p:tag name="LATEXFORMHEIGHT" val="367,8"/>
  <p:tag name="LATEXFORMWIDTH" val="572,4"/>
  <p:tag name="LATEXFORMWRAP" val="Vero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0,7274"/>
  <p:tag name="ORIGINALWIDTH" val="1148,856"/>
  <p:tag name="LATEXADDIN" val="\documentclass{article}&#10;\usepackage{amsmath}&#10;\pagestyle{empty}&#10;\begin{document}&#10;$&#10;\frac{1}{n_{0,i}}\frac{dn_e}{d\xi}=-\frac{\partial}{\partial_\xi}e^{-\Gamma(\xi)}\, ,&#10;$&#10;\end{document}"/>
  <p:tag name="IGUANATEXSIZE" val="22"/>
  <p:tag name="IGUANATEXCURSOR" val="167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,7177"/>
  <p:tag name="ORIGINALWIDTH" val="1775,028"/>
  <p:tag name="OUTPUTTYPE" val="PNG"/>
  <p:tag name="IGUANATEXVERSION" val="160"/>
  <p:tag name="LATEXADDIN" val="\documentclass{article}&#10;\usepackage{amsmath}&#10;\pagestyle{empty}&#10;\begin{document}&#10;$&#10;\rho_0\equiv \frac{3E}{2E_a}\left(\frac{U_H}{U_I}\right)^{3/2}=a_0/a_c=\Delta_0^2$&#10;\end{document}"/>
  <p:tag name="IGUANATEXSIZE" val="22"/>
  <p:tag name="IGUANATEXCURSOR" val="148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489,6888"/>
  <p:tag name="LATEXADDIN" val="\documentclass{article}&#10;\usepackage{amsmath}&#10;\pagestyle{empty}&#10;\begin{document}&#10;$&#10;a_c=7.41&#10;$&#10;\end{document}"/>
  <p:tag name="IGUANATEXSIZE" val="28"/>
  <p:tag name="IGUANATEXCURSOR" val="8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9843"/>
  <p:tag name="ORIGINALWIDTH" val="475,4406"/>
  <p:tag name="LATEXADDIN" val="\documentclass{article}&#10;\usepackage{amsmath}&#10;\pagestyle{empty}&#10;\begin{document}&#10;$&#10;Ar^{8^+\rightarrow 9^+}&#10;$&#10;\end{document}"/>
  <p:tag name="IGUANATEXSIZE" val="28"/>
  <p:tag name="IGUANATEXCURSOR" val="104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985"/>
  <p:tag name="ORIGINALWIDTH" val="563,9295"/>
  <p:tag name="LATEXADDIN" val="\documentclass{article}&#10;\usepackage{amsmath}&#10;\pagestyle{empty}&#10;\begin{document}&#10;$&#10;a_{0,i}=0.46  &#10;$&#10;\end{document}"/>
  <p:tag name="IGUANATEXSIZE" val="28"/>
  <p:tag name="IGUANATEXCURSOR" val="96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9813"/>
  <p:tag name="ORIGINALWIDTH" val="920,1349"/>
  <p:tag name="LATEXADDIN" val="\documentclass{article}&#10;\usepackage{amsmath}&#10;\pagestyle{empty}&#10;\begin{document}&#10;&#10;$ {\cal F}\equiv \frac{1}{2} E_{norm}|_{max}^2$&#10;&#10;&#10;\end{document}"/>
  <p:tag name="IGUANATEXSIZE" val="16"/>
  <p:tag name="IGUANATEXCURSOR" val="117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9861"/>
  <p:tag name="ORIGINALWIDTH" val="647,919"/>
  <p:tag name="LATEXADDIN" val="\documentclass{article}&#10;\usepackage{amsmath}&#10;\pagestyle{empty}&#10;\begin{document}&#10;$&#10;w_0=4.0 \mu m&#10;$&#10;\end{document}"/>
  <p:tag name="IGUANATEXSIZE" val="28"/>
  <p:tag name="IGUANATEXCURSOR" val="95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614,1732"/>
  <p:tag name="LATEXADDIN" val="\documentclass{article}&#10;\usepackage{amsmath}&#10;\pagestyle{empty}&#10;\begin{document}&#10;$&#10;\lambda_i=0.4 \mu m&#10;$&#10;\end{document}"/>
  <p:tag name="IGUANATEXSIZE" val="28"/>
  <p:tag name="IGUANATEXCURSOR" val="101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1091,864"/>
  <p:tag name="LATEXADDIN" val="\documentclass{article}&#10;\usepackage{amsmath}&#10;\pagestyle{empty}&#10;\begin{document}&#10;$&#10;\rho_0=a_{0,i}/a_c=0.062&#10;$&#10;\end{document}"/>
  <p:tag name="IGUANATEXSIZE" val="28"/>
  <p:tag name="IGUANATEXCURSOR" val="106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35,1331"/>
  <p:tag name="LATEXADDIN" val="\documentclass{article}&#10;\usepackage{amsmath}&#10;\pagestyle{empty}&#10;\begin{document}&#10;$&#10;\epsilon_n|_{th} = 72 nm\, rad&#10;$&#10;\end{document}"/>
  <p:tag name="IGUANATEXSIZE" val="28"/>
  <p:tag name="IGUANATEXCURSOR" val="97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489,6888"/>
  <p:tag name="LATEXADDIN" val="\documentclass{article}&#10;\usepackage{amsmath}&#10;\pagestyle{empty}&#10;\begin{document}&#10;$&#10;a_c=3.71&#10;$&#10;\end{document}"/>
  <p:tag name="IGUANATEXSIZE" val="28"/>
  <p:tag name="IGUANATEXCURSOR" val="90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,4852"/>
  <p:tag name="ORIGINALWIDTH" val="563,9295"/>
  <p:tag name="LATEXADDIN" val="\documentclass{article}&#10;\usepackage{amsmath}&#10;\pagestyle{empty}&#10;\begin{document}&#10;$&#10;a_{0,i}=0.23  &#10;$&#10;\end{document}"/>
  <p:tag name="IGUANATEXSIZE" val="28"/>
  <p:tag name="IGUANATEXCURSOR" val="94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9861"/>
  <p:tag name="ORIGINALWIDTH" val="647,919"/>
  <p:tag name="LATEXADDIN" val="\documentclass{article}&#10;\usepackage{amsmath}&#10;\pagestyle{empty}&#10;\begin{document}&#10;$&#10;w_0=4.0 \mu m&#10;$&#10;\end{document}"/>
  <p:tag name="IGUANATEXSIZE" val="28"/>
  <p:tag name="IGUANATEXCURSOR" val="95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614,1732"/>
  <p:tag name="LATEXADDIN" val="\documentclass{article}&#10;\usepackage{amsmath}&#10;\pagestyle{empty}&#10;\begin{document}&#10;$&#10;\lambda_i=0.2 \mu m&#10;$&#10;\end{document}"/>
  <p:tag name="IGUANATEXSIZE" val="28"/>
  <p:tag name="IGUANATEXCURSOR" val="95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21,86"/>
  <p:tag name="LATEXADDIN" val="\documentclass{article}&#10;\usepackage{amsmath}&#10;\pagestyle{empty}&#10;\begin{document}&#10;$&#10;\epsilon_n (min) = 37 nm\, rad&#10;$&#10;\end{document}"/>
  <p:tag name="IGUANATEXSIZE" val="28"/>
  <p:tag name="IGUANATEXCURSOR" val="103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2324"/>
  <p:tag name="ORIGINALWIDTH" val="1570,304"/>
  <p:tag name="OUTPUTTYPE" val="PNG"/>
  <p:tag name="IGUANATEXVERSION" val="160"/>
  <p:tag name="LATEXADDIN" val="\documentclass{article}&#10;\usepackage{amsmath}&#10;\pagestyle{empty}&#10;\begin{document}&#10;$&#10;B_{n,6D}\approx 4\times 10^{17} A/m^2/0.1\%&#10;$&#10;\end{document}"/>
  <p:tag name="IGUANATEXSIZE" val="18"/>
  <p:tag name="IGUANATEXCURSOR" val="112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2313"/>
  <p:tag name="ORIGINALWIDTH" val="1793,776"/>
  <p:tag name="LATEXADDIN" val="\documentclass{article}&#10;\usepackage{amsmath}&#10;\pagestyle{empty}&#10;\begin{document}&#10;&#10;$2|\beta_{ph}| \sqrt{(1+{\cal F})^2-1}\ge 1-1/\gamma_{ph} $&#10;&#10;&#10;\end{document}"/>
  <p:tag name="IGUANATEXSIZE" val="20"/>
  <p:tag name="IGUANATEXCURSOR" val="93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,7327"/>
  <p:tag name="ORIGINALWIDTH" val="1570,304"/>
  <p:tag name="OUTPUTTYPE" val="PNG"/>
  <p:tag name="IGUANATEXVERSION" val="160"/>
  <p:tag name="LATEXADDIN" val="\documentclass{article}&#10;\usepackage{amsmath}&#10;\pagestyle{empty}&#10;\begin{document}&#10;$&#10;B_{n,6D}\approx 2\times 10^{19} A/m^2/0.1\%&#10;$&#10;\end{document}"/>
  <p:tag name="IGUANATEXSIZE" val="18"/>
  <p:tag name="IGUANATEXCURSOR" val="112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,4765"/>
  <p:tag name="ORIGINALWIDTH" val="1019,123"/>
  <p:tag name="LATEXADDIN" val="\documentclass{article}&#10;\usepackage{amsmath}&#10;\pagestyle{empty}&#10;\begin{document}&#10;$&#10;B_{n,6D}=\frac{B_{n,5D}}{\delta E/E/0.1\%} &#10;$&#10;\end{document}"/>
  <p:tag name="IGUANATEXSIZE" val="28"/>
  <p:tag name="IGUANATEXCURSOR" val="122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9779"/>
  <p:tag name="ORIGINALWIDTH" val="860,8923"/>
  <p:tag name="OUTPUTTYPE" val="PNG"/>
  <p:tag name="IGUANATEXVERSION" val="160"/>
  <p:tag name="LATEXADDIN" val="\documentclass{article}&#10;\usepackage{amsmath}&#10;\pagestyle{empty}&#10;\begin{document}&#10;$&#10;B_{n, 5D}=\frac{2I}{\epsilon_{n,x}\epsilon_{n,y}}&#10;$&#10;\end{document}"/>
  <p:tag name="IGUANATEXSIZE" val="28"/>
  <p:tag name="IGUANATEXCURSOR" val="9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,7327"/>
  <p:tag name="ORIGINALWIDTH" val="1570,304"/>
  <p:tag name="OUTPUTTYPE" val="PNG"/>
  <p:tag name="IGUANATEXVERSION" val="160"/>
  <p:tag name="LATEXADDIN" val="\documentclass{article}&#10;\usepackage{amsmath}&#10;\pagestyle{empty}&#10;\begin{document}&#10;$&#10;B_{n,6D}\approx 4\times 10^{18} A/m^2/0.1\%&#10;$&#10;\end{document}"/>
  <p:tag name="IGUANATEXSIZE" val="18"/>
  <p:tag name="IGUANATEXCURSOR" val="9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2324"/>
  <p:tag name="ORIGINALWIDTH" val="1570,304"/>
  <p:tag name="OUTPUTTYPE" val="PNG"/>
  <p:tag name="IGUANATEXVERSION" val="160"/>
  <p:tag name="LATEXADDIN" val="\documentclass{article}&#10;\usepackage{amsmath}&#10;\pagestyle{empty}&#10;\begin{document}&#10;$&#10;B_{n,6D}\approx 4\times 10^{17} A/m^2/0.1\%&#10;$&#10;\end{document}"/>
  <p:tag name="IGUANATEXSIZE" val="18"/>
  <p:tag name="IGUANATEXCURSOR" val="112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,7327"/>
  <p:tag name="ORIGINALWIDTH" val="1570,304"/>
  <p:tag name="OUTPUTTYPE" val="PNG"/>
  <p:tag name="IGUANATEXVERSION" val="160"/>
  <p:tag name="LATEXADDIN" val="\documentclass{article}&#10;\usepackage{amsmath}&#10;\pagestyle{empty}&#10;\begin{document}&#10;$&#10;B_{n,6D}\approx 2\times 10^{19} A/m^2/0.1\%&#10;$&#10;\end{document}"/>
  <p:tag name="IGUANATEXSIZE" val="18"/>
  <p:tag name="IGUANATEXCURSOR" val="112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,4765"/>
  <p:tag name="ORIGINALWIDTH" val="1019,123"/>
  <p:tag name="LATEXADDIN" val="\documentclass{article}&#10;\usepackage{amsmath}&#10;\pagestyle{empty}&#10;\begin{document}&#10;$&#10;B_{n,6D}=\frac{B_{n,5D}}{\delta E/E/0.1\%} &#10;$&#10;\end{document}"/>
  <p:tag name="IGUANATEXSIZE" val="28"/>
  <p:tag name="IGUANATEXCURSOR" val="122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,7327"/>
  <p:tag name="ORIGINALWIDTH" val="1570,304"/>
  <p:tag name="OUTPUTTYPE" val="PNG"/>
  <p:tag name="IGUANATEXVERSION" val="160"/>
  <p:tag name="LATEXADDIN" val="\documentclass{article}&#10;\usepackage{amsmath}&#10;\pagestyle{empty}&#10;\begin{document}&#10;$&#10;B_{n,6D}\approx 4\times 10^{18} A/m^2/0.1\%&#10;$&#10;\end{document}"/>
  <p:tag name="IGUANATEXSIZE" val="18"/>
  <p:tag name="IGUANATEXCURSOR" val="9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,4765"/>
  <p:tag name="ORIGINALWIDTH" val="1019,123"/>
  <p:tag name="LATEXADDIN" val="\documentclass{article}&#10;\usepackage{amsmath}&#10;\pagestyle{empty}&#10;\begin{document}&#10;$&#10;B_{n,6D}=\frac{B_{n,5D}}{\delta E/E/0.1\%} &#10;$&#10;\end{document}"/>
  <p:tag name="IGUANATEXSIZE" val="28"/>
  <p:tag name="IGUANATEXCURSOR" val="122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9779"/>
  <p:tag name="ORIGINALWIDTH" val="860,8923"/>
  <p:tag name="OUTPUTTYPE" val="PNG"/>
  <p:tag name="IGUANATEXVERSION" val="160"/>
  <p:tag name="LATEXADDIN" val="\documentclass{article}&#10;\usepackage{amsmath}&#10;\pagestyle{empty}&#10;\begin{document}&#10;$&#10;B_{n, 5D}=\frac{2I}{\epsilon_{n,x}\epsilon_{n,y}}&#10;$&#10;\end{document}"/>
  <p:tag name="IGUANATEXSIZE" val="28"/>
  <p:tag name="IGUANATEXCURSOR" val="9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2313"/>
  <p:tag name="ORIGINALWIDTH" val="1990,251"/>
  <p:tag name="LATEXADDIN" val="\documentclass{article}&#10;\usepackage{amsmath}&#10;\pagestyle{empty}&#10;\begin{document}&#10;&#10;${\cal F}+|\beta_{ph}| \sqrt{(1+{\cal F})^2-1}\ge 1-1/\gamma_{ph} $&#10;&#10;&#10;\end{document}"/>
  <p:tag name="IGUANATEXSIZE" val="20"/>
  <p:tag name="IGUANATEXCURSOR" val="13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50"/>
  <p:tag name="LAYER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2324"/>
  <p:tag name="ORIGINALWIDTH" val="1570,304"/>
  <p:tag name="OUTPUTTYPE" val="PNG"/>
  <p:tag name="IGUANATEXVERSION" val="160"/>
  <p:tag name="LATEXADDIN" val="\documentclass{article}&#10;\usepackage{amsmath}&#10;\pagestyle{empty}&#10;\begin{document}&#10;$&#10;B_{n,6D}\approx 4\times 10^{17} A/m^2/0.1\%&#10;$&#10;\end{document}"/>
  <p:tag name="IGUANATEXSIZE" val="18"/>
  <p:tag name="IGUANATEXCURSOR" val="9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,7327"/>
  <p:tag name="ORIGINALWIDTH" val="1240,345"/>
  <p:tag name="OUTPUTTYPE" val="PNG"/>
  <p:tag name="IGUANATEXVERSION" val="160"/>
  <p:tag name="LATEXADDIN" val="\documentclass{article}&#10;\usepackage{amsmath}&#10;\pagestyle{empty}&#10;\begin{document}&#10;$&#10;B_{n,5D}\approx 4\times 10^{18} A/m^2&#10;$&#10;\end{document}"/>
  <p:tag name="IGUANATEXSIZE" val="18"/>
  <p:tag name="IGUANATEXCURSOR" val="9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1583,052"/>
  <p:tag name="OUTPUTTYPE" val="PNG"/>
  <p:tag name="IGUANATEXVERSION" val="160"/>
  <p:tag name="LATEXADDIN" val="\documentclass{article}&#10;\usepackage{amsmath}&#10;\pagestyle{empty}&#10;\begin{document}&#10;$&#10;{\cal H}(\eta,\gamma)=\gamma(1-\beta\beta_{ph})-\phi(\eta)&#10;$&#10;\end{document}"/>
  <p:tag name="IGUANATEXSIZE" val="28"/>
  <p:tag name="IGUANATEXCURSOR" val="13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1213,348"/>
  <p:tag name="OUTPUTTYPE" val="PNG"/>
  <p:tag name="IGUANATEXVERSION" val="160"/>
  <p:tag name="LATEXADDIN" val="\documentclass{article}&#10;\usepackage{amsmath}&#10;\pagestyle{empty}&#10;\begin{document}&#10;$&#10;\eta=k_p(z-z_g)=k_p\cdot\xi&#10;$&#10;\end{document}"/>
  <p:tag name="IGUANATEXSIZE" val="28"/>
  <p:tag name="IGUANATEXCURSOR" val="10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1598,05"/>
  <p:tag name="OUTPUTTYPE" val="PNG"/>
  <p:tag name="IGUANATEXVERSION" val="160"/>
  <p:tag name="LATEXADDIN" val="\documentclass{article}&#10;\usepackage{amsmath}&#10;\pagestyle{empty}&#10;\begin{document}&#10;$&#10;\gamma_\perp^2=1+u_\perp^2=1+(a-a_{ex})^2&#10;$&#10;\end{document}"/>
  <p:tag name="IGUANATEXSIZE" val="28"/>
  <p:tag name="IGUANATEXCURSOR" val="11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1700,037"/>
  <p:tag name="OUTPUTTYPE" val="PNG"/>
  <p:tag name="IGUANATEXVERSION" val="160"/>
  <p:tag name="LATEXADDIN" val="\documentclass{article}&#10;\usepackage{amsmath}&#10;\pagestyle{empty}&#10;\begin{document}&#10;$&#10;\phi(\xi_{tr})=\phi(\xi_{e})-1+\gamma_\perp(\xi_{tr})/\gamma_\phi&#10;$&#10;\end{document}"/>
  <p:tag name="IGUANATEXSIZE" val="28"/>
  <p:tag name="IGUANATEXCURSOR" val="133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,4826"/>
  <p:tag name="ORIGINALWIDTH" val="1834,271"/>
  <p:tag name="OUTPUTTYPE" val="PNG"/>
  <p:tag name="IGUANATEXVERSION" val="160"/>
  <p:tag name="LATEXADDIN" val="\documentclass{article}&#10;\usepackage{amsmath}&#10;\pagestyle{empty}&#10;\begin{document}&#10;$&#10;\xi_{tr}=\phi^{-1}(\phi(\xi_{e})-1+\gamma_\perp(\xi_{tr})/\gamma_\phi)&#10;$&#10;\end{document}"/>
  <p:tag name="IGUANATEXSIZE" val="28"/>
  <p:tag name="IGUANATEXCURSOR" val="112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534,6832"/>
  <p:tag name="OUTPUTTYPE" val="PNG"/>
  <p:tag name="IGUANATEXVERSION" val="160"/>
  <p:tag name="LATEXADDIN" val="\documentclass{article}&#10;\usepackage{amsmath}&#10;\pagestyle{empty}&#10;\begin{document}&#10;$&#10;\psi=1+\phi&#10;$&#10;\end{document}"/>
  <p:tag name="IGUANATEXSIZE" val="28"/>
  <p:tag name="IGUANATEXCURSOR" val="93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82,7147"/>
  <p:tag name="OUTPUTTYPE" val="PNG"/>
  <p:tag name="IGUANATEXVERSION" val="160"/>
  <p:tag name="LATEXADDIN" val="\documentclass{article}&#10;\usepackage{amsmath}&#10;\pagestyle{empty}&#10;\begin{document}&#10;$&#10;\Psi(\xi_e)&#10;$&#10;\end{document}"/>
  <p:tag name="IGUANATEXSIZE" val="28"/>
  <p:tag name="IGUANATEXCURSOR" val="93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0,7499213"/>
  <p:tag name="ORIGINALWIDTH" val="0,7499213"/>
  <p:tag name="LATEXADDIN" val="\documentclass{article}&#10;\usepackage{amsmath}&#10;\pagestyle{empty}&#10;\begin{document}&#10;&#10;$  $&#10;&#10;&#10;\end{document}"/>
  <p:tag name="IGUANATEXSIZE" val="20"/>
  <p:tag name="IGUANATEXCURSOR" val="84"/>
  <p:tag name="TRANSPARENCY" val="Vero"/>
  <p:tag name="FILENAME" val=""/>
  <p:tag name="LATEXENGINEID" val="0"/>
  <p:tag name="TEMPFOLDER" val="c:\temp\"/>
  <p:tag name="LATEXFORMHEIGHT" val="472"/>
  <p:tag name="LATEXFORMWIDTH" val="766"/>
  <p:tag name="LATEXFORMWRAP" val="Vero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72,9659"/>
  <p:tag name="OUTPUTTYPE" val="PNG"/>
  <p:tag name="IGUANATEXVERSION" val="160"/>
  <p:tag name="LATEXADDIN" val="\documentclass{article}&#10;\usepackage{amsmath}&#10;\pagestyle{empty}&#10;\begin{document}&#10;$&#10;\Psi(\xi_t)&#10;$&#10;\end{document}"/>
  <p:tag name="IGUANATEXSIZE" val="28"/>
  <p:tag name="IGUANATEXCURSOR" val="92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44,207"/>
  <p:tag name="OUTPUTTYPE" val="PNG"/>
  <p:tag name="IGUANATEXVERSION" val="160"/>
  <p:tag name="LATEXADDIN" val="\documentclass{article}&#10;\usepackage{amsmath}&#10;\pagestyle{empty}&#10;\begin{document}&#10;$&#10;E_z/E_0&#10;$&#10;\end{document}"/>
  <p:tag name="IGUANATEXSIZE" val="28"/>
  <p:tag name="IGUANATEXCURSOR" val="8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,2276"/>
  <p:tag name="ORIGINALWIDTH" val="1016,123"/>
  <p:tag name="OUTPUTTYPE" val="PNG"/>
  <p:tag name="IGUANATEXVERSION" val="160"/>
  <p:tag name="LATEXADDIN" val="\documentclass{article}&#10;\usepackage{amsmath}&#10;\pagestyle{empty}&#10;\begin{document}&#10;$&#10;\hat{E}=E_z/E_0=-\frac{\partial \phi}{\partial \eta}&#10;$&#10;\end{document}"/>
  <p:tag name="IGUANATEXSIZE" val="28"/>
  <p:tag name="IGUANATEXCURSOR" val="8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893,1384"/>
  <p:tag name="OUTPUTTYPE" val="PNG"/>
  <p:tag name="IGUANATEXVERSION" val="160"/>
  <p:tag name="LATEXADDIN" val="\documentclass{article}&#10;\usepackage{amsmath}&#10;\pagestyle{empty}&#10;\begin{document}&#10;$&#10;\sigma_{\xi_e}\simeq cT\sqrt{\frac{\rho_0}{4\log 2}}&#10;$&#10;\end{document}"/>
  <p:tag name="IGUANATEXSIZE" val="20"/>
  <p:tag name="IGUANATEXCURSOR" val="122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1914,51"/>
  <p:tag name="OUTPUTTYPE" val="PNG"/>
  <p:tag name="IGUANATEXVERSION" val="160"/>
  <p:tag name="LATEXADDIN" val="\documentclass{article}&#10;\usepackage{amsmath}&#10;\pagestyle{empty}&#10;\begin{document}&#10;$&#10;\sigma_{\xi_t}\simeq \sigma_{\xi_e}\frac{1}{\hat{E}_t}\sqrt{\hat{E}_e^2+\frac{1}{2}k_p^2(\partial_\eta \hat{E}|_e)^2\sigma_{\xi_e}^2}&#10;$&#10;\end{document}"/>
  <p:tag name="IGUANATEXSIZE" val="28"/>
  <p:tag name="IGUANATEXCURSOR" val="192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533,1833"/>
  <p:tag name="OUTPUTTYPE" val="PNG"/>
  <p:tag name="IGUANATEXVERSION" val="160"/>
  <p:tag name="LATEXADDIN" val="\documentclass{article}&#10;\usepackage{amsmath}&#10;\pagestyle{empty}&#10;\begin{document}&#10;$&#10;k_p\sigma_{\xi_e}\ll 1&#10;$&#10;\end{document}"/>
  <p:tag name="IGUANATEXSIZE" val="20"/>
  <p:tag name="IGUANATEXCURSOR" val="103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407,1991"/>
  <p:tag name="OUTPUTTYPE" val="PNG"/>
  <p:tag name="IGUANATEXVERSION" val="160"/>
  <p:tag name="LATEXADDIN" val="\documentclass{article}&#10;\usepackage{amsmath}&#10;\pagestyle{empty}&#10;\begin{document}&#10;$&#10;\eta=k_p\xi&#10;$&#10;\end{document}"/>
  <p:tag name="IGUANATEXSIZE" val="28"/>
  <p:tag name="IGUANATEXCURSOR" val="93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,2306"/>
  <p:tag name="ORIGINALWIDTH" val="299,2126"/>
  <p:tag name="OUTPUTTYPE" val="PNG"/>
  <p:tag name="IGUANATEXVERSION" val="160"/>
  <p:tag name="LATEXADDIN" val="\documentclass{article}&#10;\usepackage{amsmath}&#10;\pagestyle{empty}&#10;\begin{document}&#10;$&#10;\partial_\eta \hat{E}|_e&#10;$&#10;\end{document}"/>
  <p:tag name="IGUANATEXSIZE" val="28"/>
  <p:tag name="IGUANATEXCURSOR" val="106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,2272"/>
  <p:tag name="ORIGINALWIDTH" val="507,6865"/>
  <p:tag name="OUTPUTTYPE" val="PNG"/>
  <p:tag name="IGUANATEXVERSION" val="160"/>
  <p:tag name="LATEXADDIN" val="\documentclass{article}&#10;\usepackage{amsmath}&#10;\pagestyle{empty}&#10;\begin{document}&#10;$&#10;\hat{E_t}=\frac{E_z|_t}{E_0}&#10;$&#10;\end{document}"/>
  <p:tag name="IGUANATEXSIZE" val="28"/>
  <p:tag name="IGUANATEXCURSOR" val="104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,2272"/>
  <p:tag name="ORIGINALWIDTH" val="524,1845"/>
  <p:tag name="OUTPUTTYPE" val="PNG"/>
  <p:tag name="IGUANATEXVERSION" val="160"/>
  <p:tag name="LATEXADDIN" val="\documentclass{article}&#10;\usepackage{amsmath}&#10;\pagestyle{empty}&#10;\begin{document}&#10;$&#10;\hat{E_e}=\frac{E_z|_e}{E_0}&#10;$&#10;\end{document}"/>
  <p:tag name="IGUANATEXSIZE" val="28"/>
  <p:tag name="IGUANATEXCURSOR" val="104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1691,788"/>
  <p:tag name="LATEXADDIN" val="\documentclass{article}&#10;\usepackage{amsmath}&#10;\pagestyle{empty}&#10;\begin{document}&#10;&#10;$E_{norm}=E_z/E_0; \,\, E_0=mc\omega_p/e$&#10;&#10;&#10;\end{document}"/>
  <p:tag name="IGUANATEXSIZE" val="20"/>
  <p:tag name="IGUANATEXCURSOR" val="8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,7368"/>
  <p:tag name="ORIGINALWIDTH" val="777,6528"/>
  <p:tag name="OUTPUTTYPE" val="PNG"/>
  <p:tag name="IGUANATEXVERSION" val="160"/>
  <p:tag name="LATEXADDIN" val="\documentclass{article}&#10;\usepackage{amsmath}&#10;\pagestyle{empty}&#10;\begin{document}&#10;$&#10;\epsilon_n \simeq 80 nm rad&#10;$&#10;\end{document}"/>
  <p:tag name="IGUANATEXSIZE" val="24"/>
  <p:tag name="IGUANATEXCURSOR" val="10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2347"/>
  <p:tag name="ORIGINALWIDTH" val="926,1343"/>
  <p:tag name="OUTPUTTYPE" val="PNG"/>
  <p:tag name="IGUANATEXVERSION" val="160"/>
  <p:tag name="LATEXADDIN" val="\documentclass{article}&#10;\usepackage{amsmath}&#10;\pagestyle{empty}&#10;\begin{document}&#10;$&#10;\epsilon_{n,x} \simeq 120 nm rad&#10;$&#10;\end{document}"/>
  <p:tag name="IGUANATEXSIZE" val="24"/>
  <p:tag name="IGUANATEXCURSOR" val="106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860,8923"/>
  <p:tag name="OUTPUTTYPE" val="PNG"/>
  <p:tag name="IGUANATEXVERSION" val="160"/>
  <p:tag name="LATEXADDIN" val="\documentclass{article}&#10;\usepackage{amsmath}&#10;\pagestyle{empty}&#10;\begin{document}&#10;$&#10;\epsilon_{n,y} \simeq 60 nm rad&#10;$&#10;\end{document}"/>
  <p:tag name="IGUANATEXSIZE" val="24"/>
  <p:tag name="IGUANATEXCURSOR" val="105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,7331"/>
  <p:tag name="ORIGINALWIDTH" val="1107,612"/>
  <p:tag name="OUTPUTTYPE" val="PNG"/>
  <p:tag name="IGUANATEXVERSION" val="160"/>
  <p:tag name="LATEXADDIN" val="\documentclass{article}&#10;\usepackage{amsmath}&#10;\pagestyle{empty}&#10;\begin{document}&#10;$&#10;1.5\cdot 10^{17} A/m^2/0.1\%&#10;$&#10;\end{document}"/>
  <p:tag name="IGUANATEXSIZE" val="18"/>
  <p:tag name="IGUANATEXCURSOR" val="85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,7331"/>
  <p:tag name="ORIGINALWIDTH" val="1014,623"/>
  <p:tag name="OUTPUTTYPE" val="PNG"/>
  <p:tag name="IGUANATEXVERSION" val="160"/>
  <p:tag name="LATEXADDIN" val="\documentclass{article}&#10;\usepackage{amsmath}&#10;\pagestyle{empty}&#10;\begin{document}&#10;$&#10;5\cdot 10^{17} A/m^2/0.1\%&#10;$&#10;\end{document}"/>
  <p:tag name="IGUANATEXSIZE" val="18"/>
  <p:tag name="IGUANATEXCURSOR" val="107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1233,596"/>
  <p:tag name="OUTPUTTYPE" val="PNG"/>
  <p:tag name="IGUANATEXVERSION" val="160"/>
  <p:tag name="LATEXADDIN" val="\documentclass{article}&#10;\usepackage{amsmath}&#10;\pagestyle{empty}&#10;\begin{document}&#10;$&#10;\delta E/E {@ peak} =1\cdot 10^{-3}&#10;$&#10;\end{document}"/>
  <p:tag name="IGUANATEXSIZE" val="20"/>
  <p:tag name="IGUANATEXCURSOR" val="117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,9775"/>
  <p:tag name="ORIGINALWIDTH" val="1854,518"/>
  <p:tag name="LATEXADDIN" val="\documentclass{article}&#10;\usepackage{amsmath}&#10;\pagestyle{empty}&#10;\begin{document}&#10; $(\delta\omega/\omega)_{min} \simeq \sigma(u_\perp)^2+2\frac{\delta\gamma}{\gamma}+a_0^2/2$&#10;&#10;&#10;\end{document}"/>
  <p:tag name="IGUANATEXSIZE" val="20"/>
  <p:tag name="IGUANATEXCURSOR" val="134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87,1392"/>
  <p:tag name="OUTPUTTYPE" val="PNG"/>
  <p:tag name="IGUANATEXVERSION" val="160"/>
  <p:tag name="LATEXADDIN" val="\documentclass{article}&#10;\usepackage{amsmath}&#10;\pagestyle{empty}&#10;\begin{document}&#10;$&#10;(\delta \omega/\omega)_{min}\approx 3\%&#10;$&#10;\end{document}"/>
  <p:tag name="IGUANATEXSIZE" val="28"/>
  <p:tag name="IGUANATEXCURSOR" val="119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1900,262"/>
  <p:tag name="LATEXADDIN" val="\documentclass{article}&#10;\usepackage{amsmath}&#10;\pagestyle{empty}&#10;\begin{document}&#10;&#10;if $\Psi\ll 1 \, \Rightarrow N_{Acc}(\Psi)\simeq\delta\omega/\omega \simeq \Psi^2$&#10;&#10;&#10;\end{document}"/>
  <p:tag name="IGUANATEXSIZE" val="20"/>
  <p:tag name="IGUANATEXCURSOR" val="12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519,6851"/>
  <p:tag name="LATEXADDIN" val="\documentclass{article}&#10;\usepackage{amsmath}&#10;\pagestyle{empty}&#10;\begin{document}&#10;&#10;$\Psi\equiv \gamma\cdot \theta_c$&#10;&#10;&#10;\end{document}"/>
  <p:tag name="IGUANATEXSIZE" val="20"/>
  <p:tag name="IGUANATEXCURSOR" val="11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665,1669"/>
  <p:tag name="LATEXADDIN" val="\documentclass{article}&#10;\usepackage{amsmath}&#10;\pagestyle{empty}&#10;\begin{document}&#10;&#10;$E_{norm}\simeq 0.7$&#10;&#10;&#10;\end{document}"/>
  <p:tag name="IGUANATEXSIZE" val="20"/>
  <p:tag name="IGUANATEXCURSOR" val="100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0,7274"/>
  <p:tag name="ORIGINALWIDTH" val="2355,455"/>
  <p:tag name="OUTPUTTYPE" val="PNG"/>
  <p:tag name="IGUANATEXVERSION" val="160"/>
  <p:tag name="LATEXADDIN" val="\documentclass{article}&#10;\usepackage{amsmath}&#10;\pagestyle{empty}&#10;\begin{document}&#10;$&#10;B_\gamma=\frac{\# photons}{rms\, duration} \frac{1}{Area \times divergence^2 \times BW(0.1\%)}&#10;$&#10;\end{document}"/>
  <p:tag name="IGUANATEXSIZE" val="28"/>
  <p:tag name="IGUANATEXCURSOR" val="84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3,4758"/>
  <p:tag name="ORIGINALWIDTH" val="2240,72"/>
  <p:tag name="OUTPUTTYPE" val="PNG"/>
  <p:tag name="IGUANATEXVERSION" val="160"/>
  <p:tag name="LATEXADDIN" val="\documentclass{article}&#10;\usepackage{amsmath}&#10;\pagestyle{empty}&#10;\begin{document}&#10;$&#10;=\frac{1\times 10^7}{0.6 \times 10^{-15} s} \frac{1}{\pi (0.15\times 10^{-3} mm)^2 \times (50 mrad)^2 \times 50}&#10;$&#10;\end{document}"/>
  <p:tag name="IGUANATEXSIZE" val="28"/>
  <p:tag name="IGUANATEXCURSOR" val="175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,2294"/>
  <p:tag name="ORIGINALWIDTH" val="1596,55"/>
  <p:tag name="OUTPUTTYPE" val="PNG"/>
  <p:tag name="IGUANATEXVERSION" val="160"/>
  <p:tag name="LATEXADDIN" val="\documentclass{article}&#10;\usepackage{amsmath}&#10;\pagestyle{empty}&#10;\begin{document}&#10;$&#10;=1\times 10^{30} \frac{ph}{s\, mm^2\, mrad^2\, 0.1\% BW}&#10;$&#10;\end{document}"/>
  <p:tag name="IGUANATEXSIZE" val="28"/>
  <p:tag name="IGUANATEXCURSOR" val="97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660,6674"/>
  <p:tag name="LATEXADDIN" val="\documentclass{article}&#10;\usepackage{amsmath}&#10;\pagestyle{empty}&#10;\begin{document}&#10;&#10;$E_{norm}\simeq 0.5$&#10;&#10;&#10;\end{document}"/>
  <p:tag name="IGUANATEXSIZE" val="20"/>
  <p:tag name="IGUANATEXCURSOR" val="100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1621,297"/>
  <p:tag name="LATEXADDIN" val="\documentclass{article}&#10;\usepackage{amsmath}&#10;\pagestyle{empty}&#10;\begin{document}&#10;$&#10;{\cal H}(\psi,\gamma)=\gamma(1-\beta\beta_{ph})-\phi(\psi)&#10;$&#10;\end{document}"/>
  <p:tag name="IGUANATEXSIZE" val="28"/>
  <p:tag name="IGUANATEXCURSOR" val="127"/>
  <p:tag name="TRANSPARENCY" val="Vero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2160</Words>
  <Application>Microsoft Office PowerPoint</Application>
  <PresentationFormat>Widescreen</PresentationFormat>
  <Paragraphs>387</Paragraphs>
  <Slides>28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2" baseType="lpstr">
      <vt:lpstr>Arial</vt:lpstr>
      <vt:lpstr>Arial Narrow</vt:lpstr>
      <vt:lpstr>Calibri</vt:lpstr>
      <vt:lpstr>Century Gothic</vt:lpstr>
      <vt:lpstr>Courier New</vt:lpstr>
      <vt:lpstr>Liberation Sans</vt:lpstr>
      <vt:lpstr>Merriweather Sans</vt:lpstr>
      <vt:lpstr>Proxima Nova</vt:lpstr>
      <vt:lpstr>Roboto</vt:lpstr>
      <vt:lpstr>Roboto Light</vt:lpstr>
      <vt:lpstr>Symbol</vt:lpstr>
      <vt:lpstr>Trebuchet MS</vt:lpstr>
      <vt:lpstr>Wingdings</vt:lpstr>
      <vt:lpstr>3_Office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CNR, Pisa, Italy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Leonida A. Gizzi</dc:creator>
  <cp:keywords/>
  <dc:description/>
  <cp:lastModifiedBy>Paolo Tomassini</cp:lastModifiedBy>
  <cp:revision>1352</cp:revision>
  <cp:lastPrinted>2018-03-27T10:40:54Z</cp:lastPrinted>
  <dcterms:created xsi:type="dcterms:W3CDTF">2016-07-20T12:43:59Z</dcterms:created>
  <dcterms:modified xsi:type="dcterms:W3CDTF">2023-09-19T06:47:58Z</dcterms:modified>
  <cp:category/>
</cp:coreProperties>
</file>