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97" r:id="rId3"/>
    <p:sldMasterId id="2147483709" r:id="rId4"/>
    <p:sldMasterId id="2147483721" r:id="rId5"/>
    <p:sldMasterId id="2147483742" r:id="rId6"/>
    <p:sldMasterId id="2147483753" r:id="rId7"/>
  </p:sldMasterIdLst>
  <p:notesMasterIdLst>
    <p:notesMasterId r:id="rId20"/>
  </p:notesMasterIdLst>
  <p:sldIdLst>
    <p:sldId id="3726" r:id="rId8"/>
    <p:sldId id="259" r:id="rId9"/>
    <p:sldId id="1531" r:id="rId10"/>
    <p:sldId id="256" r:id="rId11"/>
    <p:sldId id="276" r:id="rId12"/>
    <p:sldId id="257" r:id="rId13"/>
    <p:sldId id="3728" r:id="rId14"/>
    <p:sldId id="1534" r:id="rId15"/>
    <p:sldId id="3731" r:id="rId16"/>
    <p:sldId id="3727" r:id="rId17"/>
    <p:sldId id="349" r:id="rId18"/>
    <p:sldId id="3729" r:id="rId19"/>
  </p:sldIdLst>
  <p:sldSz cx="9144000" cy="5143500" type="screen16x9"/>
  <p:notesSz cx="6858000" cy="9144000"/>
  <p:defaultTextStyle>
    <a:defPPr>
      <a:defRPr lang="en-US"/>
    </a:defPPr>
    <a:lvl1pPr marL="0" algn="l" defTabSz="4570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0" algn="l" defTabSz="4570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1" algn="l" defTabSz="4570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51" algn="l" defTabSz="4570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01" algn="l" defTabSz="4570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51" algn="l" defTabSz="4570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02" algn="l" defTabSz="4570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52" algn="l" defTabSz="4570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02" algn="l" defTabSz="4570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46F32"/>
    <a:srgbClr val="FFFFFF"/>
    <a:srgbClr val="47719B"/>
    <a:srgbClr val="335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90" autoAdjust="0"/>
    <p:restoredTop sz="86395"/>
  </p:normalViewPr>
  <p:slideViewPr>
    <p:cSldViewPr snapToGrid="0" snapToObjects="1">
      <p:cViewPr>
        <p:scale>
          <a:sx n="134" d="100"/>
          <a:sy n="134" d="100"/>
        </p:scale>
        <p:origin x="1944" y="3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715052562306"/>
          <c:y val="0.1530097191166383"/>
          <c:w val="0.73757524948340314"/>
          <c:h val="0.70691053754847133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D-4199-9BE7-EB48894A42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D-4199-9BE7-EB48894A427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D-4199-9BE7-EB48894A4274}"/>
              </c:ext>
            </c:extLst>
          </c:dPt>
          <c:dPt>
            <c:idx val="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D-4199-9BE7-EB48894A427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D-4199-9BE7-EB48894A427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FCD-4199-9BE7-EB48894A427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FCD-4199-9BE7-EB48894A427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FCD-4199-9BE7-EB48894A427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FCD-4199-9BE7-EB48894A4274}"/>
              </c:ext>
            </c:extLst>
          </c:dPt>
          <c:dPt>
            <c:idx val="9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FCD-4199-9BE7-EB48894A4274}"/>
              </c:ext>
            </c:extLst>
          </c:dPt>
          <c:dPt>
            <c:idx val="1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FCD-4199-9BE7-EB48894A4274}"/>
              </c:ext>
            </c:extLst>
          </c:dPt>
          <c:dPt>
            <c:idx val="11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9FCD-4199-9BE7-EB48894A4274}"/>
              </c:ext>
            </c:extLst>
          </c:dPt>
          <c:dPt>
            <c:idx val="1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9FCD-4199-9BE7-EB48894A4274}"/>
              </c:ext>
            </c:extLst>
          </c:dPt>
          <c:dLbls>
            <c:dLbl>
              <c:idx val="0"/>
              <c:layout>
                <c:manualLayout>
                  <c:x val="3.2743841370302229E-2"/>
                  <c:y val="5.74778349556699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CD-4199-9BE7-EB48894A4274}"/>
                </c:ext>
              </c:extLst>
            </c:dLbl>
            <c:dLbl>
              <c:idx val="1"/>
              <c:layout>
                <c:manualLayout>
                  <c:x val="1.0872716519052162E-2"/>
                  <c:y val="-1.70375338361940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D-4199-9BE7-EB48894A4274}"/>
                </c:ext>
              </c:extLst>
            </c:dLbl>
            <c:dLbl>
              <c:idx val="2"/>
              <c:layout>
                <c:manualLayout>
                  <c:x val="9.0892283793037154E-2"/>
                  <c:y val="-5.166899771052889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CD-4199-9BE7-EB48894A4274}"/>
                </c:ext>
              </c:extLst>
            </c:dLbl>
            <c:dLbl>
              <c:idx val="3"/>
              <c:layout>
                <c:manualLayout>
                  <c:x val="-2.8075125952497916E-3"/>
                  <c:y val="5.636741273482547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CD-4199-9BE7-EB48894A4274}"/>
                </c:ext>
              </c:extLst>
            </c:dLbl>
            <c:dLbl>
              <c:idx val="4"/>
              <c:layout>
                <c:manualLayout>
                  <c:x val="-2.1532842814272285E-2"/>
                  <c:y val="8.83987828514923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CD-4199-9BE7-EB48894A4274}"/>
                </c:ext>
              </c:extLst>
            </c:dLbl>
            <c:dLbl>
              <c:idx val="5"/>
              <c:layout>
                <c:manualLayout>
                  <c:x val="3.2235856646888571E-2"/>
                  <c:y val="-3.765295486853039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FCD-4199-9BE7-EB48894A4274}"/>
                </c:ext>
              </c:extLst>
            </c:dLbl>
            <c:dLbl>
              <c:idx val="6"/>
              <c:layout>
                <c:manualLayout>
                  <c:x val="3.6116579177603819E-3"/>
                  <c:y val="-2.003390201224846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FCD-4199-9BE7-EB48894A4274}"/>
                </c:ext>
              </c:extLst>
            </c:dLbl>
            <c:dLbl>
              <c:idx val="7"/>
              <c:layout>
                <c:manualLayout>
                  <c:x val="1.6491688538932634E-4"/>
                  <c:y val="-3.171843102945465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FCD-4199-9BE7-EB48894A4274}"/>
                </c:ext>
              </c:extLst>
            </c:dLbl>
            <c:dLbl>
              <c:idx val="8"/>
              <c:layout>
                <c:manualLayout>
                  <c:x val="-8.1024455265605569E-4"/>
                  <c:y val="-2.032551468557633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FCD-4199-9BE7-EB48894A4274}"/>
                </c:ext>
              </c:extLst>
            </c:dLbl>
            <c:dLbl>
              <c:idx val="9"/>
              <c:layout>
                <c:manualLayout>
                  <c:x val="1.3302046720157603E-2"/>
                  <c:y val="-3.036456072912145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FCD-4199-9BE7-EB48894A4274}"/>
                </c:ext>
              </c:extLst>
            </c:dLbl>
            <c:dLbl>
              <c:idx val="10"/>
              <c:layout>
                <c:manualLayout>
                  <c:x val="-7.7381133718457925E-3"/>
                  <c:y val="2.16609833219666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FCD-4199-9BE7-EB48894A4274}"/>
                </c:ext>
              </c:extLst>
            </c:dLbl>
            <c:dLbl>
              <c:idx val="11"/>
              <c:layout>
                <c:manualLayout>
                  <c:x val="-1.4678273717721697E-2"/>
                  <c:y val="2.971820943641887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FCD-4199-9BE7-EB48894A4274}"/>
                </c:ext>
              </c:extLst>
            </c:dLbl>
            <c:dLbl>
              <c:idx val="12"/>
              <c:layout>
                <c:manualLayout>
                  <c:x val="0.19973254012063144"/>
                  <c:y val="-0.3911770732185331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Parallels; </a:t>
                    </a:r>
                    <a:fld id="{EAEA8B52-C331-43D9-8F6E-BBB827E9D297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9FCD-4199-9BE7-EB48894A42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Foglio1!$H$2:$H$13</c:f>
              <c:strCache>
                <c:ptCount val="12"/>
                <c:pt idx="0">
                  <c:v>Plenary</c:v>
                </c:pt>
                <c:pt idx="1">
                  <c:v>Poster participants</c:v>
                </c:pt>
                <c:pt idx="2">
                  <c:v>Poster students</c:v>
                </c:pt>
                <c:pt idx="3">
                  <c:v>WG1</c:v>
                </c:pt>
                <c:pt idx="4">
                  <c:v>WG2</c:v>
                </c:pt>
                <c:pt idx="5">
                  <c:v>WG3</c:v>
                </c:pt>
                <c:pt idx="6">
                  <c:v>WG4</c:v>
                </c:pt>
                <c:pt idx="7">
                  <c:v>WG5</c:v>
                </c:pt>
                <c:pt idx="8">
                  <c:v>WG6</c:v>
                </c:pt>
                <c:pt idx="9">
                  <c:v>WG7</c:v>
                </c:pt>
                <c:pt idx="10">
                  <c:v>WG8</c:v>
                </c:pt>
                <c:pt idx="11">
                  <c:v>WG10</c:v>
                </c:pt>
              </c:strCache>
            </c:strRef>
          </c:cat>
          <c:val>
            <c:numRef>
              <c:f>Foglio1!$I$2:$I$13</c:f>
              <c:numCache>
                <c:formatCode>General</c:formatCode>
                <c:ptCount val="12"/>
                <c:pt idx="0">
                  <c:v>31</c:v>
                </c:pt>
                <c:pt idx="1">
                  <c:v>31</c:v>
                </c:pt>
                <c:pt idx="2">
                  <c:v>35</c:v>
                </c:pt>
                <c:pt idx="3">
                  <c:v>24</c:v>
                </c:pt>
                <c:pt idx="4">
                  <c:v>19</c:v>
                </c:pt>
                <c:pt idx="5">
                  <c:v>13</c:v>
                </c:pt>
                <c:pt idx="6">
                  <c:v>9</c:v>
                </c:pt>
                <c:pt idx="7">
                  <c:v>12</c:v>
                </c:pt>
                <c:pt idx="8">
                  <c:v>12</c:v>
                </c:pt>
                <c:pt idx="9">
                  <c:v>9</c:v>
                </c:pt>
                <c:pt idx="10">
                  <c:v>7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9FCD-4199-9BE7-EB48894A4274}"/>
            </c:ext>
          </c:extLst>
        </c:ser>
        <c:dLbls>
          <c:dLblPos val="bestFit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gapWidth val="100"/>
        <c:splitType val="pos"/>
        <c:splitPos val="9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9DC90-C2FF-C240-B3DE-77EC7EB90A45}" type="datetimeFigureOut">
              <a:rPr lang="en-US" smtClean="0"/>
              <a:t>9/22/23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75A60-7E67-0C42-9A21-DD69EEB56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2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0" algn="l" defTabSz="457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1" algn="l" defTabSz="457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51" algn="l" defTabSz="457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01" algn="l" defTabSz="457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51" algn="l" defTabSz="457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02" algn="l" defTabSz="457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52" algn="l" defTabSz="457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02" algn="l" defTabSz="457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75A60-7E67-0C42-9A21-DD69EEB563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1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75A60-7E67-0C42-9A21-DD69EEB563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82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12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44" y="1597818"/>
            <a:ext cx="7772712" cy="1102601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768" y="2914643"/>
            <a:ext cx="6400464" cy="1314537"/>
          </a:xfrm>
        </p:spPr>
        <p:txBody>
          <a:bodyPr/>
          <a:lstStyle>
            <a:lvl1pPr marL="0" indent="0" algn="ctr">
              <a:buNone/>
              <a:defRPr/>
            </a:lvl1pPr>
            <a:lvl2pPr marL="75061" indent="0" algn="ctr">
              <a:buNone/>
              <a:defRPr/>
            </a:lvl2pPr>
            <a:lvl3pPr marL="150122" indent="0" algn="ctr">
              <a:buNone/>
              <a:defRPr/>
            </a:lvl3pPr>
            <a:lvl4pPr marL="225182" indent="0" algn="ctr">
              <a:buNone/>
              <a:defRPr/>
            </a:lvl4pPr>
            <a:lvl5pPr marL="300243" indent="0" algn="ctr">
              <a:buNone/>
              <a:defRPr/>
            </a:lvl5pPr>
            <a:lvl6pPr marL="375304" indent="0" algn="ctr">
              <a:buNone/>
              <a:defRPr/>
            </a:lvl6pPr>
            <a:lvl7pPr marL="450365" indent="0" algn="ctr">
              <a:buNone/>
              <a:defRPr/>
            </a:lvl7pPr>
            <a:lvl8pPr marL="525426" indent="0" algn="ctr">
              <a:buNone/>
              <a:defRPr/>
            </a:lvl8pPr>
            <a:lvl9pPr marL="600487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10B6F-03DC-7F4A-A446-5E20B0F31764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381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A2D2-43A8-F845-B5BE-77F7352C3D3D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74249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0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0746" y="244175"/>
            <a:ext cx="2008026" cy="4302242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5228" y="244175"/>
            <a:ext cx="5979488" cy="4302242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B3625-C061-BC47-AAD2-A2E679085A76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5212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228" y="244175"/>
            <a:ext cx="8033544" cy="840876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9E7DF-2654-7E4A-A127-7056EFA95C27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8268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245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8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6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5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4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73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12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779A4D7-972E-A742-8D9F-E802DA14EE82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A02BAC4-EC4F-B243-8A04-48736EBDB3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7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F305EA3-BAEC-E74B-AF47-4EF2EF48722C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B8D71CB-B80D-834A-841D-917FD3F1A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0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995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124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904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780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713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5617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69523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3425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73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12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CA899CBB-965B-C141-A456-A85D27DB2AC0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27207C1-1447-3544-94AF-D26B9CADB4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91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31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31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50AC122-A59D-0845-A91C-61DBBE32ED21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85653A2-3A7B-AA4B-B201-4F44DE7281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21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048" indent="0">
              <a:buNone/>
              <a:defRPr sz="1500" b="1"/>
            </a:lvl2pPr>
            <a:lvl3pPr marL="678067" indent="0">
              <a:buNone/>
              <a:defRPr sz="1350" b="1"/>
            </a:lvl3pPr>
            <a:lvl4pPr marL="1017136" indent="0">
              <a:buNone/>
              <a:defRPr sz="1200" b="1"/>
            </a:lvl4pPr>
            <a:lvl5pPr marL="1356179" indent="0">
              <a:buNone/>
              <a:defRPr sz="1200" b="1"/>
            </a:lvl5pPr>
            <a:lvl6pPr marL="1695233" indent="0">
              <a:buNone/>
              <a:defRPr sz="1200" b="1"/>
            </a:lvl6pPr>
            <a:lvl7pPr marL="2034258" indent="0">
              <a:buNone/>
              <a:defRPr sz="1200" b="1"/>
            </a:lvl7pPr>
            <a:lvl8pPr marL="2373300" indent="0">
              <a:buNone/>
              <a:defRPr sz="1200" b="1"/>
            </a:lvl8pPr>
            <a:lvl9pPr marL="271234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048" indent="0">
              <a:buNone/>
              <a:defRPr sz="1500" b="1"/>
            </a:lvl2pPr>
            <a:lvl3pPr marL="678067" indent="0">
              <a:buNone/>
              <a:defRPr sz="1350" b="1"/>
            </a:lvl3pPr>
            <a:lvl4pPr marL="1017136" indent="0">
              <a:buNone/>
              <a:defRPr sz="1200" b="1"/>
            </a:lvl4pPr>
            <a:lvl5pPr marL="1356179" indent="0">
              <a:buNone/>
              <a:defRPr sz="1200" b="1"/>
            </a:lvl5pPr>
            <a:lvl6pPr marL="1695233" indent="0">
              <a:buNone/>
              <a:defRPr sz="1200" b="1"/>
            </a:lvl6pPr>
            <a:lvl7pPr marL="2034258" indent="0">
              <a:buNone/>
              <a:defRPr sz="1200" b="1"/>
            </a:lvl7pPr>
            <a:lvl8pPr marL="2373300" indent="0">
              <a:buNone/>
              <a:defRPr sz="1200" b="1"/>
            </a:lvl8pPr>
            <a:lvl9pPr marL="271234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6E01931-85A4-2B4B-86F6-884EAF673122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6F3462E-55BD-2E47-B136-94F38F09C2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26FBE88-DEA1-7F45-8FEB-16DA1F72441D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5AD3248-2C08-B048-A1C9-8FC9E5B9C1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51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2CBBC61-90A0-5D46-B3F6-7A8D33C69720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EF94070A-78B1-394E-B7BA-0A91542E1B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2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94D6-12C5-1F43-B9A7-BBD1753ACF61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5935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7" y="20956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5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39048" indent="0">
              <a:buNone/>
              <a:defRPr sz="900"/>
            </a:lvl2pPr>
            <a:lvl3pPr marL="678067" indent="0">
              <a:buNone/>
              <a:defRPr sz="750"/>
            </a:lvl3pPr>
            <a:lvl4pPr marL="1017136" indent="0">
              <a:buNone/>
              <a:defRPr sz="675"/>
            </a:lvl4pPr>
            <a:lvl5pPr marL="1356179" indent="0">
              <a:buNone/>
              <a:defRPr sz="675"/>
            </a:lvl5pPr>
            <a:lvl6pPr marL="1695233" indent="0">
              <a:buNone/>
              <a:defRPr sz="675"/>
            </a:lvl6pPr>
            <a:lvl7pPr marL="2034258" indent="0">
              <a:buNone/>
              <a:defRPr sz="675"/>
            </a:lvl7pPr>
            <a:lvl8pPr marL="2373300" indent="0">
              <a:buNone/>
              <a:defRPr sz="675"/>
            </a:lvl8pPr>
            <a:lvl9pPr marL="271234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3D81109-3F26-8347-98DF-B491F3D7F004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9F9746E-DAF4-C645-B507-798038BCC3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93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39048" indent="0">
              <a:buNone/>
              <a:defRPr sz="2100"/>
            </a:lvl2pPr>
            <a:lvl3pPr marL="678067" indent="0">
              <a:buNone/>
              <a:defRPr sz="1800"/>
            </a:lvl3pPr>
            <a:lvl4pPr marL="1017136" indent="0">
              <a:buNone/>
              <a:defRPr sz="1500"/>
            </a:lvl4pPr>
            <a:lvl5pPr marL="1356179" indent="0">
              <a:buNone/>
              <a:defRPr sz="1500"/>
            </a:lvl5pPr>
            <a:lvl6pPr marL="1695233" indent="0">
              <a:buNone/>
              <a:defRPr sz="1500"/>
            </a:lvl6pPr>
            <a:lvl7pPr marL="2034258" indent="0">
              <a:buNone/>
              <a:defRPr sz="1500"/>
            </a:lvl7pPr>
            <a:lvl8pPr marL="2373300" indent="0">
              <a:buNone/>
              <a:defRPr sz="1500"/>
            </a:lvl8pPr>
            <a:lvl9pPr marL="2712348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39048" indent="0">
              <a:buNone/>
              <a:defRPr sz="900"/>
            </a:lvl2pPr>
            <a:lvl3pPr marL="678067" indent="0">
              <a:buNone/>
              <a:defRPr sz="750"/>
            </a:lvl3pPr>
            <a:lvl4pPr marL="1017136" indent="0">
              <a:buNone/>
              <a:defRPr sz="675"/>
            </a:lvl4pPr>
            <a:lvl5pPr marL="1356179" indent="0">
              <a:buNone/>
              <a:defRPr sz="675"/>
            </a:lvl5pPr>
            <a:lvl6pPr marL="1695233" indent="0">
              <a:buNone/>
              <a:defRPr sz="675"/>
            </a:lvl6pPr>
            <a:lvl7pPr marL="2034258" indent="0">
              <a:buNone/>
              <a:defRPr sz="675"/>
            </a:lvl7pPr>
            <a:lvl8pPr marL="2373300" indent="0">
              <a:buNone/>
              <a:defRPr sz="675"/>
            </a:lvl8pPr>
            <a:lvl9pPr marL="2712348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A9D08907-B575-E54F-A572-6BF33E2E32F1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85219662-8964-D64D-9609-B8C22C08E8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05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5B2E757-6677-684E-994C-F37DFDF9F875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BA1C86AC-D615-DD47-B869-24038C046A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63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1076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076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CB42EB6-F47C-034F-AEAC-33F5843836DB}" type="datetimeFigureOut">
              <a:rPr lang="en-US"/>
              <a:pPr>
                <a:defRPr/>
              </a:pPr>
              <a:t>9/22/23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7676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3681498D-A66B-0F4E-9C53-64B9C6F7B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37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78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22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34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02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66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3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084" y="3305133"/>
            <a:ext cx="7772712" cy="1021528"/>
          </a:xfrm>
        </p:spPr>
        <p:txBody>
          <a:bodyPr anchor="t"/>
          <a:lstStyle>
            <a:lvl1pPr algn="l">
              <a:defRPr sz="675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084" y="2180021"/>
            <a:ext cx="7772712" cy="1125111"/>
          </a:xfrm>
        </p:spPr>
        <p:txBody>
          <a:bodyPr anchor="b"/>
          <a:lstStyle>
            <a:lvl1pPr marL="0" indent="0">
              <a:buNone/>
              <a:defRPr sz="300"/>
            </a:lvl1pPr>
            <a:lvl2pPr marL="75061" indent="0">
              <a:buNone/>
              <a:defRPr sz="300"/>
            </a:lvl2pPr>
            <a:lvl3pPr marL="150122" indent="0">
              <a:buNone/>
              <a:defRPr sz="300"/>
            </a:lvl3pPr>
            <a:lvl4pPr marL="225182" indent="0">
              <a:buNone/>
              <a:defRPr sz="225"/>
            </a:lvl4pPr>
            <a:lvl5pPr marL="300243" indent="0">
              <a:buNone/>
              <a:defRPr sz="225"/>
            </a:lvl5pPr>
            <a:lvl6pPr marL="375304" indent="0">
              <a:buNone/>
              <a:defRPr sz="225"/>
            </a:lvl6pPr>
            <a:lvl7pPr marL="450365" indent="0">
              <a:buNone/>
              <a:defRPr sz="225"/>
            </a:lvl7pPr>
            <a:lvl8pPr marL="525426" indent="0">
              <a:buNone/>
              <a:defRPr sz="225"/>
            </a:lvl8pPr>
            <a:lvl9pPr marL="600487" indent="0">
              <a:buNone/>
              <a:defRPr sz="22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4D0A2-3274-6F4C-AD57-774B6AABAB9F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9974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6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9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10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4D31-7DBF-4583-BF35-8E5119ABD247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5090-7A58-42AA-885A-A109E5AF1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0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645B1-E587-BFC6-08C4-EE3815B5E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E1C6CD-C508-C301-638C-3EFDD4772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F8B320-1A63-0220-A6DB-13060F79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AC9764-DEAA-811B-8210-B961F98B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9D196F-2B54-82A1-C307-A361495C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86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349572-B065-9C32-0368-D6CE5876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E337F0-FFAA-FED5-6E03-A30CFCBC4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2FE5A3-3748-F070-EA35-A5211E94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0EF7B9-F5EC-7E25-A2F8-1D19A603E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039E53-5C18-BE77-DDF0-C50CE2BE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7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6D2C29-D456-9E38-DF86-ADA75141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1A71F7-D917-2F3B-8590-2B8278F1B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81A408-D5C9-AB4C-9220-688E2920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68F483-A5CC-D6F9-A523-6BFDE44B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1C5F6D-23BE-9717-5228-1D97A38C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27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6FFD2D-24DF-A175-5CDF-B0C3D056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2BA8D9-48D4-BFD2-AE1F-9334E0ED5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F4FCBC-15EA-D991-8CB1-C4140E9C4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131FEC-2531-6ABF-E16D-2CA54CA6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939101-C288-CDFB-CFF6-C180AE3F4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413812-A92B-F020-C4AA-91107075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14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D9DA2-3036-BB54-4D0D-1A5574D0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AF695B-40EF-340C-CD52-D80E13C7A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834520-6446-CFA3-EAEC-00F4240C2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0AD5C45-4E5A-C217-4334-6CBDACD99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FFA63CD-3EFD-C621-8C4B-B48C4B917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AA2A755-EF3D-61AC-B209-C0EDEEBEC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DF5DED7-299F-0922-4395-1C43D6B1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ACAE7D-264A-B209-66FC-48B72D93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228" y="1222018"/>
            <a:ext cx="3993518" cy="3324399"/>
          </a:xfrm>
        </p:spPr>
        <p:txBody>
          <a:bodyPr/>
          <a:lstStyle>
            <a:lvl1pPr>
              <a:defRPr sz="450"/>
            </a:lvl1pPr>
            <a:lvl2pPr>
              <a:defRPr sz="375"/>
            </a:lvl2pPr>
            <a:lvl3pPr>
              <a:defRPr sz="3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776" y="1222018"/>
            <a:ext cx="3993997" cy="3324399"/>
          </a:xfrm>
        </p:spPr>
        <p:txBody>
          <a:bodyPr/>
          <a:lstStyle>
            <a:lvl1pPr>
              <a:defRPr sz="450"/>
            </a:lvl1pPr>
            <a:lvl2pPr>
              <a:defRPr sz="375"/>
            </a:lvl2pPr>
            <a:lvl3pPr>
              <a:defRPr sz="3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2C9D9-7AB5-864F-8154-3A0060D18B56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6116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5E28A-1DCC-DE6C-4F33-68DC0EEF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7C78DD-0001-1634-FDDF-214ECF2F3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9AAF49-CC35-6F31-B5DE-1256C29C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E11DFF-8660-0437-8BC9-BFCC137E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36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40131D2-A4A7-FC67-1283-166E0D96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229EFAB-BAB5-0D0A-D463-325CE4BE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18C26A-6234-E65A-F773-81F006B3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82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2EC2C-697B-F663-2D54-0698B87C5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3EC08C-DBA5-543C-01D5-6F0AA8161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FF127E-B693-E14F-0F5F-754264E27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853F4E2-46C8-12D5-AC29-CC0AB78E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8FD183-5F57-0ADB-4C67-BDDC6EA3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279809-898C-E670-3663-44CB3F8A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39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1286D6-0670-5817-1B8A-6B6E5653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036419-006A-EF7E-CF03-566BDD2E7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F0D1C3D-BF0D-66E9-1F67-29F7E808B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61C195-91A0-6CC5-7992-1CCE1490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A99D37-BF95-337C-A036-D3220E96C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DBD8FF-4851-7120-C748-31EF7E44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65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1A07B3-7460-6EF2-B2E4-8D60217B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8ECBE0A-5308-42DB-5552-9ECA53E32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1DFD26-8812-897C-E799-47722A44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704E2F-1940-6DF8-95CD-4B014238D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BCE867-6449-7D49-DE6B-697AF505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15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FC10FBF-7CF7-FD93-D453-CFFB80785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6CC850-1F05-3CAF-E5FE-BF47ED321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55E6B8-AD26-A494-776A-DFAC7A6B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71F05C-C0A0-1A2D-F2EC-A19FADB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A415B1-B6C6-6A8F-FFB8-E2F89E2E9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0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"/>
          <p:cNvSpPr/>
          <p:nvPr/>
        </p:nvSpPr>
        <p:spPr>
          <a:xfrm flipV="1">
            <a:off x="285750" y="3238362"/>
            <a:ext cx="8572500" cy="13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285750" y="3390900"/>
            <a:ext cx="8572500" cy="1428750"/>
          </a:xfrm>
          <a:prstGeom prst="rect">
            <a:avLst/>
          </a:prstGeom>
        </p:spPr>
        <p:txBody>
          <a:bodyPr/>
          <a:lstStyle>
            <a:lvl1pPr>
              <a:defRPr sz="11363">
                <a:solidFill>
                  <a:srgbClr val="B9DA6D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5750" y="2247900"/>
            <a:ext cx="8572500" cy="9525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FFFFFF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FFFFFF"/>
                </a:solidFill>
              </a:defRPr>
            </a:lvl2pPr>
            <a:lvl3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FFFFFF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FFFFFF"/>
                </a:solidFill>
              </a:defRPr>
            </a:lvl4pPr>
            <a:lvl5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" name="PSI Logo inverted with Outlined Fonts.pdf" descr="PSI Logo inverted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307447"/>
            <a:ext cx="2031392" cy="72152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819" y="228601"/>
            <a:ext cx="176330" cy="1868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412118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mage"/>
          <p:cNvSpPr>
            <a:spLocks noGrp="1"/>
          </p:cNvSpPr>
          <p:nvPr>
            <p:ph type="pic" idx="21"/>
          </p:nvPr>
        </p:nvSpPr>
        <p:spPr>
          <a:xfrm>
            <a:off x="-14288" y="-457200"/>
            <a:ext cx="9172575" cy="60547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" name="Line"/>
          <p:cNvSpPr/>
          <p:nvPr/>
        </p:nvSpPr>
        <p:spPr>
          <a:xfrm flipV="1">
            <a:off x="285750" y="3238362"/>
            <a:ext cx="8572500" cy="13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285750" y="3390900"/>
            <a:ext cx="8572500" cy="1428750"/>
          </a:xfrm>
          <a:prstGeom prst="rect">
            <a:avLst/>
          </a:prstGeom>
          <a:effectLst>
            <a:outerShdw blurRad="127000" dist="25400" dir="5400000" rotWithShape="0">
              <a:srgbClr val="000000">
                <a:alpha val="80000"/>
              </a:srgbClr>
            </a:outerShdw>
          </a:effectLst>
        </p:spPr>
        <p:txBody>
          <a:bodyPr/>
          <a:lstStyle>
            <a:lvl1pPr>
              <a:defRPr sz="11363">
                <a:solidFill>
                  <a:srgbClr val="B9DA6D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5750" y="2247900"/>
            <a:ext cx="8572500" cy="9525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A6AAA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A6AAA9"/>
                </a:solidFill>
              </a:defRPr>
            </a:lvl2pPr>
            <a:lvl3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A6AAA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A6AAA9"/>
                </a:solidFill>
              </a:defRPr>
            </a:lvl4pPr>
            <a:lvl5pPr marL="0" indent="0">
              <a:lnSpc>
                <a:spcPct val="80000"/>
              </a:lnSpc>
              <a:spcBef>
                <a:spcPts val="1200"/>
              </a:spcBef>
              <a:buClrTx/>
              <a:buSzTx/>
              <a:buFontTx/>
              <a:buNone/>
              <a:defRPr sz="2888">
                <a:solidFill>
                  <a:srgbClr val="A6AAA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2" name="Group"/>
          <p:cNvGrpSpPr/>
          <p:nvPr/>
        </p:nvGrpSpPr>
        <p:grpSpPr>
          <a:xfrm>
            <a:off x="285750" y="253076"/>
            <a:ext cx="1494408" cy="252413"/>
            <a:chOff x="0" y="0"/>
            <a:chExt cx="3985085" cy="673100"/>
          </a:xfrm>
        </p:grpSpPr>
        <p:pic>
          <p:nvPicPr>
            <p:cNvPr id="30" name="epfl-logo.pdf" descr="epfl-logo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9815" y="194981"/>
              <a:ext cx="1645271" cy="478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PSI Logo white with Outlined Fonts.pdf" descr="PSI Logo white with Outlined Font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95054" cy="673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" name="Rectangle"/>
          <p:cNvSpPr/>
          <p:nvPr/>
        </p:nvSpPr>
        <p:spPr>
          <a:xfrm>
            <a:off x="0" y="4942812"/>
            <a:ext cx="9144000" cy="20068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500"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84675" y="4975350"/>
            <a:ext cx="176330" cy="1868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" name="Text"/>
          <p:cNvSpPr txBox="1">
            <a:spLocks noGrp="1"/>
          </p:cNvSpPr>
          <p:nvPr>
            <p:ph type="body" sz="quarter" idx="22"/>
          </p:nvPr>
        </p:nvSpPr>
        <p:spPr>
          <a:xfrm>
            <a:off x="8755594" y="4860512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3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3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asmus Ischebeck"/>
          <p:cNvSpPr txBox="1"/>
          <p:nvPr/>
        </p:nvSpPr>
        <p:spPr>
          <a:xfrm>
            <a:off x="369136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</p:spTree>
    <p:extLst>
      <p:ext uri="{BB962C8B-B14F-4D97-AF65-F5344CB8AC3E}">
        <p14:creationId xmlns:p14="http://schemas.microsoft.com/office/powerpoint/2010/main" val="23909468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SW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Image"/>
          <p:cNvSpPr>
            <a:spLocks noGrp="1"/>
          </p:cNvSpPr>
          <p:nvPr>
            <p:ph type="pic" idx="21"/>
          </p:nvPr>
        </p:nvSpPr>
        <p:spPr>
          <a:xfrm>
            <a:off x="-14288" y="-457200"/>
            <a:ext cx="9172575" cy="60547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" name="Rectangle"/>
          <p:cNvSpPr/>
          <p:nvPr/>
        </p:nvSpPr>
        <p:spPr>
          <a:xfrm>
            <a:off x="0" y="4942812"/>
            <a:ext cx="9144000" cy="20068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500"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285750" y="3390900"/>
            <a:ext cx="8572500" cy="1428750"/>
          </a:xfrm>
          <a:prstGeom prst="rect">
            <a:avLst/>
          </a:prstGeom>
          <a:effectLst>
            <a:outerShdw blurRad="127000" dist="25400" dir="5400000" rotWithShape="0">
              <a:srgbClr val="000000">
                <a:alpha val="80000"/>
              </a:srgbClr>
            </a:outerShdw>
          </a:effectLst>
        </p:spPr>
        <p:txBody>
          <a:bodyPr anchor="b"/>
          <a:lstStyle>
            <a:lvl1pPr>
              <a:defRPr sz="4500">
                <a:solidFill>
                  <a:srgbClr val="B9DA6D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Title Text</a:t>
            </a:r>
          </a:p>
        </p:txBody>
      </p:sp>
      <p:pic>
        <p:nvPicPr>
          <p:cNvPr id="47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3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Rasmus Ischebeck"/>
          <p:cNvSpPr txBox="1">
            <a:spLocks noGrp="1"/>
          </p:cNvSpPr>
          <p:nvPr>
            <p:ph type="body" sz="quarter" idx="22"/>
          </p:nvPr>
        </p:nvSpPr>
        <p:spPr>
          <a:xfrm>
            <a:off x="369135" y="4953299"/>
            <a:ext cx="811119" cy="206467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1275"/>
              </a:spcBef>
              <a:buClrTx/>
              <a:buSzTx/>
              <a:buFontTx/>
              <a:buNone/>
              <a:defRPr sz="67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Rasmus Ischebeck</a:t>
            </a:r>
          </a:p>
        </p:txBody>
      </p:sp>
      <p:sp>
        <p:nvSpPr>
          <p:cNvPr id="49" name="Text"/>
          <p:cNvSpPr txBox="1">
            <a:spLocks noGrp="1"/>
          </p:cNvSpPr>
          <p:nvPr>
            <p:ph type="body" sz="quarter" idx="23"/>
          </p:nvPr>
        </p:nvSpPr>
        <p:spPr>
          <a:xfrm>
            <a:off x="8779407" y="4866738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6662" y="4986338"/>
            <a:ext cx="176330" cy="1868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306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NW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Image"/>
          <p:cNvSpPr>
            <a:spLocks noGrp="1"/>
          </p:cNvSpPr>
          <p:nvPr>
            <p:ph type="pic" idx="21"/>
          </p:nvPr>
        </p:nvSpPr>
        <p:spPr>
          <a:xfrm>
            <a:off x="-14288" y="-457200"/>
            <a:ext cx="9172575" cy="60547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" name="Rectangle"/>
          <p:cNvSpPr/>
          <p:nvPr/>
        </p:nvSpPr>
        <p:spPr>
          <a:xfrm>
            <a:off x="0" y="4942812"/>
            <a:ext cx="9144000" cy="20068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500"/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285750" y="252056"/>
            <a:ext cx="8572500" cy="1428751"/>
          </a:xfrm>
          <a:prstGeom prst="rect">
            <a:avLst/>
          </a:prstGeom>
          <a:effectLst>
            <a:outerShdw blurRad="127000" dist="25400" dir="5400000" rotWithShape="0">
              <a:srgbClr val="000000">
                <a:alpha val="80000"/>
              </a:srgbClr>
            </a:outerShdw>
          </a:effectLst>
        </p:spPr>
        <p:txBody>
          <a:bodyPr/>
          <a:lstStyle>
            <a:lvl1pPr>
              <a:defRPr sz="4500">
                <a:solidFill>
                  <a:srgbClr val="B9DA6D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Text"/>
          <p:cNvSpPr txBox="1">
            <a:spLocks noGrp="1"/>
          </p:cNvSpPr>
          <p:nvPr>
            <p:ph type="body" sz="quarter" idx="22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2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3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Rasmus Ischebeck"/>
          <p:cNvSpPr txBox="1"/>
          <p:nvPr/>
        </p:nvSpPr>
        <p:spPr>
          <a:xfrm>
            <a:off x="369136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</p:spTree>
    <p:extLst>
      <p:ext uri="{BB962C8B-B14F-4D97-AF65-F5344CB8AC3E}">
        <p14:creationId xmlns:p14="http://schemas.microsoft.com/office/powerpoint/2010/main" val="101144142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16" y="206023"/>
            <a:ext cx="8229168" cy="857282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16" y="1151246"/>
            <a:ext cx="4040026" cy="479956"/>
          </a:xfrm>
        </p:spPr>
        <p:txBody>
          <a:bodyPr anchor="b"/>
          <a:lstStyle>
            <a:lvl1pPr marL="0" indent="0">
              <a:buNone/>
              <a:defRPr sz="375" b="1"/>
            </a:lvl1pPr>
            <a:lvl2pPr marL="75061" indent="0">
              <a:buNone/>
              <a:defRPr sz="300" b="1"/>
            </a:lvl2pPr>
            <a:lvl3pPr marL="150122" indent="0">
              <a:buNone/>
              <a:defRPr sz="300" b="1"/>
            </a:lvl3pPr>
            <a:lvl4pPr marL="225182" indent="0">
              <a:buNone/>
              <a:defRPr sz="300" b="1"/>
            </a:lvl4pPr>
            <a:lvl5pPr marL="300243" indent="0">
              <a:buNone/>
              <a:defRPr sz="300" b="1"/>
            </a:lvl5pPr>
            <a:lvl6pPr marL="375304" indent="0">
              <a:buNone/>
              <a:defRPr sz="300" b="1"/>
            </a:lvl6pPr>
            <a:lvl7pPr marL="450365" indent="0">
              <a:buNone/>
              <a:defRPr sz="300" b="1"/>
            </a:lvl7pPr>
            <a:lvl8pPr marL="525426" indent="0">
              <a:buNone/>
              <a:defRPr sz="300" b="1"/>
            </a:lvl8pPr>
            <a:lvl9pPr marL="600487" indent="0">
              <a:buNone/>
              <a:defRPr sz="3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16" y="1631201"/>
            <a:ext cx="4040026" cy="2963479"/>
          </a:xfrm>
        </p:spPr>
        <p:txBody>
          <a:bodyPr/>
          <a:lstStyle>
            <a:lvl1pPr>
              <a:defRPr sz="375"/>
            </a:lvl1pPr>
            <a:lvl2pPr>
              <a:defRPr sz="300"/>
            </a:lvl2pPr>
            <a:lvl3pPr>
              <a:defRPr sz="3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151246"/>
            <a:ext cx="4041465" cy="479956"/>
          </a:xfrm>
        </p:spPr>
        <p:txBody>
          <a:bodyPr anchor="b"/>
          <a:lstStyle>
            <a:lvl1pPr marL="0" indent="0">
              <a:buNone/>
              <a:defRPr sz="375" b="1"/>
            </a:lvl1pPr>
            <a:lvl2pPr marL="75061" indent="0">
              <a:buNone/>
              <a:defRPr sz="300" b="1"/>
            </a:lvl2pPr>
            <a:lvl3pPr marL="150122" indent="0">
              <a:buNone/>
              <a:defRPr sz="300" b="1"/>
            </a:lvl3pPr>
            <a:lvl4pPr marL="225182" indent="0">
              <a:buNone/>
              <a:defRPr sz="300" b="1"/>
            </a:lvl4pPr>
            <a:lvl5pPr marL="300243" indent="0">
              <a:buNone/>
              <a:defRPr sz="300" b="1"/>
            </a:lvl5pPr>
            <a:lvl6pPr marL="375304" indent="0">
              <a:buNone/>
              <a:defRPr sz="300" b="1"/>
            </a:lvl6pPr>
            <a:lvl7pPr marL="450365" indent="0">
              <a:buNone/>
              <a:defRPr sz="300" b="1"/>
            </a:lvl7pPr>
            <a:lvl8pPr marL="525426" indent="0">
              <a:buNone/>
              <a:defRPr sz="300" b="1"/>
            </a:lvl8pPr>
            <a:lvl9pPr marL="600487" indent="0">
              <a:buNone/>
              <a:defRPr sz="3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1631201"/>
            <a:ext cx="4041465" cy="2963479"/>
          </a:xfrm>
        </p:spPr>
        <p:txBody>
          <a:bodyPr/>
          <a:lstStyle>
            <a:lvl1pPr>
              <a:defRPr sz="375"/>
            </a:lvl1pPr>
            <a:lvl2pPr>
              <a:defRPr sz="300"/>
            </a:lvl2pPr>
            <a:lvl3pPr>
              <a:defRPr sz="3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7BEEF-32C5-1C44-A33A-4304CEFB997E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9031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>
            <a:spLocks noGrp="1"/>
          </p:cNvSpPr>
          <p:nvPr>
            <p:ph type="pic" idx="21"/>
          </p:nvPr>
        </p:nvSpPr>
        <p:spPr>
          <a:xfrm>
            <a:off x="-74082" y="0"/>
            <a:ext cx="4833149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Image"/>
          <p:cNvSpPr>
            <a:spLocks noGrp="1"/>
          </p:cNvSpPr>
          <p:nvPr>
            <p:ph type="pic" idx="22"/>
          </p:nvPr>
        </p:nvSpPr>
        <p:spPr>
          <a:xfrm>
            <a:off x="3992463" y="-457200"/>
            <a:ext cx="5159574" cy="60547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Rectangle"/>
          <p:cNvSpPr/>
          <p:nvPr/>
        </p:nvSpPr>
        <p:spPr>
          <a:xfrm>
            <a:off x="0" y="4942812"/>
            <a:ext cx="9144000" cy="20068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500"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85750" y="252056"/>
            <a:ext cx="8572500" cy="1428751"/>
          </a:xfrm>
          <a:prstGeom prst="rect">
            <a:avLst/>
          </a:prstGeom>
          <a:effectLst>
            <a:outerShdw blurRad="127000" dist="25400" dir="5400000" rotWithShape="0">
              <a:srgbClr val="000000">
                <a:alpha val="80000"/>
              </a:srgbClr>
            </a:outerShdw>
          </a:effectLst>
        </p:spPr>
        <p:txBody>
          <a:bodyPr/>
          <a:lstStyle>
            <a:lvl1pPr>
              <a:defRPr sz="4500">
                <a:solidFill>
                  <a:srgbClr val="B9DA6D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Text"/>
          <p:cNvSpPr txBox="1">
            <a:spLocks noGrp="1"/>
          </p:cNvSpPr>
          <p:nvPr>
            <p:ph type="body" sz="quarter" idx="23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3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Rasmus Ischebeck"/>
          <p:cNvSpPr txBox="1"/>
          <p:nvPr/>
        </p:nvSpPr>
        <p:spPr>
          <a:xfrm>
            <a:off x="369136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</p:spTree>
    <p:extLst>
      <p:ext uri="{BB962C8B-B14F-4D97-AF65-F5344CB8AC3E}">
        <p14:creationId xmlns:p14="http://schemas.microsoft.com/office/powerpoint/2010/main" val="112109889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half" idx="21"/>
          </p:nvPr>
        </p:nvSpPr>
        <p:spPr>
          <a:xfrm>
            <a:off x="4572000" y="-66675"/>
            <a:ext cx="4572000" cy="26860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22"/>
          </p:nvPr>
        </p:nvSpPr>
        <p:spPr>
          <a:xfrm>
            <a:off x="4572000" y="2419351"/>
            <a:ext cx="4572000" cy="311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idx="23"/>
          </p:nvPr>
        </p:nvSpPr>
        <p:spPr>
          <a:xfrm>
            <a:off x="-71438" y="0"/>
            <a:ext cx="4660602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34228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Image"/>
          <p:cNvSpPr>
            <a:spLocks noGrp="1"/>
          </p:cNvSpPr>
          <p:nvPr>
            <p:ph type="pic" idx="21"/>
          </p:nvPr>
        </p:nvSpPr>
        <p:spPr>
          <a:xfrm>
            <a:off x="-71438" y="0"/>
            <a:ext cx="4660602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4143375" y="3390900"/>
            <a:ext cx="4714875" cy="1428750"/>
          </a:xfrm>
          <a:prstGeom prst="rect">
            <a:avLst/>
          </a:prstGeom>
        </p:spPr>
        <p:txBody>
          <a:bodyPr/>
          <a:lstStyle>
            <a:lvl1pPr>
              <a:defRPr sz="11363">
                <a:solidFill>
                  <a:srgbClr val="B9DA6D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7" name="Text"/>
          <p:cNvSpPr txBox="1">
            <a:spLocks noGrp="1"/>
          </p:cNvSpPr>
          <p:nvPr>
            <p:ph type="body" sz="quarter" idx="22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98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636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asmus Ischebeck"/>
          <p:cNvSpPr txBox="1"/>
          <p:nvPr/>
        </p:nvSpPr>
        <p:spPr>
          <a:xfrm>
            <a:off x="4186449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</p:spTree>
    <p:extLst>
      <p:ext uri="{BB962C8B-B14F-4D97-AF65-F5344CB8AC3E}">
        <p14:creationId xmlns:p14="http://schemas.microsoft.com/office/powerpoint/2010/main" val="309142966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Vertica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4143375" y="101841"/>
            <a:ext cx="4714875" cy="1428751"/>
          </a:xfrm>
          <a:prstGeom prst="rect">
            <a:avLst/>
          </a:prstGeom>
        </p:spPr>
        <p:txBody>
          <a:bodyPr/>
          <a:lstStyle>
            <a:lvl1pPr>
              <a:defRPr sz="11363">
                <a:solidFill>
                  <a:srgbClr val="B9DA6D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Line"/>
          <p:cNvSpPr/>
          <p:nvPr/>
        </p:nvSpPr>
        <p:spPr>
          <a:xfrm flipV="1">
            <a:off x="4143376" y="1505376"/>
            <a:ext cx="4714874" cy="77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108" name="Image"/>
          <p:cNvSpPr>
            <a:spLocks noGrp="1"/>
          </p:cNvSpPr>
          <p:nvPr>
            <p:ph type="pic" idx="21"/>
          </p:nvPr>
        </p:nvSpPr>
        <p:spPr>
          <a:xfrm>
            <a:off x="-71438" y="0"/>
            <a:ext cx="4660602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43375" y="1682992"/>
            <a:ext cx="4714876" cy="320208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Bef>
                <a:spcPts val="1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38125">
              <a:lnSpc>
                <a:spcPct val="80000"/>
              </a:lnSpc>
              <a:spcBef>
                <a:spcPts val="1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238125">
              <a:lnSpc>
                <a:spcPct val="80000"/>
              </a:lnSpc>
              <a:spcBef>
                <a:spcPts val="1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38125">
              <a:lnSpc>
                <a:spcPct val="80000"/>
              </a:lnSpc>
              <a:spcBef>
                <a:spcPts val="1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125">
              <a:lnSpc>
                <a:spcPct val="80000"/>
              </a:lnSpc>
              <a:spcBef>
                <a:spcPts val="1200"/>
              </a:spcBef>
              <a:buClr>
                <a:srgbClr val="56A3D6"/>
              </a:buClr>
              <a:buSzPct val="100000"/>
              <a:buFontTx/>
              <a:buChar char="▸"/>
              <a:defRPr>
                <a:solidFill>
                  <a:srgbClr val="A6AA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1" name="Text"/>
          <p:cNvSpPr txBox="1">
            <a:spLocks noGrp="1"/>
          </p:cNvSpPr>
          <p:nvPr>
            <p:ph type="body" sz="quarter" idx="22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12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636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asmus Ischebeck"/>
          <p:cNvSpPr txBox="1"/>
          <p:nvPr/>
        </p:nvSpPr>
        <p:spPr>
          <a:xfrm>
            <a:off x="4186449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</p:spTree>
    <p:extLst>
      <p:ext uri="{BB962C8B-B14F-4D97-AF65-F5344CB8AC3E}">
        <p14:creationId xmlns:p14="http://schemas.microsoft.com/office/powerpoint/2010/main" val="228897578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Vertical and 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4143375" y="101841"/>
            <a:ext cx="4714875" cy="1428751"/>
          </a:xfrm>
          <a:prstGeom prst="rect">
            <a:avLst/>
          </a:prstGeom>
        </p:spPr>
        <p:txBody>
          <a:bodyPr/>
          <a:lstStyle>
            <a:lvl1pPr>
              <a:defRPr sz="3375">
                <a:solidFill>
                  <a:srgbClr val="B9DA6D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Line"/>
          <p:cNvSpPr/>
          <p:nvPr/>
        </p:nvSpPr>
        <p:spPr>
          <a:xfrm flipV="1">
            <a:off x="4143376" y="1505376"/>
            <a:ext cx="4714874" cy="77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122" name="Image"/>
          <p:cNvSpPr>
            <a:spLocks noGrp="1"/>
          </p:cNvSpPr>
          <p:nvPr>
            <p:ph type="pic" idx="21"/>
          </p:nvPr>
        </p:nvSpPr>
        <p:spPr>
          <a:xfrm>
            <a:off x="-71438" y="0"/>
            <a:ext cx="4660602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22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quarter" idx="23"/>
          </p:nvPr>
        </p:nvSpPr>
        <p:spPr>
          <a:xfrm>
            <a:off x="4120372" y="1663135"/>
            <a:ext cx="641912" cy="6419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sz="quarter" idx="24"/>
          </p:nvPr>
        </p:nvSpPr>
        <p:spPr>
          <a:xfrm>
            <a:off x="4096445" y="2456340"/>
            <a:ext cx="689766" cy="6897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Image"/>
          <p:cNvSpPr>
            <a:spLocks noGrp="1"/>
          </p:cNvSpPr>
          <p:nvPr>
            <p:ph type="pic" sz="quarter" idx="25"/>
          </p:nvPr>
        </p:nvSpPr>
        <p:spPr>
          <a:xfrm>
            <a:off x="4111296" y="3297400"/>
            <a:ext cx="660064" cy="5940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Image"/>
          <p:cNvSpPr>
            <a:spLocks noGrp="1"/>
          </p:cNvSpPr>
          <p:nvPr>
            <p:ph type="pic" sz="quarter" idx="26"/>
          </p:nvPr>
        </p:nvSpPr>
        <p:spPr>
          <a:xfrm>
            <a:off x="4056016" y="4042750"/>
            <a:ext cx="770624" cy="7656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Electrons flying in a circle"/>
          <p:cNvSpPr txBox="1">
            <a:spLocks noGrp="1"/>
          </p:cNvSpPr>
          <p:nvPr>
            <p:ph type="body" sz="quarter" idx="27"/>
          </p:nvPr>
        </p:nvSpPr>
        <p:spPr>
          <a:xfrm>
            <a:off x="4956802" y="1663135"/>
            <a:ext cx="3901448" cy="62748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Electrons flying in a circle</a:t>
            </a:r>
          </a:p>
        </p:txBody>
      </p:sp>
      <p:sp>
        <p:nvSpPr>
          <p:cNvPr id="130" name="Accelerated electrons"/>
          <p:cNvSpPr txBox="1">
            <a:spLocks noGrp="1"/>
          </p:cNvSpPr>
          <p:nvPr>
            <p:ph type="body" sz="quarter" idx="28"/>
          </p:nvPr>
        </p:nvSpPr>
        <p:spPr>
          <a:xfrm>
            <a:off x="4956804" y="2456340"/>
            <a:ext cx="3901447" cy="6897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Accelerated electrons</a:t>
            </a:r>
          </a:p>
        </p:txBody>
      </p:sp>
      <p:sp>
        <p:nvSpPr>
          <p:cNvPr id="131" name="Protons in LHC"/>
          <p:cNvSpPr txBox="1">
            <a:spLocks noGrp="1"/>
          </p:cNvSpPr>
          <p:nvPr>
            <p:ph type="body" sz="quarter" idx="29"/>
          </p:nvPr>
        </p:nvSpPr>
        <p:spPr>
          <a:xfrm>
            <a:off x="4956802" y="3297400"/>
            <a:ext cx="3901448" cy="59405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Protons in LHC</a:t>
            </a:r>
          </a:p>
        </p:txBody>
      </p:sp>
      <p:sp>
        <p:nvSpPr>
          <p:cNvPr id="132" name="All of the above"/>
          <p:cNvSpPr txBox="1">
            <a:spLocks noGrp="1"/>
          </p:cNvSpPr>
          <p:nvPr>
            <p:ph type="body" sz="quarter" idx="30"/>
          </p:nvPr>
        </p:nvSpPr>
        <p:spPr>
          <a:xfrm>
            <a:off x="4956802" y="4042750"/>
            <a:ext cx="3901448" cy="76567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All of the above</a:t>
            </a:r>
          </a:p>
        </p:txBody>
      </p:sp>
      <p:pic>
        <p:nvPicPr>
          <p:cNvPr id="133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617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asmus Ischebeck"/>
          <p:cNvSpPr txBox="1"/>
          <p:nvPr/>
        </p:nvSpPr>
        <p:spPr>
          <a:xfrm>
            <a:off x="4207430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</p:spTree>
    <p:extLst>
      <p:ext uri="{BB962C8B-B14F-4D97-AF65-F5344CB8AC3E}">
        <p14:creationId xmlns:p14="http://schemas.microsoft.com/office/powerpoint/2010/main" val="289801847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ine"/>
          <p:cNvSpPr/>
          <p:nvPr/>
        </p:nvSpPr>
        <p:spPr>
          <a:xfrm flipV="1">
            <a:off x="285750" y="523737"/>
            <a:ext cx="8572500" cy="13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285750" y="93938"/>
            <a:ext cx="8572500" cy="381001"/>
          </a:xfrm>
          <a:prstGeom prst="rect">
            <a:avLst/>
          </a:prstGeom>
        </p:spPr>
        <p:txBody>
          <a:bodyPr/>
          <a:lstStyle>
            <a:lvl1pPr>
              <a:spcBef>
                <a:spcPts val="1463"/>
              </a:spcBef>
              <a:defRPr>
                <a:solidFill>
                  <a:srgbClr val="B9DA6D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285750" y="693970"/>
            <a:ext cx="8572500" cy="4095461"/>
          </a:xfrm>
          <a:prstGeom prst="rect">
            <a:avLst/>
          </a:prstGeom>
        </p:spPr>
        <p:txBody>
          <a:bodyPr/>
          <a:lstStyle>
            <a:lvl1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Text"/>
          <p:cNvSpPr txBox="1">
            <a:spLocks noGrp="1"/>
          </p:cNvSpPr>
          <p:nvPr>
            <p:ph type="body" sz="quarter" idx="21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4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3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asmus Ischebeck"/>
          <p:cNvSpPr txBox="1"/>
          <p:nvPr/>
        </p:nvSpPr>
        <p:spPr>
          <a:xfrm>
            <a:off x="369136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</p:spTree>
    <p:extLst>
      <p:ext uri="{BB962C8B-B14F-4D97-AF65-F5344CB8AC3E}">
        <p14:creationId xmlns:p14="http://schemas.microsoft.com/office/powerpoint/2010/main" val="90423418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rge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ine"/>
          <p:cNvSpPr/>
          <p:nvPr/>
        </p:nvSpPr>
        <p:spPr>
          <a:xfrm flipV="1">
            <a:off x="285750" y="1471484"/>
            <a:ext cx="8572500" cy="13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285750" y="93937"/>
            <a:ext cx="8572500" cy="1295072"/>
          </a:xfrm>
          <a:prstGeom prst="rect">
            <a:avLst/>
          </a:prstGeom>
        </p:spPr>
        <p:txBody>
          <a:bodyPr/>
          <a:lstStyle>
            <a:lvl1pPr>
              <a:spcBef>
                <a:spcPts val="1463"/>
              </a:spcBef>
              <a:defRPr sz="11363">
                <a:solidFill>
                  <a:srgbClr val="B9DA6D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idx="1"/>
          </p:nvPr>
        </p:nvSpPr>
        <p:spPr>
          <a:xfrm>
            <a:off x="285750" y="1587967"/>
            <a:ext cx="8572500" cy="3201464"/>
          </a:xfrm>
          <a:prstGeom prst="rect">
            <a:avLst/>
          </a:prstGeom>
        </p:spPr>
        <p:txBody>
          <a:bodyPr/>
          <a:lstStyle>
            <a:lvl1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rgbClr val="56A3D6"/>
              </a:buClr>
              <a:buChar char="▸"/>
              <a:defRPr>
                <a:solidFill>
                  <a:srgbClr val="A4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8" name="Text"/>
          <p:cNvSpPr txBox="1">
            <a:spLocks noGrp="1"/>
          </p:cNvSpPr>
          <p:nvPr>
            <p:ph type="body" sz="quarter" idx="21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59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3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asmus Ischebeck"/>
          <p:cNvSpPr txBox="1"/>
          <p:nvPr/>
        </p:nvSpPr>
        <p:spPr>
          <a:xfrm>
            <a:off x="369136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</p:spTree>
    <p:extLst>
      <p:ext uri="{BB962C8B-B14F-4D97-AF65-F5344CB8AC3E}">
        <p14:creationId xmlns:p14="http://schemas.microsoft.com/office/powerpoint/2010/main" val="347089079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ine"/>
          <p:cNvSpPr/>
          <p:nvPr/>
        </p:nvSpPr>
        <p:spPr>
          <a:xfrm flipV="1">
            <a:off x="285750" y="523737"/>
            <a:ext cx="8572500" cy="13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285750" y="93938"/>
            <a:ext cx="8572500" cy="381001"/>
          </a:xfrm>
          <a:prstGeom prst="rect">
            <a:avLst/>
          </a:prstGeom>
        </p:spPr>
        <p:txBody>
          <a:bodyPr/>
          <a:lstStyle>
            <a:lvl1pPr>
              <a:spcBef>
                <a:spcPts val="1463"/>
              </a:spcBef>
              <a:defRPr>
                <a:solidFill>
                  <a:srgbClr val="AAC93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285750" y="693970"/>
            <a:ext cx="8572500" cy="40954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Clr>
                <a:schemeClr val="accent1"/>
              </a:buClr>
              <a:buChar char="▸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1" name="Text"/>
          <p:cNvSpPr txBox="1">
            <a:spLocks noGrp="1"/>
          </p:cNvSpPr>
          <p:nvPr>
            <p:ph type="body" sz="quarter" idx="21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72" name="Rasmus Ischebeck"/>
          <p:cNvSpPr txBox="1"/>
          <p:nvPr/>
        </p:nvSpPr>
        <p:spPr>
          <a:xfrm>
            <a:off x="369886" y="4987408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  <p:pic>
        <p:nvPicPr>
          <p:cNvPr id="173" name="PSI Logo with Outlined Fonts.pdf" descr="PSI Logo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5010150"/>
            <a:ext cx="233363" cy="828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593899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iz"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ine"/>
          <p:cNvSpPr/>
          <p:nvPr/>
        </p:nvSpPr>
        <p:spPr>
          <a:xfrm flipV="1">
            <a:off x="285750" y="523737"/>
            <a:ext cx="8572500" cy="13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285750" y="93938"/>
            <a:ext cx="8572500" cy="381001"/>
          </a:xfrm>
          <a:prstGeom prst="rect">
            <a:avLst/>
          </a:prstGeom>
        </p:spPr>
        <p:txBody>
          <a:bodyPr/>
          <a:lstStyle>
            <a:lvl1pPr>
              <a:spcBef>
                <a:spcPts val="1463"/>
              </a:spcBef>
              <a:defRPr>
                <a:solidFill>
                  <a:srgbClr val="B9DA6D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3" name="Text"/>
          <p:cNvSpPr txBox="1">
            <a:spLocks noGrp="1"/>
          </p:cNvSpPr>
          <p:nvPr>
            <p:ph type="body" sz="quarter" idx="21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84" name="Image"/>
          <p:cNvSpPr>
            <a:spLocks noGrp="1"/>
          </p:cNvSpPr>
          <p:nvPr>
            <p:ph type="pic" sz="quarter" idx="22"/>
          </p:nvPr>
        </p:nvSpPr>
        <p:spPr>
          <a:xfrm>
            <a:off x="297432" y="691111"/>
            <a:ext cx="837341" cy="8373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" name="Image"/>
          <p:cNvSpPr>
            <a:spLocks noGrp="1"/>
          </p:cNvSpPr>
          <p:nvPr>
            <p:ph type="pic" sz="quarter" idx="23"/>
          </p:nvPr>
        </p:nvSpPr>
        <p:spPr>
          <a:xfrm>
            <a:off x="266220" y="1725806"/>
            <a:ext cx="899764" cy="8997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Image"/>
          <p:cNvSpPr>
            <a:spLocks noGrp="1"/>
          </p:cNvSpPr>
          <p:nvPr>
            <p:ph type="pic" sz="quarter" idx="24"/>
          </p:nvPr>
        </p:nvSpPr>
        <p:spPr>
          <a:xfrm>
            <a:off x="285594" y="2822925"/>
            <a:ext cx="861019" cy="7749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7" name="Image"/>
          <p:cNvSpPr>
            <a:spLocks noGrp="1"/>
          </p:cNvSpPr>
          <p:nvPr>
            <p:ph type="pic" sz="quarter" idx="25"/>
          </p:nvPr>
        </p:nvSpPr>
        <p:spPr>
          <a:xfrm>
            <a:off x="213483" y="3795197"/>
            <a:ext cx="1005239" cy="9987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8" name="Electrons flying in a circle"/>
          <p:cNvSpPr txBox="1">
            <a:spLocks noGrp="1"/>
          </p:cNvSpPr>
          <p:nvPr>
            <p:ph type="body" sz="quarter" idx="26"/>
          </p:nvPr>
        </p:nvSpPr>
        <p:spPr>
          <a:xfrm>
            <a:off x="1388514" y="691111"/>
            <a:ext cx="7469737" cy="8185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Electrons flying in a circle</a:t>
            </a:r>
          </a:p>
        </p:txBody>
      </p:sp>
      <p:sp>
        <p:nvSpPr>
          <p:cNvPr id="189" name="Accelerated electrons"/>
          <p:cNvSpPr txBox="1">
            <a:spLocks noGrp="1"/>
          </p:cNvSpPr>
          <p:nvPr>
            <p:ph type="body" sz="quarter" idx="27"/>
          </p:nvPr>
        </p:nvSpPr>
        <p:spPr>
          <a:xfrm>
            <a:off x="1388514" y="1725806"/>
            <a:ext cx="7469736" cy="89976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Accelerated electrons</a:t>
            </a:r>
          </a:p>
        </p:txBody>
      </p:sp>
      <p:sp>
        <p:nvSpPr>
          <p:cNvPr id="190" name="Protons in LHC"/>
          <p:cNvSpPr txBox="1">
            <a:spLocks noGrp="1"/>
          </p:cNvSpPr>
          <p:nvPr>
            <p:ph type="body" sz="quarter" idx="28"/>
          </p:nvPr>
        </p:nvSpPr>
        <p:spPr>
          <a:xfrm>
            <a:off x="1388514" y="2822925"/>
            <a:ext cx="7469737" cy="7749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Protons in LHC</a:t>
            </a:r>
          </a:p>
        </p:txBody>
      </p:sp>
      <p:sp>
        <p:nvSpPr>
          <p:cNvPr id="191" name="All of the above"/>
          <p:cNvSpPr txBox="1">
            <a:spLocks noGrp="1"/>
          </p:cNvSpPr>
          <p:nvPr>
            <p:ph type="body" sz="quarter" idx="29"/>
          </p:nvPr>
        </p:nvSpPr>
        <p:spPr>
          <a:xfrm>
            <a:off x="1388514" y="3795196"/>
            <a:ext cx="7469737" cy="9987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All of the above</a:t>
            </a:r>
          </a:p>
        </p:txBody>
      </p:sp>
      <p:pic>
        <p:nvPicPr>
          <p:cNvPr id="192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3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asmus Ischebeck"/>
          <p:cNvSpPr txBox="1"/>
          <p:nvPr/>
        </p:nvSpPr>
        <p:spPr>
          <a:xfrm>
            <a:off x="369136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</p:spTree>
    <p:extLst>
      <p:ext uri="{BB962C8B-B14F-4D97-AF65-F5344CB8AC3E}">
        <p14:creationId xmlns:p14="http://schemas.microsoft.com/office/powerpoint/2010/main" val="53814801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iz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ine"/>
          <p:cNvSpPr/>
          <p:nvPr/>
        </p:nvSpPr>
        <p:spPr>
          <a:xfrm flipV="1">
            <a:off x="285750" y="523737"/>
            <a:ext cx="8572500" cy="13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>
            <a:off x="285750" y="93938"/>
            <a:ext cx="8572500" cy="381001"/>
          </a:xfrm>
          <a:prstGeom prst="rect">
            <a:avLst/>
          </a:prstGeom>
        </p:spPr>
        <p:txBody>
          <a:bodyPr/>
          <a:lstStyle>
            <a:lvl1pPr>
              <a:spcBef>
                <a:spcPts val="1463"/>
              </a:spcBef>
              <a:defRPr>
                <a:solidFill>
                  <a:srgbClr val="AAC93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3" name="Rasmus Ischebeck"/>
          <p:cNvSpPr txBox="1">
            <a:spLocks noGrp="1"/>
          </p:cNvSpPr>
          <p:nvPr>
            <p:ph type="body" sz="quarter" idx="21"/>
          </p:nvPr>
        </p:nvSpPr>
        <p:spPr>
          <a:xfrm>
            <a:off x="369885" y="4955349"/>
            <a:ext cx="811119" cy="206467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>
              <a:spcBef>
                <a:spcPts val="1275"/>
              </a:spcBef>
              <a:buClrTx/>
              <a:buSzTx/>
              <a:buFontTx/>
              <a:buNone/>
              <a:defRPr sz="675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Rasmus Ischebeck</a:t>
            </a:r>
          </a:p>
        </p:txBody>
      </p:sp>
      <p:sp>
        <p:nvSpPr>
          <p:cNvPr id="204" name="Text"/>
          <p:cNvSpPr txBox="1">
            <a:spLocks noGrp="1"/>
          </p:cNvSpPr>
          <p:nvPr>
            <p:ph type="body" sz="quarter" idx="22"/>
          </p:nvPr>
        </p:nvSpPr>
        <p:spPr>
          <a:xfrm>
            <a:off x="8781016" y="4868787"/>
            <a:ext cx="102657" cy="37959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r">
              <a:spcBef>
                <a:spcPts val="255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0" indent="0" algn="r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05" name="PSI Logo with Outlined Fonts.pdf" descr="PSI Logo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5010150"/>
            <a:ext cx="233363" cy="82888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Image"/>
          <p:cNvSpPr>
            <a:spLocks noGrp="1"/>
          </p:cNvSpPr>
          <p:nvPr>
            <p:ph type="pic" sz="quarter" idx="23"/>
          </p:nvPr>
        </p:nvSpPr>
        <p:spPr>
          <a:xfrm>
            <a:off x="297432" y="691111"/>
            <a:ext cx="837341" cy="8373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7" name="Image"/>
          <p:cNvSpPr>
            <a:spLocks noGrp="1"/>
          </p:cNvSpPr>
          <p:nvPr>
            <p:ph type="pic" sz="quarter" idx="24"/>
          </p:nvPr>
        </p:nvSpPr>
        <p:spPr>
          <a:xfrm>
            <a:off x="266220" y="1725806"/>
            <a:ext cx="899764" cy="8997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" name="Image"/>
          <p:cNvSpPr>
            <a:spLocks noGrp="1"/>
          </p:cNvSpPr>
          <p:nvPr>
            <p:ph type="pic" sz="quarter" idx="25"/>
          </p:nvPr>
        </p:nvSpPr>
        <p:spPr>
          <a:xfrm>
            <a:off x="285594" y="2822925"/>
            <a:ext cx="861019" cy="7749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9" name="Image"/>
          <p:cNvSpPr>
            <a:spLocks noGrp="1"/>
          </p:cNvSpPr>
          <p:nvPr>
            <p:ph type="pic" sz="quarter" idx="26"/>
          </p:nvPr>
        </p:nvSpPr>
        <p:spPr>
          <a:xfrm>
            <a:off x="213483" y="3795197"/>
            <a:ext cx="1005239" cy="9987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" name="Electrons flying in a circle"/>
          <p:cNvSpPr txBox="1">
            <a:spLocks noGrp="1"/>
          </p:cNvSpPr>
          <p:nvPr>
            <p:ph type="body" sz="quarter" idx="27"/>
          </p:nvPr>
        </p:nvSpPr>
        <p:spPr>
          <a:xfrm>
            <a:off x="1388514" y="691111"/>
            <a:ext cx="7469737" cy="81852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Electrons flying in a circle</a:t>
            </a:r>
          </a:p>
        </p:txBody>
      </p:sp>
      <p:sp>
        <p:nvSpPr>
          <p:cNvPr id="211" name="Accelerated electrons"/>
          <p:cNvSpPr txBox="1">
            <a:spLocks noGrp="1"/>
          </p:cNvSpPr>
          <p:nvPr>
            <p:ph type="body" sz="quarter" idx="28"/>
          </p:nvPr>
        </p:nvSpPr>
        <p:spPr>
          <a:xfrm>
            <a:off x="1388514" y="1725806"/>
            <a:ext cx="7469736" cy="89976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Accelerated electrons</a:t>
            </a:r>
          </a:p>
        </p:txBody>
      </p:sp>
      <p:sp>
        <p:nvSpPr>
          <p:cNvPr id="212" name="Protons in LHC"/>
          <p:cNvSpPr txBox="1">
            <a:spLocks noGrp="1"/>
          </p:cNvSpPr>
          <p:nvPr>
            <p:ph type="body" sz="quarter" idx="29"/>
          </p:nvPr>
        </p:nvSpPr>
        <p:spPr>
          <a:xfrm>
            <a:off x="1388514" y="2822925"/>
            <a:ext cx="7469737" cy="77491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Protons in LHC</a:t>
            </a:r>
          </a:p>
        </p:txBody>
      </p:sp>
      <p:sp>
        <p:nvSpPr>
          <p:cNvPr id="213" name="All of the above"/>
          <p:cNvSpPr txBox="1">
            <a:spLocks noGrp="1"/>
          </p:cNvSpPr>
          <p:nvPr>
            <p:ph type="body" sz="quarter" idx="30"/>
          </p:nvPr>
        </p:nvSpPr>
        <p:spPr>
          <a:xfrm>
            <a:off x="1388514" y="3795196"/>
            <a:ext cx="7469737" cy="99878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defTabSz="685800">
              <a:spcBef>
                <a:spcPts val="713"/>
              </a:spcBef>
              <a:buClrTx/>
              <a:buSzTx/>
              <a:buFontTx/>
              <a:buNone/>
              <a:defRPr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229552335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0523-D10F-3E41-A08E-CB77F4B62FF6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36970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estion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Nick-Veasey-hands-2009.jpg" descr="Nick-Veasey-hands-2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1" y="-1020067"/>
            <a:ext cx="8631099" cy="617603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Nick Veasey"/>
          <p:cNvSpPr txBox="1">
            <a:spLocks noGrp="1"/>
          </p:cNvSpPr>
          <p:nvPr>
            <p:ph type="body" sz="quarter" idx="21"/>
          </p:nvPr>
        </p:nvSpPr>
        <p:spPr>
          <a:xfrm>
            <a:off x="74638" y="4925147"/>
            <a:ext cx="785552" cy="248144"/>
          </a:xfrm>
          <a:prstGeom prst="rect">
            <a:avLst/>
          </a:prstGeom>
          <a:effectLst>
            <a:outerShdw blurRad="101600" dist="63500" dir="2700000" rotWithShape="0">
              <a:srgbClr val="000000">
                <a:alpha val="75000"/>
              </a:srgbClr>
            </a:outerShdw>
          </a:effectLst>
        </p:spPr>
        <p:txBody>
          <a:bodyPr lIns="71437" tIns="71437" rIns="71437" bIns="71437" anchor="ctr">
            <a:spAutoFit/>
          </a:bodyPr>
          <a:lstStyle>
            <a:lvl1pPr marL="0" indent="0" defTabSz="219075">
              <a:spcBef>
                <a:spcPts val="0"/>
              </a:spcBef>
              <a:buClrTx/>
              <a:buSzTx/>
              <a:buFontTx/>
              <a:buNone/>
              <a:defRPr sz="675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Nick Veasey</a:t>
            </a:r>
          </a:p>
        </p:txBody>
      </p:sp>
      <p:sp>
        <p:nvSpPr>
          <p:cNvPr id="222" name="Questions?"/>
          <p:cNvSpPr txBox="1">
            <a:spLocks noGrp="1"/>
          </p:cNvSpPr>
          <p:nvPr>
            <p:ph type="body" sz="quarter" idx="22"/>
          </p:nvPr>
        </p:nvSpPr>
        <p:spPr>
          <a:xfrm>
            <a:off x="256450" y="135204"/>
            <a:ext cx="3008836" cy="836767"/>
          </a:xfrm>
          <a:prstGeom prst="rect">
            <a:avLst/>
          </a:prstGeom>
        </p:spPr>
        <p:txBody>
          <a:bodyPr wrap="none" lIns="71437" tIns="71437" rIns="71437" bIns="71437" anchor="ctr">
            <a:spAutoFit/>
          </a:bodyPr>
          <a:lstStyle>
            <a:lvl1pPr marL="0" indent="0" defTabSz="219075">
              <a:spcBef>
                <a:spcPts val="0"/>
              </a:spcBef>
              <a:buClrTx/>
              <a:buSzTx/>
              <a:buFontTx/>
              <a:buNone/>
              <a:defRPr sz="4500" cap="all">
                <a:solidFill>
                  <a:srgbClr val="B9DA6D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Questions?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331" y="4882306"/>
            <a:ext cx="172641" cy="186929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algn="ctr" defTabSz="219075">
              <a:lnSpc>
                <a:spcPct val="100000"/>
              </a:lnSpc>
              <a:defRPr sz="9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722107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Line"/>
          <p:cNvSpPr/>
          <p:nvPr/>
        </p:nvSpPr>
        <p:spPr>
          <a:xfrm flipV="1">
            <a:off x="285750" y="523737"/>
            <a:ext cx="8572500" cy="13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/>
          </a:p>
        </p:txBody>
      </p:sp>
      <p:sp>
        <p:nvSpPr>
          <p:cNvPr id="231" name="Callout"/>
          <p:cNvSpPr/>
          <p:nvPr/>
        </p:nvSpPr>
        <p:spPr>
          <a:xfrm>
            <a:off x="328613" y="1243013"/>
            <a:ext cx="8486775" cy="2743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500"/>
          </a:p>
        </p:txBody>
      </p:sp>
      <p:sp>
        <p:nvSpPr>
          <p:cNvPr id="232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628650" y="1533525"/>
            <a:ext cx="7896225" cy="72122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025" cap="all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233" name="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85750" y="4081723"/>
            <a:ext cx="8572500" cy="50430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263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234" name="Text"/>
          <p:cNvSpPr txBox="1">
            <a:spLocks noGrp="1"/>
          </p:cNvSpPr>
          <p:nvPr>
            <p:ph type="body" sz="quarter" idx="23"/>
          </p:nvPr>
        </p:nvSpPr>
        <p:spPr>
          <a:xfrm>
            <a:off x="285750" y="207459"/>
            <a:ext cx="7858125" cy="26879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242888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50" b="1" cap="all" spc="68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Text</a:t>
            </a:r>
          </a:p>
        </p:txBody>
      </p:sp>
      <p:pic>
        <p:nvPicPr>
          <p:cNvPr id="235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628" y="233573"/>
            <a:ext cx="526432" cy="186983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8489" y="228601"/>
            <a:ext cx="176330" cy="1868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195698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4143375" y="1395413"/>
            <a:ext cx="4714875" cy="13398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025" cap="all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244" name="Image"/>
          <p:cNvSpPr>
            <a:spLocks noGrp="1"/>
          </p:cNvSpPr>
          <p:nvPr>
            <p:ph type="pic" idx="22"/>
          </p:nvPr>
        </p:nvSpPr>
        <p:spPr>
          <a:xfrm>
            <a:off x="-71438" y="0"/>
            <a:ext cx="4660602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5" name="Johnny Appleseed"/>
          <p:cNvSpPr txBox="1">
            <a:spLocks noGrp="1"/>
          </p:cNvSpPr>
          <p:nvPr>
            <p:ph type="body" sz="quarter" idx="23"/>
          </p:nvPr>
        </p:nvSpPr>
        <p:spPr>
          <a:xfrm>
            <a:off x="4143375" y="4031517"/>
            <a:ext cx="4714875" cy="604717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42888">
              <a:spcBef>
                <a:spcPts val="0"/>
              </a:spcBef>
              <a:buClrTx/>
              <a:buSzTx/>
              <a:buFontTx/>
              <a:buNone/>
              <a:defRPr sz="3263">
                <a:solidFill>
                  <a:srgbClr val="232323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Johnny Appleseed</a:t>
            </a:r>
          </a:p>
        </p:txBody>
      </p:sp>
      <p:pic>
        <p:nvPicPr>
          <p:cNvPr id="246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259" y="233573"/>
            <a:ext cx="526432" cy="18698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8489" y="228601"/>
            <a:ext cx="176330" cy="1868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56243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Image"/>
          <p:cNvSpPr>
            <a:spLocks noGrp="1"/>
          </p:cNvSpPr>
          <p:nvPr>
            <p:ph type="pic" idx="21"/>
          </p:nvPr>
        </p:nvSpPr>
        <p:spPr>
          <a:xfrm>
            <a:off x="-14288" y="-457200"/>
            <a:ext cx="9172575" cy="60547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55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034" y="233573"/>
            <a:ext cx="526432" cy="186983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8489" y="228601"/>
            <a:ext cx="176330" cy="1868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33536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483" y="233573"/>
            <a:ext cx="526432" cy="186983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8489" y="228601"/>
            <a:ext cx="176330" cy="1868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791710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SI Logo with Outlined Fonts.pdf" descr="PSI Logo with Outlined Fo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016" y="272589"/>
            <a:ext cx="524630" cy="186343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8489" y="228601"/>
            <a:ext cx="176330" cy="1868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27680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9180000" cy="5159864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799824" y="1498354"/>
            <a:ext cx="5552143" cy="927177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3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9824" y="3206584"/>
            <a:ext cx="5552143" cy="283658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15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99824" y="2660383"/>
            <a:ext cx="5552143" cy="399833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225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5314" y="4064817"/>
            <a:ext cx="1171800" cy="66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1" y="418789"/>
            <a:ext cx="486054" cy="3240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342660" y="457825"/>
            <a:ext cx="7009760" cy="2459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75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6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005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1"/>
            <a:ext cx="9180000" cy="515986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80000" cy="51597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8591" y="417630"/>
            <a:ext cx="1598716" cy="911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50" y="4362223"/>
            <a:ext cx="486054" cy="3240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338711" y="4314696"/>
            <a:ext cx="3773350" cy="4190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75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6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1959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227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2000" y="4596902"/>
            <a:ext cx="432000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R. </a:t>
            </a:r>
            <a:r>
              <a:rPr lang="en-US" dirty="0" err="1"/>
              <a:t>Assmann</a:t>
            </a:r>
            <a:r>
              <a:rPr lang="en-US" dirty="0"/>
              <a:t> &amp; M. Ferrario – </a:t>
            </a:r>
            <a:r>
              <a:rPr lang="en-US" dirty="0" err="1"/>
              <a:t>iFAST</a:t>
            </a:r>
            <a:r>
              <a:rPr lang="en-US" dirty="0"/>
              <a:t> WP6 – Closing of EAAC 2023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2300" y="4596902"/>
            <a:ext cx="124305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6432424" y="2445990"/>
            <a:ext cx="5171633" cy="251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0" y="4426540"/>
            <a:ext cx="1080120" cy="6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90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27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227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2000" y="4596902"/>
            <a:ext cx="432000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2300" y="4596902"/>
            <a:ext cx="124305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6432424" y="2445990"/>
            <a:ext cx="5171633" cy="251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0" y="4426540"/>
            <a:ext cx="1080120" cy="6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4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ECAF2-1381-9A4A-917F-79ACB776BF1B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81265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0">
                <a:latin typeface="Montserrat SemiBold" panose="000007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3131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0">
                <a:latin typeface="Montserrat SemiBold" panose="000007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3131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2000" y="4596902"/>
            <a:ext cx="432000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2300" y="4596902"/>
            <a:ext cx="124305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6432424" y="2445990"/>
            <a:ext cx="5171633" cy="2515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0" y="4426540"/>
            <a:ext cx="1080120" cy="6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28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225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342901"/>
            <a:ext cx="4629150" cy="384614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49"/>
            <a:ext cx="2949178" cy="2646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2000" y="4596902"/>
            <a:ext cx="432000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2300" y="4596902"/>
            <a:ext cx="124305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6432424" y="2445990"/>
            <a:ext cx="5171633" cy="251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0" y="4426540"/>
            <a:ext cx="1080120" cy="6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651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4062" y="342900"/>
            <a:ext cx="4631288" cy="3837626"/>
          </a:xfrm>
        </p:spPr>
        <p:txBody>
          <a:bodyPr>
            <a:normAutofit/>
          </a:bodyPr>
          <a:lstStyle>
            <a:lvl1pPr marL="0" indent="0">
              <a:buNone/>
              <a:defRPr sz="22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225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63747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2000" y="4596902"/>
            <a:ext cx="432000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2300" y="4596902"/>
            <a:ext cx="124305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0" y="4426540"/>
            <a:ext cx="1080120" cy="6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67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31640" y="951570"/>
            <a:ext cx="7020780" cy="2934630"/>
          </a:xfrm>
        </p:spPr>
        <p:txBody>
          <a:bodyPr>
            <a:normAutofit/>
          </a:bodyPr>
          <a:lstStyle>
            <a:lvl1pPr marL="0" indent="0">
              <a:buNone/>
              <a:defRPr sz="22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01786" y="4042866"/>
            <a:ext cx="4972000" cy="146447"/>
          </a:xfrm>
        </p:spPr>
        <p:txBody>
          <a:bodyPr anchor="ctr"/>
          <a:lstStyle>
            <a:lvl1pPr marL="0" indent="0">
              <a:buNone/>
              <a:defRPr sz="1050" baseline="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801787" y="416719"/>
            <a:ext cx="7550634" cy="421481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2000" y="4596902"/>
            <a:ext cx="432000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2300" y="4596902"/>
            <a:ext cx="124305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0" y="4426540"/>
            <a:ext cx="1080120" cy="6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937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2000" y="4596902"/>
            <a:ext cx="432000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r>
              <a:rPr lang="en-US"/>
              <a:t>R. Assmann &amp; M. Ferrario – iFAST WP6 – Opening of EAAC 2023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2300" y="4596902"/>
            <a:ext cx="1243050" cy="273844"/>
          </a:xfrm>
        </p:spPr>
        <p:txBody>
          <a:bodyPr/>
          <a:lstStyle>
            <a:lvl1pPr>
              <a:defRPr sz="9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6432424" y="2445990"/>
            <a:ext cx="5171633" cy="25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0" y="4426540"/>
            <a:ext cx="1080120" cy="6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67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9180000" cy="5159864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799824" y="1498354"/>
            <a:ext cx="5552143" cy="927177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3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9824" y="3206584"/>
            <a:ext cx="5552143" cy="283658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1500" baseline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99824" y="2660383"/>
            <a:ext cx="5552143" cy="399833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2250" b="0">
                <a:solidFill>
                  <a:schemeClr val="accent1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591" y="4064313"/>
            <a:ext cx="1170446" cy="667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1" y="418789"/>
            <a:ext cx="486054" cy="3240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342660" y="457825"/>
            <a:ext cx="7009760" cy="2459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75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6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7200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4455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16" y="204878"/>
            <a:ext cx="3008204" cy="871398"/>
          </a:xfrm>
        </p:spPr>
        <p:txBody>
          <a:bodyPr anchor="b"/>
          <a:lstStyle>
            <a:lvl1pPr algn="l">
              <a:defRPr sz="3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40" y="204878"/>
            <a:ext cx="5111645" cy="4389802"/>
          </a:xfrm>
        </p:spPr>
        <p:txBody>
          <a:bodyPr/>
          <a:lstStyle>
            <a:lvl1pPr>
              <a:defRPr sz="525"/>
            </a:lvl1pPr>
            <a:lvl2pPr>
              <a:defRPr sz="450"/>
            </a:lvl2pPr>
            <a:lvl3pPr>
              <a:defRPr sz="375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16" y="1076276"/>
            <a:ext cx="3008204" cy="3518404"/>
          </a:xfrm>
        </p:spPr>
        <p:txBody>
          <a:bodyPr/>
          <a:lstStyle>
            <a:lvl1pPr marL="0" indent="0">
              <a:buNone/>
              <a:defRPr sz="225"/>
            </a:lvl1pPr>
            <a:lvl2pPr marL="75061" indent="0">
              <a:buNone/>
              <a:defRPr sz="225"/>
            </a:lvl2pPr>
            <a:lvl3pPr marL="150122" indent="0">
              <a:buNone/>
              <a:defRPr sz="150"/>
            </a:lvl3pPr>
            <a:lvl4pPr marL="225182" indent="0">
              <a:buNone/>
              <a:defRPr sz="150"/>
            </a:lvl4pPr>
            <a:lvl5pPr marL="300243" indent="0">
              <a:buNone/>
              <a:defRPr sz="150"/>
            </a:lvl5pPr>
            <a:lvl6pPr marL="375304" indent="0">
              <a:buNone/>
              <a:defRPr sz="150"/>
            </a:lvl6pPr>
            <a:lvl7pPr marL="450365" indent="0">
              <a:buNone/>
              <a:defRPr sz="150"/>
            </a:lvl7pPr>
            <a:lvl8pPr marL="525426" indent="0">
              <a:buNone/>
              <a:defRPr sz="150"/>
            </a:lvl8pPr>
            <a:lvl9pPr marL="600487" indent="0">
              <a:buNone/>
              <a:defRPr sz="15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F81B8-D312-4443-B4DD-F1B9CB9E919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19274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7367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0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5982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3434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8178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64" y="3600431"/>
            <a:ext cx="5486592" cy="425017"/>
          </a:xfrm>
        </p:spPr>
        <p:txBody>
          <a:bodyPr anchor="b"/>
          <a:lstStyle>
            <a:lvl1pPr algn="l">
              <a:defRPr sz="3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64" y="459545"/>
            <a:ext cx="5486592" cy="3086138"/>
          </a:xfrm>
        </p:spPr>
        <p:txBody>
          <a:bodyPr/>
          <a:lstStyle>
            <a:lvl1pPr marL="0" indent="0">
              <a:buNone/>
              <a:defRPr sz="525"/>
            </a:lvl1pPr>
            <a:lvl2pPr marL="75061" indent="0">
              <a:buNone/>
              <a:defRPr sz="450"/>
            </a:lvl2pPr>
            <a:lvl3pPr marL="150122" indent="0">
              <a:buNone/>
              <a:defRPr sz="375"/>
            </a:lvl3pPr>
            <a:lvl4pPr marL="225182" indent="0">
              <a:buNone/>
              <a:defRPr sz="300"/>
            </a:lvl4pPr>
            <a:lvl5pPr marL="300243" indent="0">
              <a:buNone/>
              <a:defRPr sz="300"/>
            </a:lvl5pPr>
            <a:lvl6pPr marL="375304" indent="0">
              <a:buNone/>
              <a:defRPr sz="300"/>
            </a:lvl6pPr>
            <a:lvl7pPr marL="450365" indent="0">
              <a:buNone/>
              <a:defRPr sz="300"/>
            </a:lvl7pPr>
            <a:lvl8pPr marL="525426" indent="0">
              <a:buNone/>
              <a:defRPr sz="300"/>
            </a:lvl8pPr>
            <a:lvl9pPr marL="600487" indent="0">
              <a:buNone/>
              <a:defRPr sz="300"/>
            </a:lvl9pPr>
          </a:lstStyle>
          <a:p>
            <a:pPr lvl="0"/>
            <a:endParaRPr lang="it-IT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64" y="4025448"/>
            <a:ext cx="5486592" cy="603760"/>
          </a:xfrm>
        </p:spPr>
        <p:txBody>
          <a:bodyPr/>
          <a:lstStyle>
            <a:lvl1pPr marL="0" indent="0">
              <a:buNone/>
              <a:defRPr sz="225"/>
            </a:lvl1pPr>
            <a:lvl2pPr marL="75061" indent="0">
              <a:buNone/>
              <a:defRPr sz="225"/>
            </a:lvl2pPr>
            <a:lvl3pPr marL="150122" indent="0">
              <a:buNone/>
              <a:defRPr sz="150"/>
            </a:lvl3pPr>
            <a:lvl4pPr marL="225182" indent="0">
              <a:buNone/>
              <a:defRPr sz="150"/>
            </a:lvl4pPr>
            <a:lvl5pPr marL="300243" indent="0">
              <a:buNone/>
              <a:defRPr sz="150"/>
            </a:lvl5pPr>
            <a:lvl6pPr marL="375304" indent="0">
              <a:buNone/>
              <a:defRPr sz="150"/>
            </a:lvl6pPr>
            <a:lvl7pPr marL="450365" indent="0">
              <a:buNone/>
              <a:defRPr sz="150"/>
            </a:lvl7pPr>
            <a:lvl8pPr marL="525426" indent="0">
              <a:buNone/>
              <a:defRPr sz="150"/>
            </a:lvl8pPr>
            <a:lvl9pPr marL="600487" indent="0">
              <a:buNone/>
              <a:defRPr sz="15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54A7C-1111-054E-8629-3B4395320BF5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20177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4581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1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1590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55228" y="244175"/>
            <a:ext cx="8033544" cy="84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5228" y="1222018"/>
            <a:ext cx="8033544" cy="332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3417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55228" y="4632450"/>
            <a:ext cx="2078988" cy="34718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25" smtClean="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737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it-IT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61634" y="4632450"/>
            <a:ext cx="2828882" cy="34718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225" smtClean="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737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09304" y="4632450"/>
            <a:ext cx="2078988" cy="34718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225" smtClean="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defTabSz="737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5F662AFF-8D64-0D44-9B6B-9F38FA19EDEF}" type="slidenum">
              <a:rPr lang="it-IT" smtClean="0"/>
              <a:pPr defTabSz="7375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7375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75">
          <a:solidFill>
            <a:srgbClr val="000000"/>
          </a:solidFill>
          <a:latin typeface="+mj-lt"/>
          <a:ea typeface="+mj-ea"/>
          <a:cs typeface="+mj-cs"/>
        </a:defRPr>
      </a:lvl1pPr>
      <a:lvl2pPr algn="ctr" defTabSz="7375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75">
          <a:solidFill>
            <a:srgbClr val="000000"/>
          </a:solidFill>
          <a:latin typeface="Arial" pitchFamily="24" charset="0"/>
          <a:ea typeface="SimSun" charset="-122"/>
          <a:cs typeface="SimSun" charset="-122"/>
        </a:defRPr>
      </a:lvl2pPr>
      <a:lvl3pPr algn="ctr" defTabSz="7375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75">
          <a:solidFill>
            <a:srgbClr val="000000"/>
          </a:solidFill>
          <a:latin typeface="Arial" pitchFamily="24" charset="0"/>
          <a:ea typeface="SimSun" charset="-122"/>
          <a:cs typeface="SimSun" charset="-122"/>
        </a:defRPr>
      </a:lvl3pPr>
      <a:lvl4pPr algn="ctr" defTabSz="7375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75">
          <a:solidFill>
            <a:srgbClr val="000000"/>
          </a:solidFill>
          <a:latin typeface="Arial" pitchFamily="24" charset="0"/>
          <a:ea typeface="SimSun" charset="-122"/>
          <a:cs typeface="SimSun" charset="-122"/>
        </a:defRPr>
      </a:lvl4pPr>
      <a:lvl5pPr algn="ctr" defTabSz="7375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975">
          <a:solidFill>
            <a:srgbClr val="000000"/>
          </a:solidFill>
          <a:latin typeface="Arial" pitchFamily="24" charset="0"/>
          <a:ea typeface="SimSun" charset="-122"/>
          <a:cs typeface="SimSun" charset="-122"/>
        </a:defRPr>
      </a:lvl5pPr>
      <a:lvl6pPr marL="412835" indent="-37531" algn="ctr" defTabSz="737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24" charset="0"/>
        <a:defRPr sz="3975">
          <a:solidFill>
            <a:srgbClr val="000000"/>
          </a:solidFill>
          <a:latin typeface="Arial" pitchFamily="24" charset="0"/>
          <a:ea typeface="SimSun" charset="-122"/>
          <a:cs typeface="SimSun" charset="-122"/>
        </a:defRPr>
      </a:lvl6pPr>
      <a:lvl7pPr marL="487895" indent="-37531" algn="ctr" defTabSz="737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24" charset="0"/>
        <a:defRPr sz="3975">
          <a:solidFill>
            <a:srgbClr val="000000"/>
          </a:solidFill>
          <a:latin typeface="Arial" pitchFamily="24" charset="0"/>
          <a:ea typeface="SimSun" charset="-122"/>
          <a:cs typeface="SimSun" charset="-122"/>
        </a:defRPr>
      </a:lvl7pPr>
      <a:lvl8pPr marL="562956" indent="-37531" algn="ctr" defTabSz="737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24" charset="0"/>
        <a:defRPr sz="3975">
          <a:solidFill>
            <a:srgbClr val="000000"/>
          </a:solidFill>
          <a:latin typeface="Arial" pitchFamily="24" charset="0"/>
          <a:ea typeface="SimSun" charset="-122"/>
          <a:cs typeface="SimSun" charset="-122"/>
        </a:defRPr>
      </a:lvl8pPr>
      <a:lvl9pPr marL="638017" indent="-37531" algn="ctr" defTabSz="737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24" charset="0"/>
        <a:defRPr sz="3975">
          <a:solidFill>
            <a:srgbClr val="000000"/>
          </a:solidFill>
          <a:latin typeface="Arial" pitchFamily="24" charset="0"/>
          <a:ea typeface="SimSun" charset="-122"/>
          <a:cs typeface="SimSun" charset="-122"/>
        </a:defRPr>
      </a:lvl9pPr>
    </p:titleStyle>
    <p:bodyStyle>
      <a:lvl1pPr marL="56296" indent="-56296" algn="l" defTabSz="73758" rtl="0" eaLnBrk="0" fontAlgn="base" hangingPunct="0">
        <a:lnSpc>
          <a:spcPct val="93000"/>
        </a:lnSpc>
        <a:spcBef>
          <a:spcPct val="0"/>
        </a:spcBef>
        <a:spcAft>
          <a:spcPts val="1291"/>
        </a:spcAft>
        <a:buClr>
          <a:srgbClr val="000000"/>
        </a:buClr>
        <a:buSzPct val="100000"/>
        <a:buFont typeface="Times New Roman" charset="0"/>
        <a:buChar char="•"/>
        <a:defRPr sz="2925">
          <a:solidFill>
            <a:srgbClr val="000000"/>
          </a:solidFill>
          <a:latin typeface="+mn-lt"/>
          <a:ea typeface="+mn-ea"/>
          <a:cs typeface="+mn-cs"/>
        </a:defRPr>
      </a:lvl1pPr>
      <a:lvl2pPr marL="121974" indent="-46913" algn="l" defTabSz="73758" rtl="0" eaLnBrk="0" fontAlgn="base" hangingPunct="0">
        <a:lnSpc>
          <a:spcPct val="93000"/>
        </a:lnSpc>
        <a:spcBef>
          <a:spcPct val="0"/>
        </a:spcBef>
        <a:spcAft>
          <a:spcPts val="1031"/>
        </a:spcAft>
        <a:buClr>
          <a:srgbClr val="000000"/>
        </a:buClr>
        <a:buSzPct val="100000"/>
        <a:buFont typeface="Times New Roman" charset="0"/>
        <a:buChar char="–"/>
        <a:defRPr sz="2550">
          <a:solidFill>
            <a:srgbClr val="000000"/>
          </a:solidFill>
          <a:latin typeface="+mn-lt"/>
          <a:ea typeface="+mn-ea"/>
          <a:cs typeface="+mn-cs"/>
        </a:defRPr>
      </a:lvl2pPr>
      <a:lvl3pPr marL="187652" indent="-37531" algn="l" defTabSz="73758" rtl="0" eaLnBrk="0" fontAlgn="base" hangingPunct="0">
        <a:lnSpc>
          <a:spcPct val="93000"/>
        </a:lnSpc>
        <a:spcBef>
          <a:spcPct val="0"/>
        </a:spcBef>
        <a:spcAft>
          <a:spcPts val="774"/>
        </a:spcAft>
        <a:buClr>
          <a:srgbClr val="000000"/>
        </a:buClr>
        <a:buSzPct val="100000"/>
        <a:buFont typeface="Times New Roman" charset="0"/>
        <a:buChar char="•"/>
        <a:defRPr sz="2175">
          <a:solidFill>
            <a:srgbClr val="000000"/>
          </a:solidFill>
          <a:latin typeface="+mn-lt"/>
          <a:ea typeface="+mn-ea"/>
          <a:cs typeface="+mn-cs"/>
        </a:defRPr>
      </a:lvl3pPr>
      <a:lvl4pPr marL="262713" indent="-37531" algn="l" defTabSz="73758" rtl="0" eaLnBrk="0" fontAlgn="base" hangingPunct="0">
        <a:lnSpc>
          <a:spcPct val="93000"/>
        </a:lnSpc>
        <a:spcBef>
          <a:spcPct val="0"/>
        </a:spcBef>
        <a:spcAft>
          <a:spcPts val="515"/>
        </a:spcAft>
        <a:buClr>
          <a:srgbClr val="000000"/>
        </a:buClr>
        <a:buSzPct val="100000"/>
        <a:buFont typeface="Times New Roman" charset="0"/>
        <a:buChar char="–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337774" indent="-37531" algn="l" defTabSz="73758" rtl="0" eaLnBrk="0" fontAlgn="base" hangingPunct="0">
        <a:lnSpc>
          <a:spcPct val="93000"/>
        </a:lnSpc>
        <a:spcBef>
          <a:spcPct val="0"/>
        </a:spcBef>
        <a:spcAft>
          <a:spcPts val="259"/>
        </a:spcAft>
        <a:buClr>
          <a:srgbClr val="000000"/>
        </a:buClr>
        <a:buSzPct val="100000"/>
        <a:buFont typeface="Times New Roman" charset="0"/>
        <a:buChar char="»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412835" indent="-37531" algn="l" defTabSz="73758" rtl="0" fontAlgn="base" hangingPunct="0">
        <a:lnSpc>
          <a:spcPct val="93000"/>
        </a:lnSpc>
        <a:spcBef>
          <a:spcPct val="0"/>
        </a:spcBef>
        <a:spcAft>
          <a:spcPts val="259"/>
        </a:spcAft>
        <a:buClr>
          <a:srgbClr val="000000"/>
        </a:buClr>
        <a:buSzPct val="100000"/>
        <a:buFont typeface="Times New Roman" pitchFamily="24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487895" indent="-37531" algn="l" defTabSz="73758" rtl="0" fontAlgn="base" hangingPunct="0">
        <a:lnSpc>
          <a:spcPct val="93000"/>
        </a:lnSpc>
        <a:spcBef>
          <a:spcPct val="0"/>
        </a:spcBef>
        <a:spcAft>
          <a:spcPts val="259"/>
        </a:spcAft>
        <a:buClr>
          <a:srgbClr val="000000"/>
        </a:buClr>
        <a:buSzPct val="100000"/>
        <a:buFont typeface="Times New Roman" pitchFamily="24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562956" indent="-37531" algn="l" defTabSz="73758" rtl="0" fontAlgn="base" hangingPunct="0">
        <a:lnSpc>
          <a:spcPct val="93000"/>
        </a:lnSpc>
        <a:spcBef>
          <a:spcPct val="0"/>
        </a:spcBef>
        <a:spcAft>
          <a:spcPts val="259"/>
        </a:spcAft>
        <a:buClr>
          <a:srgbClr val="000000"/>
        </a:buClr>
        <a:buSzPct val="100000"/>
        <a:buFont typeface="Times New Roman" pitchFamily="24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638017" indent="-37531" algn="l" defTabSz="73758" rtl="0" fontAlgn="base" hangingPunct="0">
        <a:lnSpc>
          <a:spcPct val="93000"/>
        </a:lnSpc>
        <a:spcBef>
          <a:spcPct val="0"/>
        </a:spcBef>
        <a:spcAft>
          <a:spcPts val="259"/>
        </a:spcAft>
        <a:buClr>
          <a:srgbClr val="000000"/>
        </a:buClr>
        <a:buSzPct val="100000"/>
        <a:buFont typeface="Times New Roman" pitchFamily="24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5061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1pPr>
      <a:lvl2pPr marL="75061" algn="l" defTabSz="75061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2pPr>
      <a:lvl3pPr marL="150122" algn="l" defTabSz="75061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182" algn="l" defTabSz="75061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4pPr>
      <a:lvl5pPr marL="300243" algn="l" defTabSz="75061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5pPr>
      <a:lvl6pPr marL="375304" algn="l" defTabSz="75061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6pPr>
      <a:lvl7pPr marL="450365" algn="l" defTabSz="75061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7pPr>
      <a:lvl8pPr marL="525426" algn="l" defTabSz="75061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8pPr>
      <a:lvl9pPr marL="600487" algn="l" defTabSz="75061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9047" y="205941"/>
            <a:ext cx="822870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393" tIns="45197" rIns="90393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9047" y="1200649"/>
            <a:ext cx="8228707" cy="33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393" tIns="45197" rIns="90393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57" y="4772388"/>
            <a:ext cx="2133079" cy="27375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l" defTabSz="339048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B77227C-E1A5-C94E-A11B-A53C0F90F113}" type="datetimeFigureOut">
              <a:rPr lang="en-US">
                <a:sym typeface="American Typewriter" charset="0"/>
              </a:rPr>
              <a:pPr>
                <a:defRPr/>
              </a:pPr>
              <a:t>9/22/23</a:t>
            </a:fld>
            <a:endParaRPr lang="en-US" dirty="0"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894" y="4772388"/>
            <a:ext cx="2895451" cy="27375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ctr" defTabSz="339048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83" y="4772388"/>
            <a:ext cx="2133079" cy="27375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r" defTabSz="339048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1D6A0A6-D210-6A49-8CDA-5719406FFBD4}" type="slidenum">
              <a:rPr lang="en-US">
                <a:sym typeface="American Typewriter" charset="0"/>
              </a:rPr>
              <a:pPr>
                <a:defRPr/>
              </a:pPr>
              <a:t>‹#›</a:t>
            </a:fld>
            <a:endParaRPr lang="en-US" dirty="0"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1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33856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3856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3856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3856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3856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238373" algn="ctr" defTabSz="33856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476761" algn="ctr" defTabSz="33856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715181" algn="ctr" defTabSz="33856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953568" algn="ctr" defTabSz="33856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4135" indent="-254135" algn="l" defTabSz="33856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0440" indent="-211107" algn="l" defTabSz="33856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46797" indent="-168827" algn="l" defTabSz="33856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86186" indent="-168827" algn="l" defTabSz="33856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25564" indent="-168827" algn="l" defTabSz="33856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64721" indent="-169493" algn="l" defTabSz="33904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3777" indent="-169493" algn="l" defTabSz="33904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2818" indent="-169493" algn="l" defTabSz="33904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1876" indent="-169493" algn="l" defTabSz="33904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904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9048" algn="l" defTabSz="33904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78067" algn="l" defTabSz="33904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17136" algn="l" defTabSz="33904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56179" algn="l" defTabSz="33904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95233" algn="l" defTabSz="33904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34258" algn="l" defTabSz="33904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73300" algn="l" defTabSz="33904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12348" algn="l" defTabSz="33904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7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7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75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5F662AFF-8D64-0D44-9B6B-9F38FA19EDEF}" type="slidenum">
              <a:rPr lang="it-IT" smtClean="0"/>
              <a:pPr defTabSz="7375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944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B8C37FD-50DD-260F-A2A9-82BE443E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3F836B-D165-D7EF-8F86-E9748C6E7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8A0E5D-B45E-6388-B06D-5DFF8606C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A559-1C50-4B7D-980D-63D3A4551529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63E12E-2E75-75FC-EAC6-B7766159B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BE3590-E03D-C601-F219-BDECAD5A1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07E20-3292-4868-A5BD-B9D7DB2E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9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0" y="4942812"/>
            <a:ext cx="9144000" cy="20068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500"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7260" y="4986338"/>
            <a:ext cx="176330" cy="1868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675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ext"/>
          <p:cNvSpPr txBox="1"/>
          <p:nvPr/>
        </p:nvSpPr>
        <p:spPr>
          <a:xfrm>
            <a:off x="8843527" y="4985359"/>
            <a:ext cx="38537" cy="142347"/>
          </a:xfrm>
          <a:prstGeom prst="rect">
            <a:avLst/>
          </a:prstGeom>
          <a:ln w="12700">
            <a:miter lim="400000"/>
          </a:ln>
        </p:spPr>
        <p:txBody>
          <a:bodyPr wrap="none" lIns="19050" tIns="19050" rIns="19050" bIns="19050" anchor="ctr">
            <a:spAutoFit/>
          </a:bodyPr>
          <a:lstStyle/>
          <a:p>
            <a:pPr algn="r"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675"/>
          </a:p>
        </p:txBody>
      </p:sp>
      <p:pic>
        <p:nvPicPr>
          <p:cNvPr id="5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323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asmus Ischebeck"/>
          <p:cNvSpPr txBox="1"/>
          <p:nvPr/>
        </p:nvSpPr>
        <p:spPr>
          <a:xfrm>
            <a:off x="369136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675"/>
              <a:t>Rasmus Ischebeck</a:t>
            </a:r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285750" y="809625"/>
            <a:ext cx="85725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285750" y="1447800"/>
            <a:ext cx="8572500" cy="321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58902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</p:sldLayoutIdLst>
  <p:transition spd="med"/>
  <p:txStyles>
    <p:titleStyle>
      <a:lvl1pPr marL="0" marR="0" indent="0" algn="l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309563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3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238125" marR="0" indent="-238125" algn="l" defTabSz="309563" rtl="0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1800" b="0" i="0" u="none" strike="noStrike" cap="none" spc="0" baseline="0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1pPr>
      <a:lvl2pPr marL="476250" marR="0" indent="-238125" algn="l" defTabSz="309563" rtl="0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1800" b="0" i="0" u="none" strike="noStrike" cap="none" spc="0" baseline="0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2pPr>
      <a:lvl3pPr marL="714375" marR="0" indent="-238125" algn="l" defTabSz="309563" rtl="0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1800" b="0" i="0" u="none" strike="noStrike" cap="none" spc="0" baseline="0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3pPr>
      <a:lvl4pPr marL="952500" marR="0" indent="-238125" algn="l" defTabSz="309563" rtl="0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1800" b="0" i="0" u="none" strike="noStrike" cap="none" spc="0" baseline="0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4pPr>
      <a:lvl5pPr marL="1190625" marR="0" indent="-238125" algn="l" defTabSz="309563" rtl="0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1800" b="0" i="0" u="none" strike="noStrike" cap="none" spc="0" baseline="0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5pPr>
      <a:lvl6pPr marL="1428750" marR="0" indent="-238125" algn="l" defTabSz="309563" rtl="0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1800" b="0" i="0" u="none" strike="noStrike" cap="none" spc="0" baseline="0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6pPr>
      <a:lvl7pPr marL="1666875" marR="0" indent="-238125" algn="l" defTabSz="309563" rtl="0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1800" b="0" i="0" u="none" strike="noStrike" cap="none" spc="0" baseline="0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7pPr>
      <a:lvl8pPr marL="1905000" marR="0" indent="-238125" algn="l" defTabSz="309563" rtl="0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1800" b="0" i="0" u="none" strike="noStrike" cap="none" spc="0" baseline="0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8pPr>
      <a:lvl9pPr marL="2143125" marR="0" indent="-238125" algn="l" defTabSz="309563" rtl="0" latinLnBrk="0">
        <a:lnSpc>
          <a:spcPct val="100000"/>
        </a:lnSpc>
        <a:spcBef>
          <a:spcPts val="1463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1800" b="0" i="0" u="none" strike="noStrike" cap="none" spc="0" baseline="0">
          <a:solidFill>
            <a:srgbClr val="838787"/>
          </a:solidFill>
          <a:uFillTx/>
          <a:latin typeface="Helvetica Neue Thin"/>
          <a:ea typeface="Helvetica Neue Thin"/>
          <a:cs typeface="Helvetica Neue Thin"/>
          <a:sym typeface="Helvetica Neue Thin"/>
        </a:defRPr>
      </a:lvl9pPr>
    </p:bodyStyle>
    <p:otherStyle>
      <a:lvl1pPr marL="0" marR="0" indent="0" algn="r" defTabSz="3095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85725" algn="r" defTabSz="3095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171450" algn="r" defTabSz="3095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257175" algn="r" defTabSz="3095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342900" algn="r" defTabSz="3095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428625" algn="r" defTabSz="3095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514350" algn="r" defTabSz="3095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600075" algn="r" defTabSz="3095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685800" algn="r" defTabSz="309563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R. Assmann &amp; M. Ferrario – iFAST WP6 – Opening of EAAC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9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/>
        <a:buChar char="•"/>
        <a:defRPr sz="21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/>
        <a:buChar char="•"/>
        <a:defRPr sz="15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/>
        <a:buChar char="•"/>
        <a:defRPr sz="135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/>
        <a:buChar char="•"/>
        <a:defRPr sz="135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5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in front of a pool&#10;&#10;Description automatically generated">
            <a:extLst>
              <a:ext uri="{FF2B5EF4-FFF2-40B4-BE49-F238E27FC236}">
                <a16:creationId xmlns:a16="http://schemas.microsoft.com/office/drawing/2014/main" id="{B17B3EF8-7128-5276-0AD2-A582E789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929" y="-664963"/>
            <a:ext cx="9587859" cy="6393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CCA33-8A06-47F4-F05E-BBF57B283AD7}"/>
              </a:ext>
            </a:extLst>
          </p:cNvPr>
          <p:cNvSpPr txBox="1"/>
          <p:nvPr/>
        </p:nvSpPr>
        <p:spPr>
          <a:xfrm>
            <a:off x="2007296" y="4795216"/>
            <a:ext cx="512940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>
                <a:solidFill>
                  <a:srgbClr val="FFFFFF"/>
                </a:solidFill>
              </a:rPr>
              <a:t>17–22 Sept. 2023 Hotel Hermitage, La </a:t>
            </a:r>
            <a:r>
              <a:rPr lang="en-GB" sz="1350" dirty="0" err="1">
                <a:solidFill>
                  <a:srgbClr val="FFFFFF"/>
                </a:solidFill>
              </a:rPr>
              <a:t>Biodola</a:t>
            </a:r>
            <a:r>
              <a:rPr lang="en-GB" sz="1350" dirty="0">
                <a:solidFill>
                  <a:srgbClr val="FFFFFF"/>
                </a:solidFill>
              </a:rPr>
              <a:t> Bay, Isola </a:t>
            </a:r>
            <a:r>
              <a:rPr lang="en-GB" sz="1350" dirty="0" err="1">
                <a:solidFill>
                  <a:srgbClr val="FFFFFF"/>
                </a:solidFill>
              </a:rPr>
              <a:t>d'Elba</a:t>
            </a:r>
            <a:r>
              <a:rPr lang="en-GB" sz="1350" dirty="0">
                <a:solidFill>
                  <a:srgbClr val="FFFFFF"/>
                </a:solidFill>
              </a:rPr>
              <a:t>, Italy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E432F83-DA73-1E04-5DEC-9A80199BB4E4}"/>
              </a:ext>
            </a:extLst>
          </p:cNvPr>
          <p:cNvSpPr txBox="1">
            <a:spLocks/>
          </p:cNvSpPr>
          <p:nvPr/>
        </p:nvSpPr>
        <p:spPr>
          <a:xfrm>
            <a:off x="857250" y="437024"/>
            <a:ext cx="7429500" cy="969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</a:rPr>
              <a:t>EAAC 2023 Closing </a:t>
            </a:r>
            <a:r>
              <a:rPr lang="de-DE" sz="3600" dirty="0" err="1">
                <a:solidFill>
                  <a:schemeClr val="bg1"/>
                </a:solidFill>
              </a:rPr>
              <a:t>Remarks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1BDE8A13-0980-1EDF-A606-1FC2A0A93F4D}"/>
              </a:ext>
            </a:extLst>
          </p:cNvPr>
          <p:cNvSpPr txBox="1">
            <a:spLocks/>
          </p:cNvSpPr>
          <p:nvPr/>
        </p:nvSpPr>
        <p:spPr>
          <a:xfrm>
            <a:off x="857250" y="921845"/>
            <a:ext cx="6858000" cy="6724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Ralph Assmann (GSI)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u="sng" dirty="0">
                <a:solidFill>
                  <a:schemeClr val="bg1"/>
                </a:solidFill>
              </a:rPr>
              <a:t>Massimo Ferrario </a:t>
            </a:r>
            <a:r>
              <a:rPr lang="de-DE" sz="1800" dirty="0">
                <a:solidFill>
                  <a:schemeClr val="bg1"/>
                </a:solidFill>
              </a:rPr>
              <a:t>(INFN)</a:t>
            </a:r>
          </a:p>
          <a:p>
            <a:pPr marL="0" indent="0">
              <a:buNone/>
            </a:pPr>
            <a:endParaRPr lang="de-D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85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99906F-7A4C-0EB5-75D6-CAC57E6903FC}"/>
              </a:ext>
            </a:extLst>
          </p:cNvPr>
          <p:cNvSpPr txBox="1"/>
          <p:nvPr/>
        </p:nvSpPr>
        <p:spPr>
          <a:xfrm>
            <a:off x="4933801" y="802035"/>
            <a:ext cx="43625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dirty="0"/>
          </a:p>
          <a:p>
            <a:r>
              <a:rPr lang="en-GB" sz="1600" b="1" dirty="0">
                <a:solidFill>
                  <a:srgbClr val="3498DB"/>
                </a:solidFill>
                <a:effectLst/>
              </a:rPr>
              <a:t>Local Organizing Committee</a:t>
            </a:r>
            <a:endParaRPr lang="en-GB" sz="1600" dirty="0"/>
          </a:p>
          <a:p>
            <a:r>
              <a:rPr lang="en-GB" sz="1600" dirty="0"/>
              <a:t>  </a:t>
            </a:r>
            <a:br>
              <a:rPr lang="en-GB" sz="1600" dirty="0"/>
            </a:br>
            <a:r>
              <a:rPr lang="en-GB" sz="1600" dirty="0"/>
              <a:t>Gemma Costa </a:t>
            </a:r>
            <a:r>
              <a:rPr lang="en-GB" sz="1600" i="1" dirty="0"/>
              <a:t>(INFN - LNF, Italy)</a:t>
            </a:r>
            <a:r>
              <a:rPr lang="en-GB" sz="1600" dirty="0"/>
              <a:t>      </a:t>
            </a:r>
            <a:br>
              <a:rPr lang="en-GB" sz="1600" dirty="0"/>
            </a:br>
            <a:r>
              <a:rPr lang="en-GB" sz="1600" dirty="0"/>
              <a:t>Lucio </a:t>
            </a:r>
            <a:r>
              <a:rPr lang="en-GB" sz="1600" dirty="0" err="1"/>
              <a:t>Crincoli</a:t>
            </a:r>
            <a:r>
              <a:rPr lang="en-GB" sz="1600" dirty="0"/>
              <a:t> </a:t>
            </a:r>
            <a:r>
              <a:rPr lang="en-GB" sz="1600" i="1" dirty="0"/>
              <a:t>(INFN - LNF, Italy)</a:t>
            </a:r>
            <a:r>
              <a:rPr lang="en-GB" sz="1600" dirty="0"/>
              <a:t>      </a:t>
            </a:r>
            <a:br>
              <a:rPr lang="en-GB" sz="1600" dirty="0"/>
            </a:br>
            <a:r>
              <a:rPr lang="en-GB" sz="1600" dirty="0"/>
              <a:t>Martina Del </a:t>
            </a:r>
            <a:r>
              <a:rPr lang="en-GB" sz="1600" dirty="0" err="1"/>
              <a:t>Giorno</a:t>
            </a:r>
            <a:r>
              <a:rPr lang="en-GB" sz="1600" dirty="0"/>
              <a:t> </a:t>
            </a:r>
            <a:r>
              <a:rPr lang="en-GB" sz="1600" i="1" dirty="0"/>
              <a:t>(INFN - LNF, Italy)</a:t>
            </a:r>
            <a:r>
              <a:rPr lang="en-GB" sz="1600" dirty="0"/>
              <a:t>      </a:t>
            </a:r>
            <a:br>
              <a:rPr lang="en-GB" sz="1600" dirty="0"/>
            </a:br>
            <a:r>
              <a:rPr lang="en-GB" sz="1600" dirty="0"/>
              <a:t>Maurizio </a:t>
            </a:r>
            <a:r>
              <a:rPr lang="en-GB" sz="1600" dirty="0" err="1"/>
              <a:t>Garzella</a:t>
            </a:r>
            <a:r>
              <a:rPr lang="en-GB" sz="1600" dirty="0"/>
              <a:t> </a:t>
            </a:r>
            <a:r>
              <a:rPr lang="en-GB" sz="1600" i="1" dirty="0"/>
              <a:t>(INFN - Pisa, Italy</a:t>
            </a:r>
            <a:r>
              <a:rPr lang="en-GB" sz="1600" dirty="0"/>
              <a:t>) </a:t>
            </a:r>
          </a:p>
          <a:p>
            <a:r>
              <a:rPr lang="en-GB" sz="1600" dirty="0"/>
              <a:t>Nicola Giannini </a:t>
            </a:r>
            <a:r>
              <a:rPr lang="en-GB" sz="1600" i="1" dirty="0"/>
              <a:t>(INFN - Pisa, Italy</a:t>
            </a:r>
            <a:r>
              <a:rPr lang="en-GB" sz="1600" dirty="0"/>
              <a:t>)     </a:t>
            </a:r>
            <a:br>
              <a:rPr lang="en-GB" sz="1600" dirty="0"/>
            </a:br>
            <a:r>
              <a:rPr lang="en-GB" sz="1600" b="1" dirty="0"/>
              <a:t>Lucia Lilli </a:t>
            </a:r>
            <a:r>
              <a:rPr lang="en-GB" sz="1600" i="1" dirty="0"/>
              <a:t>(INFN - Pisa, Italy)</a:t>
            </a:r>
            <a:r>
              <a:rPr lang="en-GB" sz="1600" dirty="0"/>
              <a:t>      </a:t>
            </a:r>
            <a:br>
              <a:rPr lang="en-GB" sz="1600" dirty="0"/>
            </a:br>
            <a:r>
              <a:rPr lang="en-GB" sz="1600" dirty="0"/>
              <a:t>Gabriele Lo Re </a:t>
            </a:r>
            <a:r>
              <a:rPr lang="en-GB" sz="1600" i="1" dirty="0"/>
              <a:t>(INFN - Pisa, Italy)</a:t>
            </a:r>
            <a:r>
              <a:rPr lang="en-GB" sz="1600" dirty="0"/>
              <a:t>      </a:t>
            </a:r>
            <a:br>
              <a:rPr lang="en-GB" sz="1600" dirty="0"/>
            </a:br>
            <a:r>
              <a:rPr lang="en-GB" sz="1600" dirty="0"/>
              <a:t>Andrea </a:t>
            </a:r>
            <a:r>
              <a:rPr lang="en-GB" sz="1600" dirty="0" err="1"/>
              <a:t>Quattrini</a:t>
            </a:r>
            <a:r>
              <a:rPr lang="en-GB" sz="1600" i="1" dirty="0"/>
              <a:t> (INFN - LNF, Italy)</a:t>
            </a:r>
            <a:r>
              <a:rPr lang="en-GB" sz="1600" dirty="0"/>
              <a:t>      </a:t>
            </a:r>
            <a:br>
              <a:rPr lang="en-GB" sz="1600" dirty="0"/>
            </a:br>
            <a:r>
              <a:rPr lang="en-GB" sz="1600" b="1" dirty="0"/>
              <a:t>Valeria </a:t>
            </a:r>
            <a:r>
              <a:rPr lang="en-GB" sz="1600" b="1" dirty="0" err="1"/>
              <a:t>Rosicarelli</a:t>
            </a:r>
            <a:r>
              <a:rPr lang="en-GB" sz="1600" b="1" dirty="0"/>
              <a:t> </a:t>
            </a:r>
            <a:r>
              <a:rPr lang="en-GB" sz="1600" i="1" dirty="0"/>
              <a:t>(INFN - LNF, Italy)</a:t>
            </a:r>
            <a:r>
              <a:rPr lang="en-GB" sz="1600" dirty="0"/>
              <a:t>      </a:t>
            </a:r>
            <a:br>
              <a:rPr lang="en-GB" sz="1600" dirty="0"/>
            </a:br>
            <a:r>
              <a:rPr lang="en-GB" sz="1600" dirty="0"/>
              <a:t>Fabio Villa </a:t>
            </a:r>
            <a:r>
              <a:rPr lang="en-GB" sz="1600" i="1" dirty="0"/>
              <a:t>(INFN - LNF, Italy)</a:t>
            </a:r>
            <a:r>
              <a:rPr lang="en-GB" sz="1600" dirty="0"/>
              <a:t>      </a:t>
            </a:r>
            <a:br>
              <a:rPr lang="en-GB" sz="1600" dirty="0"/>
            </a:br>
            <a:r>
              <a:rPr lang="en-GB" sz="1600" b="1" dirty="0"/>
              <a:t>Giulia </a:t>
            </a:r>
            <a:r>
              <a:rPr lang="en-GB" sz="1600" b="1" dirty="0" err="1"/>
              <a:t>Vinicola</a:t>
            </a:r>
            <a:r>
              <a:rPr lang="en-GB" sz="1600" b="1" dirty="0"/>
              <a:t> </a:t>
            </a:r>
            <a:r>
              <a:rPr lang="en-GB" sz="1600" i="1" dirty="0"/>
              <a:t>(INFN - LNF, Italy</a:t>
            </a:r>
            <a:endParaRPr lang="en-US" sz="1600" dirty="0"/>
          </a:p>
        </p:txBody>
      </p:sp>
      <p:pic>
        <p:nvPicPr>
          <p:cNvPr id="8" name="Picture 7" descr="A group of people standing around a counter&#10;&#10;Description automatically generated">
            <a:extLst>
              <a:ext uri="{FF2B5EF4-FFF2-40B4-BE49-F238E27FC236}">
                <a16:creationId xmlns:a16="http://schemas.microsoft.com/office/drawing/2014/main" id="{CAFBFE62-3A9E-F6AE-ACFD-EBF5C24E3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885"/>
          <a:stretch/>
        </p:blipFill>
        <p:spPr>
          <a:xfrm>
            <a:off x="86689" y="196357"/>
            <a:ext cx="4694712" cy="475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40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irst results from Fermilab's Muon g-2 experiment strengthen evidence of  new physics">
            <a:extLst>
              <a:ext uri="{FF2B5EF4-FFF2-40B4-BE49-F238E27FC236}">
                <a16:creationId xmlns:a16="http://schemas.microsoft.com/office/drawing/2014/main" id="{2D766C7F-FC94-5A80-EB2B-56BBC422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57" y="4480250"/>
            <a:ext cx="1283283" cy="67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 Logo Clear Space Horizontal">
            <a:extLst>
              <a:ext uri="{FF2B5EF4-FFF2-40B4-BE49-F238E27FC236}">
                <a16:creationId xmlns:a16="http://schemas.microsoft.com/office/drawing/2014/main" id="{BAB7FA83-D2D6-FB5C-D505-8F629710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55" y="4487378"/>
            <a:ext cx="1984675" cy="67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hicago - HISTORY">
            <a:extLst>
              <a:ext uri="{FF2B5EF4-FFF2-40B4-BE49-F238E27FC236}">
                <a16:creationId xmlns:a16="http://schemas.microsoft.com/office/drawing/2014/main" id="{D647593D-85EE-C0BA-40B7-C15F1F289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68" y="1500754"/>
            <a:ext cx="5932132" cy="30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B6F5BEE-8AF6-FCD3-9C32-25A459DD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30" y="4541210"/>
            <a:ext cx="1655514" cy="57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sual Elements - NIU - Communication Standards">
            <a:extLst>
              <a:ext uri="{FF2B5EF4-FFF2-40B4-BE49-F238E27FC236}">
                <a16:creationId xmlns:a16="http://schemas.microsoft.com/office/drawing/2014/main" id="{C9837A4E-87C9-9C53-78BC-078310D34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52" y="4518350"/>
            <a:ext cx="1498279" cy="60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7455DD-26B4-CAD0-ADD3-D1B099136E1D}"/>
              </a:ext>
            </a:extLst>
          </p:cNvPr>
          <p:cNvSpPr txBox="1"/>
          <p:nvPr/>
        </p:nvSpPr>
        <p:spPr>
          <a:xfrm>
            <a:off x="4267412" y="1714630"/>
            <a:ext cx="4350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Join us in Chicagoland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summer of 2024</a:t>
            </a:r>
          </a:p>
        </p:txBody>
      </p:sp>
      <p:pic>
        <p:nvPicPr>
          <p:cNvPr id="2050" name="Picture 2" descr="AAC'24 Advanced Accelerator Concepts Workshop">
            <a:extLst>
              <a:ext uri="{FF2B5EF4-FFF2-40B4-BE49-F238E27FC236}">
                <a16:creationId xmlns:a16="http://schemas.microsoft.com/office/drawing/2014/main" id="{7C835901-0EFD-A736-091E-DB0B5CAD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6" y="-23051"/>
            <a:ext cx="8962296" cy="17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0E25E39-5A66-733E-0C04-FB8A19F4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2" y="1681170"/>
            <a:ext cx="3825823" cy="24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481DEA-5A66-A901-5A00-694B53EAD3B7}"/>
              </a:ext>
            </a:extLst>
          </p:cNvPr>
          <p:cNvSpPr txBox="1"/>
          <p:nvPr/>
        </p:nvSpPr>
        <p:spPr>
          <a:xfrm>
            <a:off x="228846" y="4147079"/>
            <a:ext cx="3867508" cy="369332"/>
          </a:xfrm>
          <a:prstGeom prst="rect">
            <a:avLst/>
          </a:prstGeom>
          <a:solidFill>
            <a:srgbClr val="585C4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Birthplace of the skyscraper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B76A80-3D73-D3F3-AC41-05046C4E4ED1}"/>
              </a:ext>
            </a:extLst>
          </p:cNvPr>
          <p:cNvSpPr txBox="1"/>
          <p:nvPr/>
        </p:nvSpPr>
        <p:spPr>
          <a:xfrm>
            <a:off x="4418508" y="354478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eration Sans"/>
                <a:ea typeface="+mn-ea"/>
                <a:cs typeface="+mn-cs"/>
              </a:rPr>
              <a:t>Jul 21 – 26,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eration Sans"/>
                <a:ea typeface="+mn-ea"/>
                <a:cs typeface="+mn-cs"/>
              </a:rPr>
              <a:t>NIU Naperville Conference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https://indico.fnal.gov/event/59618/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2F0BEE-AB6E-1F08-CE0A-F320F75F915D}"/>
              </a:ext>
            </a:extLst>
          </p:cNvPr>
          <p:cNvSpPr txBox="1"/>
          <p:nvPr/>
        </p:nvSpPr>
        <p:spPr>
          <a:xfrm>
            <a:off x="153492" y="3109792"/>
            <a:ext cx="3775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Chicago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Architectural             Boat Tour</a:t>
            </a:r>
          </a:p>
        </p:txBody>
      </p:sp>
    </p:spTree>
    <p:extLst>
      <p:ext uri="{BB962C8B-B14F-4D97-AF65-F5344CB8AC3E}">
        <p14:creationId xmlns:p14="http://schemas.microsoft.com/office/powerpoint/2010/main" val="16139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beach&#10;&#10;Description automatically generated">
            <a:extLst>
              <a:ext uri="{FF2B5EF4-FFF2-40B4-BE49-F238E27FC236}">
                <a16:creationId xmlns:a16="http://schemas.microsoft.com/office/drawing/2014/main" id="{E7A6914F-1041-5B7F-5EF9-BC76056F8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723" y="-1235512"/>
            <a:ext cx="10501043" cy="7875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5D73C5-6C7B-5108-019F-7D1BA0249250}"/>
              </a:ext>
            </a:extLst>
          </p:cNvPr>
          <p:cNvSpPr txBox="1"/>
          <p:nvPr/>
        </p:nvSpPr>
        <p:spPr>
          <a:xfrm>
            <a:off x="322218" y="383176"/>
            <a:ext cx="8821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Looking forward to seeing you all at EAAC 2025!</a:t>
            </a:r>
          </a:p>
        </p:txBody>
      </p:sp>
    </p:spTree>
    <p:extLst>
      <p:ext uri="{BB962C8B-B14F-4D97-AF65-F5344CB8AC3E}">
        <p14:creationId xmlns:p14="http://schemas.microsoft.com/office/powerpoint/2010/main" val="415865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21550" y="1236300"/>
            <a:ext cx="8092656" cy="871264"/>
          </a:xfrm>
        </p:spPr>
        <p:txBody>
          <a:bodyPr/>
          <a:lstStyle/>
          <a:p>
            <a:pPr marL="9525" indent="-9525"/>
            <a:r>
              <a:rPr lang="en-GB" sz="2100" dirty="0"/>
              <a:t>IFAST = 	</a:t>
            </a:r>
            <a:r>
              <a:rPr lang="de-DE" sz="2100" dirty="0"/>
              <a:t>Innovation </a:t>
            </a:r>
            <a:r>
              <a:rPr lang="de-DE" sz="2100" dirty="0" err="1"/>
              <a:t>Fostering</a:t>
            </a:r>
            <a:r>
              <a:rPr lang="de-DE" sz="2100" dirty="0"/>
              <a:t> in </a:t>
            </a:r>
            <a:r>
              <a:rPr lang="de-DE" sz="2100" dirty="0" err="1"/>
              <a:t>Accelerator</a:t>
            </a:r>
            <a:r>
              <a:rPr lang="de-DE" sz="2100" dirty="0"/>
              <a:t> Science </a:t>
            </a:r>
            <a:br>
              <a:rPr lang="de-DE" sz="2100" dirty="0"/>
            </a:br>
            <a:r>
              <a:rPr lang="de-DE" sz="2100" dirty="0"/>
              <a:t>		</a:t>
            </a:r>
            <a:r>
              <a:rPr lang="de-DE" sz="2100" dirty="0" err="1"/>
              <a:t>and</a:t>
            </a:r>
            <a:r>
              <a:rPr lang="de-DE" sz="2100" dirty="0"/>
              <a:t> Technology</a:t>
            </a:r>
          </a:p>
          <a:p>
            <a:pPr marL="9525" indent="-9525"/>
            <a:r>
              <a:rPr lang="de-DE" sz="1350" dirty="0"/>
              <a:t>			EU Project May 2021 – April 2025, </a:t>
            </a:r>
            <a:r>
              <a:rPr lang="de-DE" sz="1350" dirty="0" err="1"/>
              <a:t>Coordinator</a:t>
            </a:r>
            <a:r>
              <a:rPr lang="de-DE" sz="1350" dirty="0"/>
              <a:t> M. </a:t>
            </a:r>
            <a:r>
              <a:rPr lang="de-DE" sz="1350" dirty="0" err="1"/>
              <a:t>Vretenar</a:t>
            </a:r>
            <a:r>
              <a:rPr lang="de-DE" sz="1350" dirty="0"/>
              <a:t> </a:t>
            </a:r>
            <a:endParaRPr lang="de-DE" sz="2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83800" y="2679762"/>
            <a:ext cx="5230338" cy="918102"/>
          </a:xfrm>
        </p:spPr>
        <p:txBody>
          <a:bodyPr>
            <a:noAutofit/>
          </a:bodyPr>
          <a:lstStyle/>
          <a:p>
            <a:r>
              <a:rPr lang="en-GB" sz="1500" dirty="0"/>
              <a:t>WP6: 	Novel Particle Accelerators Concepts and 	Technologies </a:t>
            </a:r>
          </a:p>
          <a:p>
            <a:pPr marL="9525" indent="-9525"/>
            <a:r>
              <a:rPr lang="en-GB" sz="1500" dirty="0"/>
              <a:t>Contains European Network for Novel Accelerators (EuroNNAc4) = Sponsor of EAAC</a:t>
            </a:r>
          </a:p>
        </p:txBody>
      </p:sp>
    </p:spTree>
    <p:extLst>
      <p:ext uri="{BB962C8B-B14F-4D97-AF65-F5344CB8AC3E}">
        <p14:creationId xmlns:p14="http://schemas.microsoft.com/office/powerpoint/2010/main" val="186552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D6A5-446B-ADDA-9CF1-E9C4F61F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Sponsors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46221-708C-29EA-253B-20F04172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695EE-E736-63EF-3A9A-1B19C410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427" y="1513820"/>
            <a:ext cx="4593981" cy="55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FC7BB-D863-03A2-867B-99AD544D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040" y="3374446"/>
            <a:ext cx="4593981" cy="735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AA809F-9800-F491-0F17-383CA70EF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75" y="1513820"/>
            <a:ext cx="21431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86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tanding in front of a pool&#10;&#10;Description automatically generated">
            <a:extLst>
              <a:ext uri="{FF2B5EF4-FFF2-40B4-BE49-F238E27FC236}">
                <a16:creationId xmlns:a16="http://schemas.microsoft.com/office/drawing/2014/main" id="{63D5B85E-220D-0A99-68F8-DE5C8A6E4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929" y="-664963"/>
            <a:ext cx="9587859" cy="6393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481670-A149-D404-6238-8A498CD1CC7E}"/>
              </a:ext>
            </a:extLst>
          </p:cNvPr>
          <p:cNvSpPr txBox="1"/>
          <p:nvPr/>
        </p:nvSpPr>
        <p:spPr>
          <a:xfrm>
            <a:off x="3330615" y="2107852"/>
            <a:ext cx="9462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50" dirty="0"/>
              <a:t>Delegates</a:t>
            </a:r>
          </a:p>
        </p:txBody>
      </p:sp>
      <p:pic>
        <p:nvPicPr>
          <p:cNvPr id="11" name="Immagine 2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DDFE7E8F-ACD7-E7A0-DD62-2B2D5C01C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12" y="2636337"/>
            <a:ext cx="4208843" cy="2303843"/>
          </a:xfrm>
          <a:prstGeom prst="rect">
            <a:avLst/>
          </a:prstGeom>
        </p:spPr>
      </p:pic>
      <p:pic>
        <p:nvPicPr>
          <p:cNvPr id="12" name="Immagine 4" descr="Immagine che contiene testo, schermata, Diagramma, numero&#10;&#10;Descrizione generata automaticamente">
            <a:extLst>
              <a:ext uri="{FF2B5EF4-FFF2-40B4-BE49-F238E27FC236}">
                <a16:creationId xmlns:a16="http://schemas.microsoft.com/office/drawing/2014/main" id="{39888302-C110-59F0-0C7D-2FA7F3F7C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2" y="112570"/>
            <a:ext cx="4403016" cy="33114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CBCC73-D7F4-01BD-C2C9-0890EB31C4EF}"/>
              </a:ext>
            </a:extLst>
          </p:cNvPr>
          <p:cNvSpPr txBox="1"/>
          <p:nvPr/>
        </p:nvSpPr>
        <p:spPr>
          <a:xfrm>
            <a:off x="2264230" y="2810470"/>
            <a:ext cx="191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163 Delegates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DD9ECF-66D3-DF25-A4D2-DE878CD1E6A3}"/>
              </a:ext>
            </a:extLst>
          </p:cNvPr>
          <p:cNvSpPr txBox="1"/>
          <p:nvPr/>
        </p:nvSpPr>
        <p:spPr>
          <a:xfrm>
            <a:off x="6885033" y="4237755"/>
            <a:ext cx="188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35 Student Grants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C0456-BDBA-5B4A-2BE7-D11FC5CA62B7}"/>
              </a:ext>
            </a:extLst>
          </p:cNvPr>
          <p:cNvSpPr txBox="1"/>
          <p:nvPr/>
        </p:nvSpPr>
        <p:spPr>
          <a:xfrm>
            <a:off x="5512525" y="731520"/>
            <a:ext cx="236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198 Participants</a:t>
            </a:r>
          </a:p>
        </p:txBody>
      </p:sp>
    </p:spTree>
    <p:extLst>
      <p:ext uri="{BB962C8B-B14F-4D97-AF65-F5344CB8AC3E}">
        <p14:creationId xmlns:p14="http://schemas.microsoft.com/office/powerpoint/2010/main" val="1776521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front of a pool&#10;&#10;Description automatically generated">
            <a:extLst>
              <a:ext uri="{FF2B5EF4-FFF2-40B4-BE49-F238E27FC236}">
                <a16:creationId xmlns:a16="http://schemas.microsoft.com/office/drawing/2014/main" id="{8E1FEF2E-B849-1750-F179-872838CC9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29" y="-664963"/>
            <a:ext cx="9587859" cy="6393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F631B2-B9E1-C922-C3BF-89F86DA9E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929" y="99382"/>
            <a:ext cx="7030572" cy="4969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4A6F3-DF43-7806-3E63-3B9F2DFB3630}"/>
              </a:ext>
            </a:extLst>
          </p:cNvPr>
          <p:cNvSpPr txBox="1"/>
          <p:nvPr/>
        </p:nvSpPr>
        <p:spPr>
          <a:xfrm>
            <a:off x="6772218" y="-6226"/>
            <a:ext cx="274690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FFFF00"/>
                </a:solidFill>
                <a:effectLst/>
              </a:rPr>
              <a:t>Programme Committee</a:t>
            </a:r>
          </a:p>
          <a:p>
            <a:endParaRPr lang="en-GB" sz="1100" dirty="0">
              <a:solidFill>
                <a:srgbClr val="FFFF00"/>
              </a:solidFill>
            </a:endParaRPr>
          </a:p>
          <a:p>
            <a:r>
              <a:rPr lang="en-GB" sz="1100" b="1" dirty="0" err="1">
                <a:solidFill>
                  <a:srgbClr val="FFFF00"/>
                </a:solidFill>
              </a:rPr>
              <a:t>Enrica</a:t>
            </a:r>
            <a:r>
              <a:rPr lang="en-GB" sz="1100" b="1" dirty="0">
                <a:solidFill>
                  <a:srgbClr val="FFFF00"/>
                </a:solidFill>
              </a:rPr>
              <a:t> </a:t>
            </a:r>
            <a:r>
              <a:rPr lang="en-GB" sz="1100" b="1" dirty="0" err="1">
                <a:solidFill>
                  <a:srgbClr val="FFFF00"/>
                </a:solidFill>
              </a:rPr>
              <a:t>Chiadroni</a:t>
            </a:r>
            <a:r>
              <a:rPr lang="en-GB" sz="1100" b="1" dirty="0">
                <a:solidFill>
                  <a:srgbClr val="FFFF00"/>
                </a:solidFill>
              </a:rPr>
              <a:t>, </a:t>
            </a:r>
          </a:p>
          <a:p>
            <a:r>
              <a:rPr lang="en-GB" sz="1100" b="1" i="1" dirty="0">
                <a:solidFill>
                  <a:srgbClr val="FFFF00"/>
                </a:solidFill>
              </a:rPr>
              <a:t>(University of Roma, La Sapienza), 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Ralph </a:t>
            </a:r>
            <a:r>
              <a:rPr lang="en-GB" sz="1000" dirty="0" err="1">
                <a:solidFill>
                  <a:srgbClr val="FFFFFF"/>
                </a:solidFill>
              </a:rPr>
              <a:t>Assmann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(INFN &amp; GSI), </a:t>
            </a:r>
            <a:r>
              <a:rPr lang="en-GB" sz="1000" dirty="0">
                <a:solidFill>
                  <a:srgbClr val="FFFFFF"/>
                </a:solidFill>
              </a:rPr>
              <a:t>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Massimo Ferrario </a:t>
            </a:r>
            <a:r>
              <a:rPr lang="en-GB" sz="1000" i="1" dirty="0">
                <a:solidFill>
                  <a:srgbClr val="FFFFFF"/>
                </a:solidFill>
              </a:rPr>
              <a:t>(INFN), </a:t>
            </a:r>
            <a:r>
              <a:rPr lang="en-GB" sz="1000" dirty="0">
                <a:solidFill>
                  <a:srgbClr val="FFFFFF"/>
                </a:solidFill>
              </a:rPr>
              <a:t>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Angelo </a:t>
            </a:r>
            <a:r>
              <a:rPr lang="en-GB" sz="1000" dirty="0" err="1">
                <a:solidFill>
                  <a:srgbClr val="FFFFFF"/>
                </a:solidFill>
              </a:rPr>
              <a:t>Biagioni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(INFN)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Marco </a:t>
            </a:r>
            <a:r>
              <a:rPr lang="en-GB" sz="1000" dirty="0" err="1">
                <a:solidFill>
                  <a:srgbClr val="FFFFFF"/>
                </a:solidFill>
              </a:rPr>
              <a:t>Borghesi</a:t>
            </a:r>
            <a:r>
              <a:rPr lang="en-GB" sz="1000" i="1" dirty="0">
                <a:solidFill>
                  <a:srgbClr val="FFFFFF"/>
                </a:solidFill>
              </a:rPr>
              <a:t> (Queens University)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Sara </a:t>
            </a:r>
            <a:r>
              <a:rPr lang="en-GB" sz="1000" dirty="0" err="1">
                <a:solidFill>
                  <a:srgbClr val="FFFFFF"/>
                </a:solidFill>
              </a:rPr>
              <a:t>Casalbuoni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</a:t>
            </a:r>
            <a:r>
              <a:rPr lang="en-GB" sz="1000" i="1" dirty="0" err="1">
                <a:solidFill>
                  <a:srgbClr val="FFFFFF"/>
                </a:solidFill>
              </a:rPr>
              <a:t>EuXFEL</a:t>
            </a:r>
            <a:r>
              <a:rPr lang="en-GB" sz="1000" i="1" dirty="0">
                <a:solidFill>
                  <a:srgbClr val="FFFFFF"/>
                </a:solidFill>
              </a:rPr>
              <a:t>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Min Chen </a:t>
            </a:r>
            <a:r>
              <a:rPr lang="en-GB" sz="1000" i="1" dirty="0">
                <a:solidFill>
                  <a:srgbClr val="FFFFFF"/>
                </a:solidFill>
              </a:rPr>
              <a:t>(</a:t>
            </a:r>
            <a:r>
              <a:rPr lang="en-GB" sz="1000" i="1" dirty="0" err="1">
                <a:solidFill>
                  <a:srgbClr val="FFFFFF"/>
                </a:solidFill>
              </a:rPr>
              <a:t>Shangai</a:t>
            </a:r>
            <a:r>
              <a:rPr lang="en-GB" sz="1000" i="1" dirty="0">
                <a:solidFill>
                  <a:srgbClr val="FFFFFF"/>
                </a:solidFill>
              </a:rPr>
              <a:t> University)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Gilles </a:t>
            </a:r>
            <a:r>
              <a:rPr lang="en-GB" sz="1000" dirty="0" err="1">
                <a:solidFill>
                  <a:srgbClr val="FFFFFF"/>
                </a:solidFill>
              </a:rPr>
              <a:t>Cheriaux</a:t>
            </a:r>
            <a:r>
              <a:rPr lang="en-GB" sz="1000" i="1" dirty="0">
                <a:solidFill>
                  <a:srgbClr val="FFFFFF"/>
                </a:solidFill>
              </a:rPr>
              <a:t> (CNRS)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Brigitte Cros</a:t>
            </a:r>
            <a:r>
              <a:rPr lang="en-GB" sz="1000" i="1" dirty="0">
                <a:solidFill>
                  <a:srgbClr val="FFFFFF"/>
                </a:solidFill>
              </a:rPr>
              <a:t> (Paris </a:t>
            </a:r>
            <a:r>
              <a:rPr lang="en-GB" sz="1000" i="1" dirty="0" err="1">
                <a:solidFill>
                  <a:srgbClr val="FFFFFF"/>
                </a:solidFill>
              </a:rPr>
              <a:t>Saclay</a:t>
            </a:r>
            <a:r>
              <a:rPr lang="en-GB" sz="1000" i="1" dirty="0">
                <a:solidFill>
                  <a:srgbClr val="FFFFFF"/>
                </a:solidFill>
              </a:rPr>
              <a:t>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Paul Crump</a:t>
            </a:r>
            <a:r>
              <a:rPr lang="en-GB" sz="1000" i="1" dirty="0">
                <a:solidFill>
                  <a:srgbClr val="FFFFFF"/>
                </a:solidFill>
              </a:rPr>
              <a:t> (FBH-Berlin)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 err="1">
                <a:solidFill>
                  <a:srgbClr val="FFFFFF"/>
                </a:solidFill>
              </a:rPr>
              <a:t>Mariastefania</a:t>
            </a:r>
            <a:r>
              <a:rPr lang="en-GB" sz="1000" dirty="0">
                <a:solidFill>
                  <a:srgbClr val="FFFFFF"/>
                </a:solidFill>
              </a:rPr>
              <a:t> De </a:t>
            </a:r>
            <a:r>
              <a:rPr lang="en-GB" sz="1000" dirty="0" err="1">
                <a:solidFill>
                  <a:srgbClr val="FFFFFF"/>
                </a:solidFill>
              </a:rPr>
              <a:t>Vido</a:t>
            </a:r>
            <a:r>
              <a:rPr lang="en-GB" sz="1000" i="1" dirty="0">
                <a:solidFill>
                  <a:srgbClr val="FFFFFF"/>
                </a:solidFill>
              </a:rPr>
              <a:t> (STFC)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Andreas </a:t>
            </a:r>
            <a:r>
              <a:rPr lang="en-GB" sz="1000" dirty="0" err="1">
                <a:solidFill>
                  <a:srgbClr val="FFFFFF"/>
                </a:solidFill>
              </a:rPr>
              <a:t>Doepp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(LMU </a:t>
            </a:r>
            <a:r>
              <a:rPr lang="en-GB" sz="1000" i="1" dirty="0" err="1">
                <a:solidFill>
                  <a:srgbClr val="FFFFFF"/>
                </a:solidFill>
              </a:rPr>
              <a:t>Munchen</a:t>
            </a:r>
            <a:r>
              <a:rPr lang="en-GB" sz="1000" i="1" dirty="0">
                <a:solidFill>
                  <a:srgbClr val="FFFFFF"/>
                </a:solidFill>
              </a:rPr>
              <a:t>)</a:t>
            </a:r>
            <a:r>
              <a:rPr lang="en-GB" sz="1000" dirty="0">
                <a:solidFill>
                  <a:srgbClr val="FFFFFF"/>
                </a:solidFill>
              </a:rPr>
              <a:t>    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Leonida A. </a:t>
            </a:r>
            <a:r>
              <a:rPr lang="en-GB" sz="1000" dirty="0" err="1">
                <a:solidFill>
                  <a:srgbClr val="FFFFFF"/>
                </a:solidFill>
              </a:rPr>
              <a:t>Gizzi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(INO-CNR)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Bernhard Holzer </a:t>
            </a:r>
            <a:r>
              <a:rPr lang="en-GB" sz="1000" i="1" dirty="0">
                <a:solidFill>
                  <a:srgbClr val="FFFFFF"/>
                </a:solidFill>
              </a:rPr>
              <a:t>(CERN)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Rasmus </a:t>
            </a:r>
            <a:r>
              <a:rPr lang="en-GB" sz="1000" dirty="0" err="1">
                <a:solidFill>
                  <a:srgbClr val="FFFFFF"/>
                </a:solidFill>
              </a:rPr>
              <a:t>Ischebeck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(PSI)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Malte Kaluza </a:t>
            </a:r>
            <a:r>
              <a:rPr lang="en-GB" sz="1000" i="1" dirty="0">
                <a:solidFill>
                  <a:srgbClr val="FFFFFF"/>
                </a:solidFill>
              </a:rPr>
              <a:t>(Jena)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Damien </a:t>
            </a:r>
            <a:r>
              <a:rPr lang="en-GB" sz="1000" dirty="0" err="1">
                <a:solidFill>
                  <a:srgbClr val="FFFFFF"/>
                </a:solidFill>
              </a:rPr>
              <a:t>Minenna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(CEA)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Andrea </a:t>
            </a:r>
            <a:r>
              <a:rPr lang="en-GB" sz="1000" dirty="0" err="1">
                <a:solidFill>
                  <a:srgbClr val="FFFFFF"/>
                </a:solidFill>
              </a:rPr>
              <a:t>Mostacci</a:t>
            </a:r>
            <a:r>
              <a:rPr lang="en-GB" sz="1000" i="1" dirty="0">
                <a:solidFill>
                  <a:srgbClr val="FFFFFF"/>
                </a:solidFill>
              </a:rPr>
              <a:t> (Sapienza University)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Rajeev </a:t>
            </a:r>
            <a:r>
              <a:rPr lang="en-GB" sz="1000" dirty="0" err="1">
                <a:solidFill>
                  <a:srgbClr val="FFFFFF"/>
                </a:solidFill>
              </a:rPr>
              <a:t>Pattathil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(STFC)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Riccardo </a:t>
            </a:r>
            <a:r>
              <a:rPr lang="en-GB" sz="1000" dirty="0" err="1">
                <a:solidFill>
                  <a:srgbClr val="FFFFFF"/>
                </a:solidFill>
              </a:rPr>
              <a:t>Pompili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(INFN)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James Rosenzweig </a:t>
            </a:r>
            <a:r>
              <a:rPr lang="en-GB" sz="1000" i="1" dirty="0">
                <a:solidFill>
                  <a:srgbClr val="FFFFFF"/>
                </a:solidFill>
              </a:rPr>
              <a:t>(UCLA)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Andrea Renato Rossi </a:t>
            </a:r>
            <a:r>
              <a:rPr lang="en-GB" sz="1000" i="1" dirty="0">
                <a:solidFill>
                  <a:srgbClr val="FFFFFF"/>
                </a:solidFill>
              </a:rPr>
              <a:t>(INFN)</a:t>
            </a:r>
            <a:r>
              <a:rPr lang="en-GB" sz="1000" dirty="0">
                <a:solidFill>
                  <a:srgbClr val="FFFFFF"/>
                </a:solidFill>
              </a:rPr>
              <a:t>  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Gianluca </a:t>
            </a:r>
            <a:r>
              <a:rPr lang="en-GB" sz="1000" dirty="0" err="1">
                <a:solidFill>
                  <a:srgbClr val="FFFFFF"/>
                </a:solidFill>
              </a:rPr>
              <a:t>Sarri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(QUB)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Christophe Simon-</a:t>
            </a:r>
            <a:r>
              <a:rPr lang="en-GB" sz="1000" dirty="0" err="1">
                <a:solidFill>
                  <a:srgbClr val="FFFFFF"/>
                </a:solidFill>
              </a:rPr>
              <a:t>Boisson</a:t>
            </a:r>
            <a:r>
              <a:rPr lang="en-GB" sz="1000" i="1" dirty="0">
                <a:solidFill>
                  <a:srgbClr val="FFFFFF"/>
                </a:solidFill>
              </a:rPr>
              <a:t> (Thales)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Arnd </a:t>
            </a:r>
            <a:r>
              <a:rPr lang="en-GB" sz="1000" dirty="0" err="1">
                <a:solidFill>
                  <a:srgbClr val="FFFFFF"/>
                </a:solidFill>
              </a:rPr>
              <a:t>Specka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(Ecole Polytechnique)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Sami Tantawi </a:t>
            </a:r>
            <a:r>
              <a:rPr lang="en-GB" sz="1000" i="1" dirty="0">
                <a:solidFill>
                  <a:srgbClr val="FFFFFF"/>
                </a:solidFill>
              </a:rPr>
              <a:t>(SLAC)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 err="1">
                <a:solidFill>
                  <a:srgbClr val="FFFFFF"/>
                </a:solidFill>
              </a:rPr>
              <a:t>Maxence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dirty="0" err="1">
                <a:solidFill>
                  <a:srgbClr val="FFFFFF"/>
                </a:solidFill>
              </a:rPr>
              <a:t>Thevenet</a:t>
            </a:r>
            <a:r>
              <a:rPr lang="en-GB" sz="1000" i="1" dirty="0">
                <a:solidFill>
                  <a:srgbClr val="FFFFFF"/>
                </a:solidFill>
              </a:rPr>
              <a:t> (DESY)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Roman Walczak </a:t>
            </a:r>
            <a:r>
              <a:rPr lang="en-GB" sz="1000" i="1" dirty="0">
                <a:solidFill>
                  <a:srgbClr val="FFFFFF"/>
                </a:solidFill>
              </a:rPr>
              <a:t>(JAI)</a:t>
            </a:r>
            <a:r>
              <a:rPr lang="en-GB" sz="1000" dirty="0">
                <a:solidFill>
                  <a:srgbClr val="FFFFFF"/>
                </a:solidFill>
              </a:rPr>
              <a:t>   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Louise </a:t>
            </a:r>
            <a:r>
              <a:rPr lang="en-GB" sz="1000" dirty="0" err="1">
                <a:solidFill>
                  <a:srgbClr val="FFFFFF"/>
                </a:solidFill>
              </a:rPr>
              <a:t>Willingale</a:t>
            </a:r>
            <a:r>
              <a:rPr lang="en-GB" sz="1000" dirty="0">
                <a:solidFill>
                  <a:srgbClr val="FFFFFF"/>
                </a:solidFill>
              </a:rPr>
              <a:t> </a:t>
            </a:r>
            <a:r>
              <a:rPr lang="en-GB" sz="1000" i="1" dirty="0">
                <a:solidFill>
                  <a:srgbClr val="FFFFFF"/>
                </a:solidFill>
              </a:rPr>
              <a:t>(Michigan University)</a:t>
            </a:r>
            <a:r>
              <a:rPr lang="en-GB" sz="1000" dirty="0">
                <a:solidFill>
                  <a:srgbClr val="FFFFFF"/>
                </a:solidFill>
              </a:rPr>
              <a:t>   </a:t>
            </a:r>
            <a:br>
              <a:rPr lang="en-GB" sz="1000" dirty="0">
                <a:solidFill>
                  <a:srgbClr val="FFFFFF"/>
                </a:solidFill>
              </a:rPr>
            </a:br>
            <a:r>
              <a:rPr lang="en-GB" sz="1000" dirty="0">
                <a:solidFill>
                  <a:srgbClr val="FFFFFF"/>
                </a:solidFill>
              </a:rPr>
              <a:t>Matthew </a:t>
            </a:r>
            <a:r>
              <a:rPr lang="en-GB" sz="1000" dirty="0" err="1">
                <a:solidFill>
                  <a:srgbClr val="FFFFFF"/>
                </a:solidFill>
              </a:rPr>
              <a:t>Zepf</a:t>
            </a:r>
            <a:r>
              <a:rPr lang="en-GB" sz="1000" i="1" dirty="0">
                <a:solidFill>
                  <a:srgbClr val="FFFFFF"/>
                </a:solidFill>
              </a:rPr>
              <a:t> (Jena Univ.)</a:t>
            </a:r>
            <a:r>
              <a:rPr lang="en-GB" sz="1000" dirty="0">
                <a:solidFill>
                  <a:srgbClr val="FFFFFF"/>
                </a:solidFill>
              </a:rPr>
              <a:t>     </a:t>
            </a: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93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87D993-380D-E43F-BC5E-5B5D4C73AD3B}"/>
              </a:ext>
            </a:extLst>
          </p:cNvPr>
          <p:cNvSpPr txBox="1"/>
          <p:nvPr/>
        </p:nvSpPr>
        <p:spPr>
          <a:xfrm>
            <a:off x="202925" y="180179"/>
            <a:ext cx="64130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Total contributions: 209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Plenary: 31 (5 short presentation in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EuPRAXIA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round table, 2</a:t>
            </a:r>
            <a:r>
              <a:rPr lang="en-US" sz="1350" baseline="30000" dirty="0">
                <a:solidFill>
                  <a:prstClr val="black"/>
                </a:solidFill>
                <a:latin typeface="Calibri" panose="020F0502020204030204"/>
              </a:rPr>
              <a:t>nd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sites + excellence centers)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Parallel: 112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WG1: 24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WG2: 19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WG3: 13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WG4: 9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WG5: 12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WG6: 12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WG7: 9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WG8: 7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WG10: 7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Poster participants: 31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Poster students: 35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B227FAD0-96DC-59EA-EA77-A831E30502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7886557"/>
              </p:ext>
            </p:extLst>
          </p:nvPr>
        </p:nvGraphicFramePr>
        <p:xfrm>
          <a:off x="3078330" y="1795841"/>
          <a:ext cx="5683469" cy="2946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636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334AB3CD-6F0E-CB18-3AD2-1BAD9C9DE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82" t="-3434" r="24647" b="23464"/>
          <a:stretch/>
        </p:blipFill>
        <p:spPr>
          <a:xfrm>
            <a:off x="-431970" y="-253660"/>
            <a:ext cx="7256035" cy="5397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99EAB9-A26B-88C2-FDAC-02598A4EB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55" b="2835"/>
          <a:stretch/>
        </p:blipFill>
        <p:spPr>
          <a:xfrm>
            <a:off x="6824560" y="0"/>
            <a:ext cx="2406518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30A7E6-6EA8-D0C1-5602-AF1C5DFEF6D0}"/>
              </a:ext>
            </a:extLst>
          </p:cNvPr>
          <p:cNvSpPr txBox="1"/>
          <p:nvPr/>
        </p:nvSpPr>
        <p:spPr>
          <a:xfrm>
            <a:off x="0" y="387531"/>
            <a:ext cx="733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Many thanks Ralph for all what you did  for EuPRAXIA!!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And see you soon !!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45A7B-E83C-D0B9-B0B0-2665D045FAF7}"/>
              </a:ext>
            </a:extLst>
          </p:cNvPr>
          <p:cNvGrpSpPr/>
          <p:nvPr/>
        </p:nvGrpSpPr>
        <p:grpSpPr>
          <a:xfrm>
            <a:off x="7250727" y="942975"/>
            <a:ext cx="1590675" cy="806211"/>
            <a:chOff x="7250727" y="942975"/>
            <a:chExt cx="1590675" cy="8062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5F352A-CEB9-C4D6-E775-2EA17B4BEDA0}"/>
                </a:ext>
              </a:extLst>
            </p:cNvPr>
            <p:cNvSpPr txBox="1"/>
            <p:nvPr/>
          </p:nvSpPr>
          <p:spPr>
            <a:xfrm rot="19938016">
              <a:off x="7250727" y="1379854"/>
              <a:ext cx="1590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46F32"/>
                  </a:solidFill>
                </a:rPr>
                <a:t>Fake News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E8284B1-F47A-194C-B13A-BE43B3E7B3B7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7953375" y="942975"/>
              <a:ext cx="6850" cy="4580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175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roceedings"/>
          <p:cNvSpPr txBox="1">
            <a:spLocks noGrp="1"/>
          </p:cNvSpPr>
          <p:nvPr>
            <p:ph type="title"/>
          </p:nvPr>
        </p:nvSpPr>
        <p:spPr>
          <a:xfrm>
            <a:off x="4139942" y="174729"/>
            <a:ext cx="4714875" cy="685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0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sz="3600" dirty="0"/>
              <a:t>Proceedings</a:t>
            </a:r>
          </a:p>
        </p:txBody>
      </p:sp>
      <p:sp>
        <p:nvSpPr>
          <p:cNvPr id="290" name="Line"/>
          <p:cNvSpPr/>
          <p:nvPr/>
        </p:nvSpPr>
        <p:spPr>
          <a:xfrm flipV="1">
            <a:off x="4139942" y="859955"/>
            <a:ext cx="4714874" cy="77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19050" tIns="19050" rIns="19050" bIns="19050" anchor="ctr"/>
          <a:lstStyle/>
          <a:p>
            <a:pPr defTabSz="171450" hangingPunct="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 kern="0">
              <a:solidFill>
                <a:srgbClr val="000000"/>
              </a:solidFill>
              <a:latin typeface="Helvetica"/>
              <a:sym typeface="Helvetica"/>
            </a:endParaRPr>
          </a:p>
        </p:txBody>
      </p:sp>
      <p:pic>
        <p:nvPicPr>
          <p:cNvPr id="29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7068" r="20898"/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</p:spPr>
      </p:pic>
      <p:sp>
        <p:nvSpPr>
          <p:cNvPr id="292" name="Proceedings will be published in Journal of Physics: Conference Series…"/>
          <p:cNvSpPr txBox="1">
            <a:spLocks noGrp="1"/>
          </p:cNvSpPr>
          <p:nvPr>
            <p:ph type="body" sz="half" idx="1"/>
          </p:nvPr>
        </p:nvSpPr>
        <p:spPr>
          <a:xfrm>
            <a:off x="4132016" y="1545258"/>
            <a:ext cx="4714876" cy="320208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/>
              <a:t>Proceedings will be published in Journal of Physics: Conference Series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/>
              <a:t>There manuscripts will undergo a peer review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/>
              <a:t>The proceedings will be available under Open Access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dirty="0"/>
              <a:t>Submission deadline: one month from now, i.e. October 23</a:t>
            </a:r>
            <a:endParaRPr lang="en-US" dirty="0"/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GB" dirty="0"/>
              <a:t>All recipients of the Student Grant are expected to submit a manuscript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rPr lang="en-GB" dirty="0"/>
              <a:t>We will ask you to review papers</a:t>
            </a:r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 lang="en-GB" dirty="0"/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 lang="en-GB" dirty="0"/>
          </a:p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 dirty="0"/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4817" y="4986338"/>
            <a:ext cx="198773" cy="1856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309563" hangingPunct="0"/>
            <a:fld id="{86CB4B4D-7CA3-9044-876B-883B54F8677D}" type="slidenum">
              <a:rPr kern="0">
                <a:solidFill>
                  <a:srgbClr val="8387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defTabSz="309563" hangingPunct="0"/>
              <a:t>8</a:t>
            </a:fld>
            <a:endParaRPr kern="0">
              <a:solidFill>
                <a:srgbClr val="83878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PSI Logo white with Outlined Fonts.pdf" descr="PSI Logo white with Outlined Font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636" y="5008462"/>
            <a:ext cx="235622" cy="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Rasmus Ischebeck"/>
          <p:cNvSpPr txBox="1"/>
          <p:nvPr/>
        </p:nvSpPr>
        <p:spPr>
          <a:xfrm>
            <a:off x="4186449" y="4985359"/>
            <a:ext cx="746999" cy="1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309563" hangingPunct="0">
              <a:spcBef>
                <a:spcPts val="1275"/>
              </a:spcBef>
            </a:pPr>
            <a:r>
              <a:rPr sz="675" kern="0"/>
              <a:t>Rasmus Ischebeck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table&#10;&#10;Description automatically generated">
            <a:extLst>
              <a:ext uri="{FF2B5EF4-FFF2-40B4-BE49-F238E27FC236}">
                <a16:creationId xmlns:a16="http://schemas.microsoft.com/office/drawing/2014/main" id="{23D58FF0-D141-4570-4998-3731014E8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1" y="305209"/>
            <a:ext cx="3199306" cy="2399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DAB9D8-4B36-6611-098E-13E42E967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396" y="201725"/>
            <a:ext cx="4826049" cy="262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8B788-65F2-09E7-2F3D-16CE3AA35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21" y="2879254"/>
            <a:ext cx="4387317" cy="2109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7FCD5-8B36-B1CA-548C-5FEB2354F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172" y="3058028"/>
            <a:ext cx="3296256" cy="17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109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24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24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2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7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</TotalTime>
  <Words>638</Words>
  <Application>Microsoft Macintosh PowerPoint</Application>
  <PresentationFormat>On-screen Show (16:9)</PresentationFormat>
  <Paragraphs>75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9" baseType="lpstr">
      <vt:lpstr>Arial</vt:lpstr>
      <vt:lpstr>Avenir Next Regular</vt:lpstr>
      <vt:lpstr>Calibri</vt:lpstr>
      <vt:lpstr>Calibri Light</vt:lpstr>
      <vt:lpstr>Comic Sans MS</vt:lpstr>
      <vt:lpstr>DIN Condensed Bold</vt:lpstr>
      <vt:lpstr>Gill Sans</vt:lpstr>
      <vt:lpstr>Helvetica</vt:lpstr>
      <vt:lpstr>Helvetica Neue</vt:lpstr>
      <vt:lpstr>Helvetica Neue Black Condensed</vt:lpstr>
      <vt:lpstr>Helvetica Neue Bold Condensed</vt:lpstr>
      <vt:lpstr>Helvetica Neue Light</vt:lpstr>
      <vt:lpstr>Helvetica Neue Thin</vt:lpstr>
      <vt:lpstr>Liberation Sans</vt:lpstr>
      <vt:lpstr>Lucida Grande</vt:lpstr>
      <vt:lpstr>Montserrat</vt:lpstr>
      <vt:lpstr>Montserrat ExtraBold</vt:lpstr>
      <vt:lpstr>Montserrat SemiBold</vt:lpstr>
      <vt:lpstr>Times New Roman</vt:lpstr>
      <vt:lpstr>Wingdings</vt:lpstr>
      <vt:lpstr>1_Office Theme</vt:lpstr>
      <vt:lpstr>37_Office Theme</vt:lpstr>
      <vt:lpstr>Office Theme</vt:lpstr>
      <vt:lpstr>Tema di Office</vt:lpstr>
      <vt:lpstr>New_Template7</vt:lpstr>
      <vt:lpstr>I.FAST Custom Slides</vt:lpstr>
      <vt:lpstr>presentation_16x9</vt:lpstr>
      <vt:lpstr>PowerPoint Presentation</vt:lpstr>
      <vt:lpstr>PowerPoint Presentation</vt:lpstr>
      <vt:lpstr>Our Sponsors</vt:lpstr>
      <vt:lpstr>PowerPoint Presentation</vt:lpstr>
      <vt:lpstr>PowerPoint Presentation</vt:lpstr>
      <vt:lpstr>PowerPoint Presentation</vt:lpstr>
      <vt:lpstr>PowerPoint Presentation</vt:lpstr>
      <vt:lpstr>Proceedings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Massimo Ferrario</dc:creator>
  <cp:lastModifiedBy>Massimo Ferrario</cp:lastModifiedBy>
  <cp:revision>243</cp:revision>
  <cp:lastPrinted>2022-09-23T15:32:23Z</cp:lastPrinted>
  <dcterms:created xsi:type="dcterms:W3CDTF">2013-06-02T21:07:42Z</dcterms:created>
  <dcterms:modified xsi:type="dcterms:W3CDTF">2023-09-22T15:03:17Z</dcterms:modified>
</cp:coreProperties>
</file>