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8" r:id="rId1"/>
    <p:sldMasterId id="2147483709" r:id="rId2"/>
    <p:sldMasterId id="2147483715" r:id="rId3"/>
  </p:sldMasterIdLst>
  <p:notesMasterIdLst>
    <p:notesMasterId r:id="rId43"/>
  </p:notesMasterIdLst>
  <p:sldIdLst>
    <p:sldId id="256" r:id="rId4"/>
    <p:sldId id="257" r:id="rId5"/>
    <p:sldId id="268" r:id="rId6"/>
    <p:sldId id="269" r:id="rId7"/>
    <p:sldId id="5346" r:id="rId8"/>
    <p:sldId id="5344" r:id="rId9"/>
    <p:sldId id="5345" r:id="rId10"/>
    <p:sldId id="5367" r:id="rId11"/>
    <p:sldId id="259" r:id="rId12"/>
    <p:sldId id="5370" r:id="rId13"/>
    <p:sldId id="5371" r:id="rId14"/>
    <p:sldId id="5372" r:id="rId15"/>
    <p:sldId id="5369" r:id="rId16"/>
    <p:sldId id="340" r:id="rId17"/>
    <p:sldId id="5338" r:id="rId18"/>
    <p:sldId id="5383" r:id="rId19"/>
    <p:sldId id="5386" r:id="rId20"/>
    <p:sldId id="2142534364" r:id="rId21"/>
    <p:sldId id="5374" r:id="rId22"/>
    <p:sldId id="5376" r:id="rId23"/>
    <p:sldId id="5380" r:id="rId24"/>
    <p:sldId id="5381" r:id="rId25"/>
    <p:sldId id="325" r:id="rId26"/>
    <p:sldId id="2142534365" r:id="rId27"/>
    <p:sldId id="5382" r:id="rId28"/>
    <p:sldId id="5385" r:id="rId29"/>
    <p:sldId id="5375" r:id="rId30"/>
    <p:sldId id="2142534356" r:id="rId31"/>
    <p:sldId id="2142534357" r:id="rId32"/>
    <p:sldId id="2142534359" r:id="rId33"/>
    <p:sldId id="2142534346" r:id="rId34"/>
    <p:sldId id="2142534358" r:id="rId35"/>
    <p:sldId id="2142534360" r:id="rId36"/>
    <p:sldId id="1620" r:id="rId37"/>
    <p:sldId id="2142534361" r:id="rId38"/>
    <p:sldId id="2142534362" r:id="rId39"/>
    <p:sldId id="335" r:id="rId40"/>
    <p:sldId id="336" r:id="rId41"/>
    <p:sldId id="2142534363" r:id="rId42"/>
  </p:sldIdLst>
  <p:sldSz cx="9144000" cy="5143500" type="screen16x9"/>
  <p:notesSz cx="6858000" cy="9144000"/>
  <p:embeddedFontLst>
    <p:embeddedFont>
      <p:font typeface="Arial Black" panose="020B0604020202020204" pitchFamily="34" charset="0"/>
      <p:regular r:id="rId44"/>
      <p:bold r:id="rId45"/>
    </p:embeddedFont>
    <p:embeddedFont>
      <p:font typeface="Arial Narrow" panose="020B0604020202020204" pitchFamily="34" charset="0"/>
      <p:regular r:id="rId46"/>
      <p:bold r:id="rId47"/>
      <p:italic r:id="rId48"/>
      <p:boldItalic r:id="rId49"/>
    </p:embeddedFont>
    <p:embeddedFont>
      <p:font typeface="Avenir" panose="02000503020000020003" pitchFamily="2" charset="0"/>
      <p:regular r:id="rId50"/>
      <p:italic r:id="rId51"/>
    </p:embeddedFont>
    <p:embeddedFont>
      <p:font typeface="Avenir Book" panose="02000503020000020003" pitchFamily="2" charset="0"/>
      <p:regular r:id="rId52"/>
      <p:italic r:id="rId53"/>
    </p:embeddedFont>
    <p:embeddedFont>
      <p:font typeface="Barlow" pitchFamily="2" charset="77"/>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Century Gothic" panose="020B0502020202020204" pitchFamily="34" charset="0"/>
      <p:regular r:id="rId62"/>
      <p:bold r:id="rId63"/>
      <p:italic r:id="rId64"/>
      <p:boldItalic r:id="rId65"/>
    </p:embeddedFont>
    <p:embeddedFont>
      <p:font typeface="Franklin Gothic Medium" panose="020B0603020102020204" pitchFamily="34" charset="0"/>
      <p:regular r:id="rId66"/>
      <p:italic r:id="rId67"/>
    </p:embeddedFont>
    <p:embeddedFont>
      <p:font typeface="Libre Franklin" pitchFamily="2" charset="77"/>
      <p:regular r:id="rId68"/>
      <p:bold r:id="rId69"/>
      <p:italic r:id="rId70"/>
      <p:boldItalic r:id="rId71"/>
    </p:embeddedFont>
    <p:embeddedFont>
      <p:font typeface="Libre Franklin Medium" pitchFamily="2" charset="77"/>
      <p:regular r:id="rId72"/>
      <p:bold r:id="rId73"/>
      <p:italic r:id="rId74"/>
      <p:boldItalic r:id="rId75"/>
    </p:embeddedFont>
    <p:embeddedFont>
      <p:font typeface="Source Sans Pro" panose="020B050303040302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F00"/>
    <a:srgbClr val="E6EFFF"/>
    <a:srgbClr val="1F6CAD"/>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3"/>
    <p:restoredTop sz="94654"/>
  </p:normalViewPr>
  <p:slideViewPr>
    <p:cSldViewPr snapToGrid="0">
      <p:cViewPr varScale="1">
        <p:scale>
          <a:sx n="154" d="100"/>
          <a:sy n="154" d="100"/>
        </p:scale>
        <p:origin x="200" y="4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10.fntdata"/><Relationship Id="rId58" Type="http://schemas.openxmlformats.org/officeDocument/2006/relationships/font" Target="fonts/font15.fntdata"/><Relationship Id="rId74" Type="http://schemas.openxmlformats.org/officeDocument/2006/relationships/font" Target="fonts/font31.fntdata"/><Relationship Id="rId79" Type="http://schemas.openxmlformats.org/officeDocument/2006/relationships/font" Target="fonts/font36.fntdata"/><Relationship Id="rId5" Type="http://schemas.openxmlformats.org/officeDocument/2006/relationships/slide" Target="slides/slide2.xml"/><Relationship Id="rId61" Type="http://schemas.openxmlformats.org/officeDocument/2006/relationships/font" Target="fonts/font18.fntdata"/><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font" Target="fonts/font34.fntdata"/><Relationship Id="rId8" Type="http://schemas.openxmlformats.org/officeDocument/2006/relationships/slide" Target="slides/slide5.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font" Target="fonts/font35.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font" Target="fonts/font33.fntdata"/><Relationship Id="rId7" Type="http://schemas.openxmlformats.org/officeDocument/2006/relationships/slide" Target="slides/slide4.xml"/><Relationship Id="rId71"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font" Target="fonts/font2.fntdata"/><Relationship Id="rId66"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3392bdde9_0_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153392bdde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1671a8da16_0_58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8" name="Google Shape;2698;g21671a8da16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4468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7c6d7345e5_11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7c6d7345e5_11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651acab5e_0_2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16651acab5e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34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Instructions:</a:t>
            </a: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Summarize milestone-based plan for next 3 years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4E672D7-8E2D-4611-973D-F4591A707C34}"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128"/>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1119309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7c6d7345e5_11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7c6d7345e5_11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429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1671a8da16_0_58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8" name="Google Shape;2698;g21671a8da16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785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319a830c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2319a830c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984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1671a8da16_0_58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8" name="Google Shape;2698;g21671a8da16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688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651acab5e_0_2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16651acab5e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310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1671a8da16_0_58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8" name="Google Shape;2698;g21671a8da16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95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6651acab5e_0_2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16651acab5e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7951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5968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4962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p67:notes"/>
          <p:cNvSpPr txBox="1">
            <a:spLocks noGrp="1"/>
          </p:cNvSpPr>
          <p:nvPr>
            <p:ph type="body" idx="1"/>
          </p:nvPr>
        </p:nvSpPr>
        <p:spPr>
          <a:xfrm>
            <a:off x="685800" y="4343400"/>
            <a:ext cx="5422900" cy="405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603" name="Google Shape;2603;p67: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4205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386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881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d801f7ea2b_0_56: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51" name="Google Shape;751;g1d801f7ea2b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784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0264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073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1cfdae37a47_1_289: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4" name="Google Shape;2704;g1cfdae37a47_1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2cf3ce9a90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9" name="Google Shape;719;g22cf3ce9a90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18653ad3964_0_20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7" name="Google Shape;2717;g18653ad3964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1cfdae37a47_1_289: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4" name="Google Shape;2704;g1cfdae37a47_1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353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2cf3ce9a90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g22cf3ce9a90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6651acab5e_0_2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16651acab5e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753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Instructions:</a:t>
            </a: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Summarize milestone-based plan for next 3 years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4E672D7-8E2D-4611-973D-F4591A707C34}"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128"/>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335588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Instructions:</a:t>
            </a: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Summarize milestone-based plan for next 3 years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4E672D7-8E2D-4611-973D-F4591A707C34}"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128"/>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80199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1671a8da16_0_58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8" name="Google Shape;2698;g21671a8da16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9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74392" y="308610"/>
            <a:ext cx="85314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2800"/>
              <a:buNone/>
              <a:defRPr/>
            </a:lvl1pPr>
            <a:lvl2pPr lvl="1" algn="l" rtl="0">
              <a:lnSpc>
                <a:spcPct val="85000"/>
              </a:lnSpc>
              <a:spcBef>
                <a:spcPts val="0"/>
              </a:spcBef>
              <a:spcAft>
                <a:spcPts val="0"/>
              </a:spcAft>
              <a:buSzPts val="2800"/>
              <a:buNone/>
              <a:defRPr/>
            </a:lvl2pPr>
            <a:lvl3pPr lvl="2" algn="l" rtl="0">
              <a:lnSpc>
                <a:spcPct val="85000"/>
              </a:lnSpc>
              <a:spcBef>
                <a:spcPts val="0"/>
              </a:spcBef>
              <a:spcAft>
                <a:spcPts val="0"/>
              </a:spcAft>
              <a:buSzPts val="2800"/>
              <a:buNone/>
              <a:defRPr/>
            </a:lvl3pPr>
            <a:lvl4pPr lvl="3" algn="l" rtl="0">
              <a:lnSpc>
                <a:spcPct val="85000"/>
              </a:lnSpc>
              <a:spcBef>
                <a:spcPts val="0"/>
              </a:spcBef>
              <a:spcAft>
                <a:spcPts val="0"/>
              </a:spcAft>
              <a:buSzPts val="2800"/>
              <a:buNone/>
              <a:defRPr/>
            </a:lvl4pPr>
            <a:lvl5pPr lvl="4" algn="l" rtl="0">
              <a:lnSpc>
                <a:spcPct val="85000"/>
              </a:lnSpc>
              <a:spcBef>
                <a:spcPts val="0"/>
              </a:spcBef>
              <a:spcAft>
                <a:spcPts val="0"/>
              </a:spcAft>
              <a:buSzPts val="2800"/>
              <a:buNone/>
              <a:defRPr/>
            </a:lvl5pPr>
            <a:lvl6pPr lvl="5" algn="l" rtl="0">
              <a:lnSpc>
                <a:spcPct val="85000"/>
              </a:lnSpc>
              <a:spcBef>
                <a:spcPts val="0"/>
              </a:spcBef>
              <a:spcAft>
                <a:spcPts val="0"/>
              </a:spcAft>
              <a:buSzPts val="2800"/>
              <a:buNone/>
              <a:defRPr/>
            </a:lvl6pPr>
            <a:lvl7pPr lvl="6" algn="l" rtl="0">
              <a:lnSpc>
                <a:spcPct val="85000"/>
              </a:lnSpc>
              <a:spcBef>
                <a:spcPts val="0"/>
              </a:spcBef>
              <a:spcAft>
                <a:spcPts val="0"/>
              </a:spcAft>
              <a:buSzPts val="2800"/>
              <a:buNone/>
              <a:defRPr/>
            </a:lvl7pPr>
            <a:lvl8pPr lvl="7" algn="l" rtl="0">
              <a:lnSpc>
                <a:spcPct val="85000"/>
              </a:lnSpc>
              <a:spcBef>
                <a:spcPts val="0"/>
              </a:spcBef>
              <a:spcAft>
                <a:spcPts val="0"/>
              </a:spcAft>
              <a:buSzPts val="2800"/>
              <a:buNone/>
              <a:defRPr/>
            </a:lvl8pPr>
            <a:lvl9pPr lvl="8" algn="l" rtl="0">
              <a:lnSpc>
                <a:spcPct val="85000"/>
              </a:lnSpc>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274392" y="1303020"/>
            <a:ext cx="8529600" cy="30360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a:latin typeface="Arial"/>
                <a:ea typeface="Arial"/>
                <a:cs typeface="Arial"/>
                <a:sym typeface="Arial"/>
              </a:defRPr>
            </a:lvl1pPr>
            <a:lvl2pPr marL="914400" lvl="1" indent="-304800" algn="l" rtl="0">
              <a:lnSpc>
                <a:spcPct val="90000"/>
              </a:lnSpc>
              <a:spcBef>
                <a:spcPts val="600"/>
              </a:spcBef>
              <a:spcAft>
                <a:spcPts val="0"/>
              </a:spcAft>
              <a:buSzPts val="1200"/>
              <a:buChar char="○"/>
              <a:defRPr>
                <a:latin typeface="Arial"/>
                <a:ea typeface="Arial"/>
                <a:cs typeface="Arial"/>
                <a:sym typeface="Arial"/>
              </a:defRPr>
            </a:lvl2pPr>
            <a:lvl3pPr marL="1371600" lvl="2" indent="-298450" algn="l" rtl="0">
              <a:lnSpc>
                <a:spcPct val="90000"/>
              </a:lnSpc>
              <a:spcBef>
                <a:spcPts val="600"/>
              </a:spcBef>
              <a:spcAft>
                <a:spcPts val="0"/>
              </a:spcAft>
              <a:buSzPts val="1100"/>
              <a:buChar char="■"/>
              <a:defRPr>
                <a:latin typeface="Arial"/>
                <a:ea typeface="Arial"/>
                <a:cs typeface="Arial"/>
                <a:sym typeface="Arial"/>
              </a:defRPr>
            </a:lvl3pPr>
            <a:lvl4pPr marL="1828800" lvl="3" indent="-317500" algn="l" rtl="0">
              <a:lnSpc>
                <a:spcPct val="90000"/>
              </a:lnSpc>
              <a:spcBef>
                <a:spcPts val="600"/>
              </a:spcBef>
              <a:spcAft>
                <a:spcPts val="0"/>
              </a:spcAft>
              <a:buSzPts val="1400"/>
              <a:buChar char="●"/>
              <a:defRPr>
                <a:latin typeface="Arial"/>
                <a:ea typeface="Arial"/>
                <a:cs typeface="Arial"/>
                <a:sym typeface="Arial"/>
              </a:defRPr>
            </a:lvl4pPr>
            <a:lvl5pPr marL="2286000" lvl="4" indent="-317500" algn="l" rtl="0">
              <a:lnSpc>
                <a:spcPct val="90000"/>
              </a:lnSpc>
              <a:spcBef>
                <a:spcPts val="500"/>
              </a:spcBef>
              <a:spcAft>
                <a:spcPts val="0"/>
              </a:spcAft>
              <a:buSzPts val="1400"/>
              <a:buFont typeface="Arial"/>
              <a:buChar char="•"/>
              <a:defRPr>
                <a:latin typeface="Arial"/>
                <a:ea typeface="Arial"/>
                <a:cs typeface="Arial"/>
                <a:sym typeface="Arial"/>
              </a:defRPr>
            </a:lvl5pPr>
            <a:lvl6pPr marL="2743200" lvl="5" indent="-317500" algn="l" rtl="0">
              <a:spcBef>
                <a:spcPts val="300"/>
              </a:spcBef>
              <a:spcAft>
                <a:spcPts val="0"/>
              </a:spcAft>
              <a:buClr>
                <a:schemeClr val="dk1"/>
              </a:buClr>
              <a:buSzPts val="1400"/>
              <a:buChar char="■"/>
              <a:defRPr/>
            </a:lvl6pPr>
            <a:lvl7pPr marL="3200400" lvl="6" indent="-317500" algn="l" rtl="0">
              <a:spcBef>
                <a:spcPts val="1200"/>
              </a:spcBef>
              <a:spcAft>
                <a:spcPts val="0"/>
              </a:spcAft>
              <a:buClr>
                <a:schemeClr val="dk1"/>
              </a:buClr>
              <a:buSzPts val="1400"/>
              <a:buChar char="●"/>
              <a:defRPr/>
            </a:lvl7pPr>
            <a:lvl8pPr marL="3657600" lvl="7" indent="-317500" algn="l" rtl="0">
              <a:spcBef>
                <a:spcPts val="1200"/>
              </a:spcBef>
              <a:spcAft>
                <a:spcPts val="0"/>
              </a:spcAft>
              <a:buClr>
                <a:schemeClr val="dk1"/>
              </a:buClr>
              <a:buSzPts val="1400"/>
              <a:buChar char="○"/>
              <a:defRPr/>
            </a:lvl8pPr>
            <a:lvl9pPr marL="4114800" lvl="8" indent="-317500" algn="l" rtl="0">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Discussion_slide">
  <p:cSld name="Discussion_slide">
    <p:spTree>
      <p:nvGrpSpPr>
        <p:cNvPr id="1" name="Shape 54"/>
        <p:cNvGrpSpPr/>
        <p:nvPr/>
      </p:nvGrpSpPr>
      <p:grpSpPr>
        <a:xfrm>
          <a:off x="0" y="0"/>
          <a:ext cx="0" cy="0"/>
          <a:chOff x="0" y="0"/>
          <a:chExt cx="0" cy="0"/>
        </a:xfrm>
      </p:grpSpPr>
      <p:sp>
        <p:nvSpPr>
          <p:cNvPr id="55" name="Google Shape;55;p14"/>
          <p:cNvSpPr>
            <a:spLocks noGrp="1"/>
          </p:cNvSpPr>
          <p:nvPr>
            <p:ph type="pic" idx="2"/>
          </p:nvPr>
        </p:nvSpPr>
        <p:spPr>
          <a:xfrm>
            <a:off x="0" y="0"/>
            <a:ext cx="9144000" cy="4665000"/>
          </a:xfrm>
          <a:prstGeom prst="rect">
            <a:avLst/>
          </a:prstGeom>
          <a:noFill/>
          <a:ln>
            <a:noFill/>
          </a:ln>
        </p:spPr>
      </p:sp>
      <p:sp>
        <p:nvSpPr>
          <p:cNvPr id="56" name="Google Shape;56;p14"/>
          <p:cNvSpPr txBox="1">
            <a:spLocks noGrp="1"/>
          </p:cNvSpPr>
          <p:nvPr>
            <p:ph type="title"/>
          </p:nvPr>
        </p:nvSpPr>
        <p:spPr>
          <a:xfrm>
            <a:off x="142875" y="178308"/>
            <a:ext cx="88296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1100"/>
              <a:buFont typeface="Arial"/>
              <a:buNone/>
              <a:defRPr>
                <a:solidFill>
                  <a:schemeClr val="lt1"/>
                </a:solidFill>
              </a:defRPr>
            </a:lvl1pPr>
            <a:lvl2pPr lvl="1" algn="l" rtl="0">
              <a:lnSpc>
                <a:spcPct val="85000"/>
              </a:lnSpc>
              <a:spcBef>
                <a:spcPts val="0"/>
              </a:spcBef>
              <a:spcAft>
                <a:spcPts val="0"/>
              </a:spcAft>
              <a:buClr>
                <a:srgbClr val="006C3A"/>
              </a:buClr>
              <a:buSzPts val="1100"/>
              <a:buFont typeface="Arial Black"/>
              <a:buNone/>
              <a:defRPr/>
            </a:lvl2pPr>
            <a:lvl3pPr lvl="2" algn="l" rtl="0">
              <a:lnSpc>
                <a:spcPct val="85000"/>
              </a:lnSpc>
              <a:spcBef>
                <a:spcPts val="0"/>
              </a:spcBef>
              <a:spcAft>
                <a:spcPts val="0"/>
              </a:spcAft>
              <a:buClr>
                <a:srgbClr val="006C3A"/>
              </a:buClr>
              <a:buSzPts val="1100"/>
              <a:buFont typeface="Arial Black"/>
              <a:buNone/>
              <a:defRPr/>
            </a:lvl3pPr>
            <a:lvl4pPr lvl="3" algn="l" rtl="0">
              <a:lnSpc>
                <a:spcPct val="85000"/>
              </a:lnSpc>
              <a:spcBef>
                <a:spcPts val="0"/>
              </a:spcBef>
              <a:spcAft>
                <a:spcPts val="0"/>
              </a:spcAft>
              <a:buClr>
                <a:srgbClr val="006C3A"/>
              </a:buClr>
              <a:buSzPts val="1100"/>
              <a:buFont typeface="Arial Black"/>
              <a:buNone/>
              <a:defRPr/>
            </a:lvl4pPr>
            <a:lvl5pPr lvl="4" algn="l" rtl="0">
              <a:lnSpc>
                <a:spcPct val="85000"/>
              </a:lnSpc>
              <a:spcBef>
                <a:spcPts val="0"/>
              </a:spcBef>
              <a:spcAft>
                <a:spcPts val="0"/>
              </a:spcAft>
              <a:buClr>
                <a:srgbClr val="006C3A"/>
              </a:buClr>
              <a:buSzPts val="1100"/>
              <a:buFont typeface="Arial Black"/>
              <a:buNone/>
              <a:defRPr/>
            </a:lvl5pPr>
            <a:lvl6pPr lvl="5" algn="l" rtl="0">
              <a:lnSpc>
                <a:spcPct val="85000"/>
              </a:lnSpc>
              <a:spcBef>
                <a:spcPts val="0"/>
              </a:spcBef>
              <a:spcAft>
                <a:spcPts val="0"/>
              </a:spcAft>
              <a:buClr>
                <a:srgbClr val="006C3A"/>
              </a:buClr>
              <a:buSzPts val="1100"/>
              <a:buFont typeface="Arial Black"/>
              <a:buNone/>
              <a:defRPr/>
            </a:lvl6pPr>
            <a:lvl7pPr lvl="6" algn="l" rtl="0">
              <a:lnSpc>
                <a:spcPct val="85000"/>
              </a:lnSpc>
              <a:spcBef>
                <a:spcPts val="0"/>
              </a:spcBef>
              <a:spcAft>
                <a:spcPts val="0"/>
              </a:spcAft>
              <a:buClr>
                <a:srgbClr val="006C3A"/>
              </a:buClr>
              <a:buSzPts val="1100"/>
              <a:buFont typeface="Arial Black"/>
              <a:buNone/>
              <a:defRPr/>
            </a:lvl7pPr>
            <a:lvl8pPr lvl="7" algn="l" rtl="0">
              <a:lnSpc>
                <a:spcPct val="85000"/>
              </a:lnSpc>
              <a:spcBef>
                <a:spcPts val="0"/>
              </a:spcBef>
              <a:spcAft>
                <a:spcPts val="0"/>
              </a:spcAft>
              <a:buClr>
                <a:srgbClr val="006C3A"/>
              </a:buClr>
              <a:buSzPts val="1100"/>
              <a:buFont typeface="Arial Black"/>
              <a:buNone/>
              <a:defRPr/>
            </a:lvl8pPr>
            <a:lvl9pPr lvl="8" algn="l" rtl="0">
              <a:lnSpc>
                <a:spcPct val="85000"/>
              </a:lnSpc>
              <a:spcBef>
                <a:spcPts val="0"/>
              </a:spcBef>
              <a:spcAft>
                <a:spcPts val="0"/>
              </a:spcAft>
              <a:buClr>
                <a:srgbClr val="006C3A"/>
              </a:buClr>
              <a:buSzPts val="1100"/>
              <a:buFont typeface="Arial Black"/>
              <a:buNone/>
              <a:defRPr/>
            </a:lvl9pPr>
          </a:lstStyle>
          <a:p>
            <a:endParaRPr/>
          </a:p>
        </p:txBody>
      </p:sp>
      <p:sp>
        <p:nvSpPr>
          <p:cNvPr id="57" name="Google Shape;57;p14"/>
          <p:cNvSpPr/>
          <p:nvPr/>
        </p:nvSpPr>
        <p:spPr>
          <a:xfrm>
            <a:off x="0" y="4665443"/>
            <a:ext cx="9144000" cy="478200"/>
          </a:xfrm>
          <a:prstGeom prst="rect">
            <a:avLst/>
          </a:prstGeom>
          <a:solidFill>
            <a:srgbClr val="D8D8D8"/>
          </a:solidFill>
          <a:ln>
            <a:noFill/>
          </a:ln>
          <a:effectLst>
            <a:outerShdw blurRad="101600" dist="38100" dir="16200000" rotWithShape="0">
              <a:srgbClr val="000000">
                <a:alpha val="20000"/>
              </a:srgbClr>
            </a:outerShdw>
          </a:effectLst>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 name="Google Shape;58;p14"/>
          <p:cNvSpPr/>
          <p:nvPr/>
        </p:nvSpPr>
        <p:spPr>
          <a:xfrm flipH="1">
            <a:off x="8886272" y="4941252"/>
            <a:ext cx="210300"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BFBFBF"/>
              </a:buClr>
              <a:buSzPts val="700"/>
              <a:buFont typeface="Arial"/>
              <a:buNone/>
            </a:pPr>
            <a:fld id="{00000000-1234-1234-1234-123412341234}" type="slidenum">
              <a:rPr lang="en" sz="700" b="1" i="0" u="none" strike="noStrike" cap="none">
                <a:solidFill>
                  <a:srgbClr val="BFBFBF"/>
                </a:solidFill>
                <a:latin typeface="Arial"/>
                <a:ea typeface="Arial"/>
                <a:cs typeface="Arial"/>
                <a:sym typeface="Arial"/>
              </a:rPr>
              <a:t>‹#›</a:t>
            </a:fld>
            <a:endParaRPr sz="700" b="1" i="0" u="none" strike="noStrike" cap="none">
              <a:solidFill>
                <a:srgbClr val="BFBFBF"/>
              </a:solidFill>
              <a:latin typeface="Arial"/>
              <a:ea typeface="Arial"/>
              <a:cs typeface="Arial"/>
              <a:sym typeface="Arial"/>
            </a:endParaRPr>
          </a:p>
        </p:txBody>
      </p:sp>
      <p:pic>
        <p:nvPicPr>
          <p:cNvPr id="59" name="Google Shape;59;p14"/>
          <p:cNvPicPr preferRelativeResize="0"/>
          <p:nvPr/>
        </p:nvPicPr>
        <p:blipFill rotWithShape="1">
          <a:blip r:embed="rId2">
            <a:alphaModFix/>
          </a:blip>
          <a:srcRect/>
          <a:stretch/>
        </p:blipFill>
        <p:spPr>
          <a:xfrm>
            <a:off x="254849" y="4738556"/>
            <a:ext cx="1138141" cy="3077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7_Title Slide" type="title">
  <p:cSld name="TITLE">
    <p:spTree>
      <p:nvGrpSpPr>
        <p:cNvPr id="1"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a:stretch/>
        </p:blipFill>
        <p:spPr>
          <a:xfrm>
            <a:off x="0" y="-1"/>
            <a:ext cx="9144000" cy="2571751"/>
          </a:xfrm>
          <a:prstGeom prst="rect">
            <a:avLst/>
          </a:prstGeom>
          <a:noFill/>
          <a:ln>
            <a:noFill/>
          </a:ln>
        </p:spPr>
      </p:pic>
      <p:pic>
        <p:nvPicPr>
          <p:cNvPr id="70" name="Google Shape;70;p16"/>
          <p:cNvPicPr preferRelativeResize="0"/>
          <p:nvPr/>
        </p:nvPicPr>
        <p:blipFill rotWithShape="1">
          <a:blip r:embed="rId3">
            <a:alphaModFix/>
          </a:blip>
          <a:srcRect/>
          <a:stretch/>
        </p:blipFill>
        <p:spPr>
          <a:xfrm>
            <a:off x="6820112" y="1943100"/>
            <a:ext cx="1930061" cy="521932"/>
          </a:xfrm>
          <a:prstGeom prst="rect">
            <a:avLst/>
          </a:prstGeom>
          <a:noFill/>
          <a:ln>
            <a:noFill/>
          </a:ln>
          <a:effectLst>
            <a:outerShdw blurRad="50800" dist="38100" dir="2700000" algn="tl" rotWithShape="0">
              <a:srgbClr val="000000">
                <a:alpha val="40000"/>
              </a:srgbClr>
            </a:outerShdw>
          </a:effectLst>
        </p:spPr>
      </p:pic>
      <p:sp>
        <p:nvSpPr>
          <p:cNvPr id="71" name="Google Shape;71;p16"/>
          <p:cNvSpPr/>
          <p:nvPr/>
        </p:nvSpPr>
        <p:spPr>
          <a:xfrm>
            <a:off x="0" y="0"/>
            <a:ext cx="9144000" cy="2571900"/>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2" name="Google Shape;72;p16"/>
          <p:cNvSpPr txBox="1">
            <a:spLocks noGrp="1"/>
          </p:cNvSpPr>
          <p:nvPr>
            <p:ph type="ctrTitle"/>
          </p:nvPr>
        </p:nvSpPr>
        <p:spPr>
          <a:xfrm>
            <a:off x="142874" y="75640"/>
            <a:ext cx="5936400" cy="1867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1100"/>
              <a:buNone/>
              <a:defRPr sz="2700" b="0">
                <a:solidFill>
                  <a:schemeClr val="lt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73" name="Google Shape;73;p16"/>
          <p:cNvSpPr txBox="1">
            <a:spLocks noGrp="1"/>
          </p:cNvSpPr>
          <p:nvPr>
            <p:ph type="subTitle" idx="1"/>
          </p:nvPr>
        </p:nvSpPr>
        <p:spPr>
          <a:xfrm>
            <a:off x="142875" y="2678468"/>
            <a:ext cx="6565200" cy="1604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100"/>
              </a:spcBef>
              <a:spcAft>
                <a:spcPts val="0"/>
              </a:spcAft>
              <a:buSzPts val="1400"/>
              <a:buNone/>
              <a:defRPr sz="1500">
                <a:solidFill>
                  <a:schemeClr val="dk1"/>
                </a:solidFill>
                <a:latin typeface="Arial"/>
                <a:ea typeface="Arial"/>
                <a:cs typeface="Arial"/>
                <a:sym typeface="Arial"/>
              </a:defRPr>
            </a:lvl1pPr>
            <a:lvl2pPr lvl="1" algn="ctr" rtl="0">
              <a:lnSpc>
                <a:spcPct val="90000"/>
              </a:lnSpc>
              <a:spcBef>
                <a:spcPts val="600"/>
              </a:spcBef>
              <a:spcAft>
                <a:spcPts val="0"/>
              </a:spcAft>
              <a:buSzPts val="1200"/>
              <a:buNone/>
              <a:defRPr>
                <a:solidFill>
                  <a:srgbClr val="888888"/>
                </a:solidFill>
              </a:defRPr>
            </a:lvl2pPr>
            <a:lvl3pPr lvl="2" algn="ctr" rtl="0">
              <a:lnSpc>
                <a:spcPct val="90000"/>
              </a:lnSpc>
              <a:spcBef>
                <a:spcPts val="600"/>
              </a:spcBef>
              <a:spcAft>
                <a:spcPts val="0"/>
              </a:spcAft>
              <a:buSzPts val="1100"/>
              <a:buNone/>
              <a:defRPr>
                <a:solidFill>
                  <a:srgbClr val="888888"/>
                </a:solidFill>
              </a:defRPr>
            </a:lvl3pPr>
            <a:lvl4pPr lvl="3" algn="ctr" rtl="0">
              <a:lnSpc>
                <a:spcPct val="90000"/>
              </a:lnSpc>
              <a:spcBef>
                <a:spcPts val="600"/>
              </a:spcBef>
              <a:spcAft>
                <a:spcPts val="0"/>
              </a:spcAft>
              <a:buSzPts val="1400"/>
              <a:buNone/>
              <a:defRPr>
                <a:solidFill>
                  <a:srgbClr val="888888"/>
                </a:solidFill>
              </a:defRPr>
            </a:lvl4pPr>
            <a:lvl5pPr lvl="4" algn="ctr" rtl="0">
              <a:lnSpc>
                <a:spcPct val="90000"/>
              </a:lnSpc>
              <a:spcBef>
                <a:spcPts val="500"/>
              </a:spcBef>
              <a:spcAft>
                <a:spcPts val="0"/>
              </a:spcAft>
              <a:buSzPts val="14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74" name="Google Shape;74;p16" descr="A close up of a computer&#10;&#10;Description generated with high confidence"/>
          <p:cNvPicPr preferRelativeResize="0"/>
          <p:nvPr/>
        </p:nvPicPr>
        <p:blipFill rotWithShape="1">
          <a:blip r:embed="rId4">
            <a:alphaModFix/>
          </a:blip>
          <a:srcRect/>
          <a:stretch/>
        </p:blipFill>
        <p:spPr>
          <a:xfrm>
            <a:off x="290087" y="4703256"/>
            <a:ext cx="988025" cy="299236"/>
          </a:xfrm>
          <a:prstGeom prst="rect">
            <a:avLst/>
          </a:prstGeom>
          <a:noFill/>
          <a:ln>
            <a:noFill/>
          </a:ln>
        </p:spPr>
      </p:pic>
      <p:pic>
        <p:nvPicPr>
          <p:cNvPr id="75" name="Google Shape;75;p16" descr="A close up of a logo&#10;&#10;Description generated with very high confidence"/>
          <p:cNvPicPr preferRelativeResize="0"/>
          <p:nvPr/>
        </p:nvPicPr>
        <p:blipFill rotWithShape="1">
          <a:blip r:embed="rId5">
            <a:alphaModFix/>
          </a:blip>
          <a:srcRect/>
          <a:stretch/>
        </p:blipFill>
        <p:spPr>
          <a:xfrm>
            <a:off x="6924108" y="4703256"/>
            <a:ext cx="1792430" cy="299236"/>
          </a:xfrm>
          <a:prstGeom prst="rect">
            <a:avLst/>
          </a:prstGeom>
          <a:noFill/>
          <a:ln>
            <a:noFill/>
          </a:ln>
        </p:spPr>
      </p:pic>
      <p:pic>
        <p:nvPicPr>
          <p:cNvPr id="76" name="Google Shape;76;p16"/>
          <p:cNvPicPr preferRelativeResize="0"/>
          <p:nvPr/>
        </p:nvPicPr>
        <p:blipFill rotWithShape="1">
          <a:blip r:embed="rId6">
            <a:alphaModFix/>
          </a:blip>
          <a:srcRect/>
          <a:stretch/>
        </p:blipFill>
        <p:spPr>
          <a:xfrm>
            <a:off x="0" y="5109211"/>
            <a:ext cx="9144000" cy="3428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spTree>
      <p:nvGrpSpPr>
        <p:cNvPr id="1" name="Shape 77"/>
        <p:cNvGrpSpPr/>
        <p:nvPr/>
      </p:nvGrpSpPr>
      <p:grpSpPr>
        <a:xfrm>
          <a:off x="0" y="0"/>
          <a:ext cx="0" cy="0"/>
          <a:chOff x="0" y="0"/>
          <a:chExt cx="0" cy="0"/>
        </a:xfrm>
      </p:grpSpPr>
      <p:sp>
        <p:nvSpPr>
          <p:cNvPr id="78" name="Google Shape;78;p17"/>
          <p:cNvSpPr/>
          <p:nvPr/>
        </p:nvSpPr>
        <p:spPr>
          <a:xfrm>
            <a:off x="0" y="805196"/>
            <a:ext cx="9144000" cy="3170516"/>
          </a:xfrm>
          <a:custGeom>
            <a:avLst/>
            <a:gdLst/>
            <a:ahLst/>
            <a:cxnLst/>
            <a:rect l="l" t="t" r="r" b="b"/>
            <a:pathLst>
              <a:path w="12192000" h="4497186" extrusionOk="0">
                <a:moveTo>
                  <a:pt x="0" y="0"/>
                </a:moveTo>
                <a:lnTo>
                  <a:pt x="12192000" y="0"/>
                </a:lnTo>
                <a:lnTo>
                  <a:pt x="12192000" y="4497186"/>
                </a:lnTo>
                <a:lnTo>
                  <a:pt x="0" y="4497186"/>
                </a:lnTo>
              </a:path>
            </a:pathLst>
          </a:cu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79" name="Google Shape;79;p17"/>
          <p:cNvSpPr txBox="1">
            <a:spLocks noGrp="1"/>
          </p:cNvSpPr>
          <p:nvPr>
            <p:ph type="title"/>
          </p:nvPr>
        </p:nvSpPr>
        <p:spPr>
          <a:xfrm>
            <a:off x="259981" y="1014359"/>
            <a:ext cx="3076200" cy="692700"/>
          </a:xfrm>
          <a:prstGeom prst="rect">
            <a:avLst/>
          </a:prstGeom>
          <a:noFill/>
          <a:ln>
            <a:noFill/>
          </a:ln>
        </p:spPr>
        <p:txBody>
          <a:bodyPr spcFirstLastPara="1" wrap="square" lIns="68575" tIns="34275" rIns="68575" bIns="34275" anchor="t" anchorCtr="0">
            <a:spAutoFit/>
          </a:bodyPr>
          <a:lstStyle>
            <a:lvl1pPr lvl="0" algn="l" rtl="0">
              <a:lnSpc>
                <a:spcPct val="90000"/>
              </a:lnSpc>
              <a:spcBef>
                <a:spcPts val="0"/>
              </a:spcBef>
              <a:spcAft>
                <a:spcPts val="0"/>
              </a:spcAft>
              <a:buSzPts val="1100"/>
              <a:buNone/>
              <a:defRPr>
                <a:solidFill>
                  <a:schemeClr val="dk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pic>
        <p:nvPicPr>
          <p:cNvPr id="80" name="Google Shape;80;p17"/>
          <p:cNvPicPr preferRelativeResize="0"/>
          <p:nvPr/>
        </p:nvPicPr>
        <p:blipFill rotWithShape="1">
          <a:blip r:embed="rId2">
            <a:alphaModFix/>
          </a:blip>
          <a:srcRect/>
          <a:stretch/>
        </p:blipFill>
        <p:spPr>
          <a:xfrm>
            <a:off x="4572001" y="805196"/>
            <a:ext cx="4571998" cy="3171506"/>
          </a:xfrm>
          <a:prstGeom prst="rect">
            <a:avLst/>
          </a:prstGeom>
          <a:noFill/>
          <a:ln>
            <a:noFill/>
          </a:ln>
        </p:spPr>
      </p:pic>
      <p:pic>
        <p:nvPicPr>
          <p:cNvPr id="81" name="Google Shape;81;p17"/>
          <p:cNvPicPr preferRelativeResize="0"/>
          <p:nvPr/>
        </p:nvPicPr>
        <p:blipFill rotWithShape="1">
          <a:blip r:embed="rId3">
            <a:alphaModFix/>
          </a:blip>
          <a:srcRect/>
          <a:stretch/>
        </p:blipFill>
        <p:spPr>
          <a:xfrm>
            <a:off x="7756685" y="4774675"/>
            <a:ext cx="1138141" cy="307779"/>
          </a:xfrm>
          <a:prstGeom prst="rect">
            <a:avLst/>
          </a:prstGeom>
          <a:noFill/>
          <a:ln>
            <a:noFill/>
          </a:ln>
        </p:spPr>
      </p:pic>
      <p:sp>
        <p:nvSpPr>
          <p:cNvPr id="82" name="Google Shape;82;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274392" y="308610"/>
            <a:ext cx="85314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274392" y="1303020"/>
            <a:ext cx="8529600" cy="30360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a:latin typeface="Arial"/>
                <a:ea typeface="Arial"/>
                <a:cs typeface="Arial"/>
                <a:sym typeface="Arial"/>
              </a:defRPr>
            </a:lvl1pPr>
            <a:lvl2pPr marL="914400" lvl="1" indent="-304800" algn="l" rtl="0">
              <a:lnSpc>
                <a:spcPct val="90000"/>
              </a:lnSpc>
              <a:spcBef>
                <a:spcPts val="600"/>
              </a:spcBef>
              <a:spcAft>
                <a:spcPts val="0"/>
              </a:spcAft>
              <a:buSzPts val="1200"/>
              <a:buChar char="–"/>
              <a:defRPr>
                <a:latin typeface="Arial"/>
                <a:ea typeface="Arial"/>
                <a:cs typeface="Arial"/>
                <a:sym typeface="Arial"/>
              </a:defRPr>
            </a:lvl2pPr>
            <a:lvl3pPr marL="1371600" lvl="2" indent="-298450" algn="l" rtl="0">
              <a:lnSpc>
                <a:spcPct val="90000"/>
              </a:lnSpc>
              <a:spcBef>
                <a:spcPts val="600"/>
              </a:spcBef>
              <a:spcAft>
                <a:spcPts val="0"/>
              </a:spcAft>
              <a:buSzPts val="1100"/>
              <a:buChar char="•"/>
              <a:defRPr>
                <a:latin typeface="Arial"/>
                <a:ea typeface="Arial"/>
                <a:cs typeface="Arial"/>
                <a:sym typeface="Arial"/>
              </a:defRPr>
            </a:lvl3pPr>
            <a:lvl4pPr marL="1828800" lvl="3" indent="-317500" algn="l" rtl="0">
              <a:lnSpc>
                <a:spcPct val="90000"/>
              </a:lnSpc>
              <a:spcBef>
                <a:spcPts val="600"/>
              </a:spcBef>
              <a:spcAft>
                <a:spcPts val="0"/>
              </a:spcAft>
              <a:buSzPts val="1400"/>
              <a:buChar char="–"/>
              <a:defRPr>
                <a:latin typeface="Arial"/>
                <a:ea typeface="Arial"/>
                <a:cs typeface="Arial"/>
                <a:sym typeface="Arial"/>
              </a:defRPr>
            </a:lvl4pPr>
            <a:lvl5pPr marL="2286000" lvl="4" indent="-317500" algn="l" rtl="0">
              <a:lnSpc>
                <a:spcPct val="90000"/>
              </a:lnSpc>
              <a:spcBef>
                <a:spcPts val="500"/>
              </a:spcBef>
              <a:spcAft>
                <a:spcPts val="0"/>
              </a:spcAft>
              <a:buSzPts val="1400"/>
              <a:buFont typeface="Arial"/>
              <a:buChar char="•"/>
              <a:defRPr>
                <a:latin typeface="Arial"/>
                <a:ea typeface="Arial"/>
                <a:cs typeface="Arial"/>
                <a:sym typeface="Aria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86" name="Google Shape;86;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142875" y="172513"/>
            <a:ext cx="8744100" cy="681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89" name="Google Shape;89;p19"/>
          <p:cNvSpPr txBox="1">
            <a:spLocks noGrp="1"/>
          </p:cNvSpPr>
          <p:nvPr>
            <p:ph type="body" idx="1"/>
          </p:nvPr>
        </p:nvSpPr>
        <p:spPr>
          <a:xfrm>
            <a:off x="142875" y="1087554"/>
            <a:ext cx="8744100" cy="34575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400"/>
              </a:spcBef>
              <a:spcAft>
                <a:spcPts val="0"/>
              </a:spcAft>
              <a:buClr>
                <a:schemeClr val="dk1"/>
              </a:buClr>
              <a:buSzPts val="1400"/>
              <a:buFont typeface="Century Gothic"/>
              <a:buChar char="•"/>
              <a:defRPr sz="1500">
                <a:solidFill>
                  <a:schemeClr val="dk1"/>
                </a:solidFill>
                <a:latin typeface="Arial"/>
                <a:ea typeface="Arial"/>
                <a:cs typeface="Arial"/>
                <a:sym typeface="Arial"/>
              </a:defRPr>
            </a:lvl1pPr>
            <a:lvl2pPr marL="914400" lvl="1" indent="-304800" algn="l" rtl="0">
              <a:lnSpc>
                <a:spcPct val="90000"/>
              </a:lnSpc>
              <a:spcBef>
                <a:spcPts val="600"/>
              </a:spcBef>
              <a:spcAft>
                <a:spcPts val="0"/>
              </a:spcAft>
              <a:buClr>
                <a:schemeClr val="dk1"/>
              </a:buClr>
              <a:buSzPts val="1200"/>
              <a:buFont typeface="Century Gothic"/>
              <a:buChar char="–"/>
              <a:defRPr sz="1400">
                <a:latin typeface="Arial"/>
                <a:ea typeface="Arial"/>
                <a:cs typeface="Arial"/>
                <a:sym typeface="Arial"/>
              </a:defRPr>
            </a:lvl2pPr>
            <a:lvl3pPr marL="1371600" lvl="2" indent="-298450" algn="l" rtl="0">
              <a:lnSpc>
                <a:spcPct val="90000"/>
              </a:lnSpc>
              <a:spcBef>
                <a:spcPts val="600"/>
              </a:spcBef>
              <a:spcAft>
                <a:spcPts val="0"/>
              </a:spcAft>
              <a:buClr>
                <a:schemeClr val="dk1"/>
              </a:buClr>
              <a:buSzPts val="1100"/>
              <a:buFont typeface="Century Gothic"/>
              <a:buChar char="•"/>
              <a:defRPr sz="1200">
                <a:latin typeface="Arial"/>
                <a:ea typeface="Arial"/>
                <a:cs typeface="Arial"/>
                <a:sym typeface="Arial"/>
              </a:defRPr>
            </a:lvl3pPr>
            <a:lvl4pPr marL="1828800" lvl="3" indent="-317500" algn="l" rtl="0">
              <a:lnSpc>
                <a:spcPct val="90000"/>
              </a:lnSpc>
              <a:spcBef>
                <a:spcPts val="600"/>
              </a:spcBef>
              <a:spcAft>
                <a:spcPts val="0"/>
              </a:spcAft>
              <a:buClr>
                <a:schemeClr val="dk1"/>
              </a:buClr>
              <a:buSzPts val="1400"/>
              <a:buChar char="–"/>
              <a:defRPr>
                <a:latin typeface="Arial"/>
                <a:ea typeface="Arial"/>
                <a:cs typeface="Arial"/>
                <a:sym typeface="Arial"/>
              </a:defRPr>
            </a:lvl4pPr>
            <a:lvl5pPr marL="2286000" lvl="4" indent="-317500" algn="l" rtl="0">
              <a:lnSpc>
                <a:spcPct val="90000"/>
              </a:lnSpc>
              <a:spcBef>
                <a:spcPts val="500"/>
              </a:spcBef>
              <a:spcAft>
                <a:spcPts val="0"/>
              </a:spcAft>
              <a:buClr>
                <a:schemeClr val="dk1"/>
              </a:buClr>
              <a:buSzPts val="1400"/>
              <a:buFont typeface="Arial"/>
              <a:buChar char="•"/>
              <a:defRPr>
                <a:latin typeface="Arial"/>
                <a:ea typeface="Arial"/>
                <a:cs typeface="Arial"/>
                <a:sym typeface="Aria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90" name="Google Shape;90;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Discussion_slide">
  <p:cSld name="Discussion_slide">
    <p:spTree>
      <p:nvGrpSpPr>
        <p:cNvPr id="1" name="Shape 91"/>
        <p:cNvGrpSpPr/>
        <p:nvPr/>
      </p:nvGrpSpPr>
      <p:grpSpPr>
        <a:xfrm>
          <a:off x="0" y="0"/>
          <a:ext cx="0" cy="0"/>
          <a:chOff x="0" y="0"/>
          <a:chExt cx="0" cy="0"/>
        </a:xfrm>
      </p:grpSpPr>
      <p:sp>
        <p:nvSpPr>
          <p:cNvPr id="92" name="Google Shape;92;p20"/>
          <p:cNvSpPr>
            <a:spLocks noGrp="1"/>
          </p:cNvSpPr>
          <p:nvPr>
            <p:ph type="pic" idx="2"/>
          </p:nvPr>
        </p:nvSpPr>
        <p:spPr>
          <a:xfrm>
            <a:off x="0" y="0"/>
            <a:ext cx="9144000" cy="4665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100"/>
              </a:spcBef>
              <a:spcAft>
                <a:spcPts val="0"/>
              </a:spcAft>
              <a:buClr>
                <a:schemeClr val="dk1"/>
              </a:buClr>
              <a:buSzPts val="1400"/>
              <a:buFont typeface="Century Gothic"/>
              <a:buChar char="•"/>
              <a:defRPr sz="15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200"/>
              <a:buFont typeface="Century Gothic"/>
              <a:buChar char="–"/>
              <a:defRPr sz="14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chemeClr val="dk1"/>
              </a:buClr>
              <a:buSzPts val="1100"/>
              <a:buFont typeface="Century Gothic"/>
              <a:buChar char="•"/>
              <a:defRPr sz="12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R="0" lvl="5"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93" name="Google Shape;93;p20"/>
          <p:cNvSpPr txBox="1">
            <a:spLocks noGrp="1"/>
          </p:cNvSpPr>
          <p:nvPr>
            <p:ph type="title"/>
          </p:nvPr>
        </p:nvSpPr>
        <p:spPr>
          <a:xfrm>
            <a:off x="142875" y="178308"/>
            <a:ext cx="88296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solidFill>
                  <a:schemeClr val="lt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94" name="Google Shape;94;p20"/>
          <p:cNvSpPr/>
          <p:nvPr/>
        </p:nvSpPr>
        <p:spPr>
          <a:xfrm>
            <a:off x="0" y="4665442"/>
            <a:ext cx="9144000" cy="478200"/>
          </a:xfrm>
          <a:prstGeom prst="rect">
            <a:avLst/>
          </a:prstGeom>
          <a:solidFill>
            <a:srgbClr val="D8D8D8"/>
          </a:solidFill>
          <a:ln>
            <a:noFill/>
          </a:ln>
          <a:effectLst>
            <a:outerShdw blurRad="101600" dist="38100" dir="16200000" rotWithShape="0">
              <a:srgbClr val="000000">
                <a:alpha val="20000"/>
              </a:srgbClr>
            </a:outerShdw>
          </a:effectLst>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95" name="Google Shape;95;p20"/>
          <p:cNvSpPr/>
          <p:nvPr/>
        </p:nvSpPr>
        <p:spPr>
          <a:xfrm flipH="1">
            <a:off x="8886272" y="4941252"/>
            <a:ext cx="210300"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 sz="700" b="1">
                <a:solidFill>
                  <a:srgbClr val="BFBFBF"/>
                </a:solidFill>
                <a:latin typeface="Arial"/>
                <a:ea typeface="Arial"/>
                <a:cs typeface="Arial"/>
                <a:sym typeface="Arial"/>
              </a:rPr>
              <a:t>‹#›</a:t>
            </a:fld>
            <a:endParaRPr sz="700" b="1">
              <a:solidFill>
                <a:srgbClr val="BFBFBF"/>
              </a:solidFill>
              <a:latin typeface="Arial"/>
              <a:ea typeface="Arial"/>
              <a:cs typeface="Arial"/>
              <a:sym typeface="Arial"/>
            </a:endParaRPr>
          </a:p>
        </p:txBody>
      </p:sp>
      <p:sp>
        <p:nvSpPr>
          <p:cNvPr id="97" name="Google Shape;97;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spTree>
      <p:nvGrpSpPr>
        <p:cNvPr id="1" name="Shape 98"/>
        <p:cNvGrpSpPr/>
        <p:nvPr/>
      </p:nvGrpSpPr>
      <p:grpSpPr>
        <a:xfrm>
          <a:off x="0" y="0"/>
          <a:ext cx="0" cy="0"/>
          <a:chOff x="0" y="0"/>
          <a:chExt cx="0" cy="0"/>
        </a:xfrm>
      </p:grpSpPr>
      <p:pic>
        <p:nvPicPr>
          <p:cNvPr id="99" name="Google Shape;99;p21"/>
          <p:cNvPicPr preferRelativeResize="0"/>
          <p:nvPr/>
        </p:nvPicPr>
        <p:blipFill rotWithShape="1">
          <a:blip r:embed="rId2">
            <a:alphaModFix/>
          </a:blip>
          <a:srcRect/>
          <a:stretch/>
        </p:blipFill>
        <p:spPr>
          <a:xfrm>
            <a:off x="0" y="-1"/>
            <a:ext cx="9144000" cy="2571751"/>
          </a:xfrm>
          <a:prstGeom prst="rect">
            <a:avLst/>
          </a:prstGeom>
          <a:noFill/>
          <a:ln>
            <a:noFill/>
          </a:ln>
        </p:spPr>
      </p:pic>
      <p:pic>
        <p:nvPicPr>
          <p:cNvPr id="100" name="Google Shape;100;p21"/>
          <p:cNvPicPr preferRelativeResize="0"/>
          <p:nvPr/>
        </p:nvPicPr>
        <p:blipFill rotWithShape="1">
          <a:blip r:embed="rId3">
            <a:alphaModFix/>
          </a:blip>
          <a:srcRect/>
          <a:stretch/>
        </p:blipFill>
        <p:spPr>
          <a:xfrm>
            <a:off x="6820112" y="1943100"/>
            <a:ext cx="1930061" cy="521932"/>
          </a:xfrm>
          <a:prstGeom prst="rect">
            <a:avLst/>
          </a:prstGeom>
          <a:noFill/>
          <a:ln>
            <a:noFill/>
          </a:ln>
          <a:effectLst>
            <a:outerShdw blurRad="50800" dist="38100" dir="2700000" algn="tl" rotWithShape="0">
              <a:srgbClr val="000000">
                <a:alpha val="40000"/>
              </a:srgbClr>
            </a:outerShdw>
          </a:effectLst>
        </p:spPr>
      </p:pic>
      <p:sp>
        <p:nvSpPr>
          <p:cNvPr id="101" name="Google Shape;101;p21"/>
          <p:cNvSpPr/>
          <p:nvPr/>
        </p:nvSpPr>
        <p:spPr>
          <a:xfrm>
            <a:off x="0" y="0"/>
            <a:ext cx="9144000" cy="2571900"/>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02" name="Google Shape;102;p21"/>
          <p:cNvSpPr txBox="1">
            <a:spLocks noGrp="1"/>
          </p:cNvSpPr>
          <p:nvPr>
            <p:ph type="ctrTitle"/>
          </p:nvPr>
        </p:nvSpPr>
        <p:spPr>
          <a:xfrm>
            <a:off x="142874" y="75640"/>
            <a:ext cx="5936400" cy="1867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1100"/>
              <a:buNone/>
              <a:defRPr sz="2700" b="0">
                <a:solidFill>
                  <a:schemeClr val="lt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03" name="Google Shape;103;p21"/>
          <p:cNvSpPr txBox="1">
            <a:spLocks noGrp="1"/>
          </p:cNvSpPr>
          <p:nvPr>
            <p:ph type="subTitle" idx="1"/>
          </p:nvPr>
        </p:nvSpPr>
        <p:spPr>
          <a:xfrm>
            <a:off x="142875" y="2678468"/>
            <a:ext cx="6565200" cy="1604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100"/>
              </a:spcBef>
              <a:spcAft>
                <a:spcPts val="0"/>
              </a:spcAft>
              <a:buSzPts val="1400"/>
              <a:buNone/>
              <a:defRPr sz="1500">
                <a:solidFill>
                  <a:schemeClr val="dk1"/>
                </a:solidFill>
                <a:latin typeface="Arial"/>
                <a:ea typeface="Arial"/>
                <a:cs typeface="Arial"/>
                <a:sym typeface="Arial"/>
              </a:defRPr>
            </a:lvl1pPr>
            <a:lvl2pPr lvl="1" algn="ctr" rtl="0">
              <a:lnSpc>
                <a:spcPct val="90000"/>
              </a:lnSpc>
              <a:spcBef>
                <a:spcPts val="600"/>
              </a:spcBef>
              <a:spcAft>
                <a:spcPts val="0"/>
              </a:spcAft>
              <a:buSzPts val="1200"/>
              <a:buNone/>
              <a:defRPr>
                <a:solidFill>
                  <a:srgbClr val="888888"/>
                </a:solidFill>
              </a:defRPr>
            </a:lvl2pPr>
            <a:lvl3pPr lvl="2" algn="ctr" rtl="0">
              <a:lnSpc>
                <a:spcPct val="90000"/>
              </a:lnSpc>
              <a:spcBef>
                <a:spcPts val="600"/>
              </a:spcBef>
              <a:spcAft>
                <a:spcPts val="0"/>
              </a:spcAft>
              <a:buSzPts val="1100"/>
              <a:buNone/>
              <a:defRPr>
                <a:solidFill>
                  <a:srgbClr val="888888"/>
                </a:solidFill>
              </a:defRPr>
            </a:lvl3pPr>
            <a:lvl4pPr lvl="3" algn="ctr" rtl="0">
              <a:lnSpc>
                <a:spcPct val="90000"/>
              </a:lnSpc>
              <a:spcBef>
                <a:spcPts val="600"/>
              </a:spcBef>
              <a:spcAft>
                <a:spcPts val="0"/>
              </a:spcAft>
              <a:buSzPts val="1400"/>
              <a:buNone/>
              <a:defRPr>
                <a:solidFill>
                  <a:srgbClr val="888888"/>
                </a:solidFill>
              </a:defRPr>
            </a:lvl4pPr>
            <a:lvl5pPr lvl="4" algn="ctr" rtl="0">
              <a:lnSpc>
                <a:spcPct val="90000"/>
              </a:lnSpc>
              <a:spcBef>
                <a:spcPts val="500"/>
              </a:spcBef>
              <a:spcAft>
                <a:spcPts val="0"/>
              </a:spcAft>
              <a:buSzPts val="14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104" name="Google Shape;104;p21" descr="A close up of a computer&#10;&#10;Description generated with high confidence"/>
          <p:cNvPicPr preferRelativeResize="0"/>
          <p:nvPr/>
        </p:nvPicPr>
        <p:blipFill rotWithShape="1">
          <a:blip r:embed="rId4">
            <a:alphaModFix/>
          </a:blip>
          <a:srcRect/>
          <a:stretch/>
        </p:blipFill>
        <p:spPr>
          <a:xfrm>
            <a:off x="290087" y="4703256"/>
            <a:ext cx="988025" cy="299236"/>
          </a:xfrm>
          <a:prstGeom prst="rect">
            <a:avLst/>
          </a:prstGeom>
          <a:noFill/>
          <a:ln>
            <a:noFill/>
          </a:ln>
        </p:spPr>
      </p:pic>
      <p:pic>
        <p:nvPicPr>
          <p:cNvPr id="105" name="Google Shape;105;p21" descr="A close up of a logo&#10;&#10;Description generated with very high confidence"/>
          <p:cNvPicPr preferRelativeResize="0"/>
          <p:nvPr/>
        </p:nvPicPr>
        <p:blipFill rotWithShape="1">
          <a:blip r:embed="rId5">
            <a:alphaModFix/>
          </a:blip>
          <a:srcRect/>
          <a:stretch/>
        </p:blipFill>
        <p:spPr>
          <a:xfrm>
            <a:off x="6924108" y="4703256"/>
            <a:ext cx="1792430" cy="299236"/>
          </a:xfrm>
          <a:prstGeom prst="rect">
            <a:avLst/>
          </a:prstGeom>
          <a:noFill/>
          <a:ln>
            <a:noFill/>
          </a:ln>
        </p:spPr>
      </p:pic>
      <p:pic>
        <p:nvPicPr>
          <p:cNvPr id="106" name="Google Shape;106;p21"/>
          <p:cNvPicPr preferRelativeResize="0"/>
          <p:nvPr/>
        </p:nvPicPr>
        <p:blipFill rotWithShape="1">
          <a:blip r:embed="rId6">
            <a:alphaModFix/>
          </a:blip>
          <a:srcRect/>
          <a:stretch/>
        </p:blipFill>
        <p:spPr>
          <a:xfrm>
            <a:off x="0" y="5109211"/>
            <a:ext cx="9144000" cy="34289"/>
          </a:xfrm>
          <a:prstGeom prst="rect">
            <a:avLst/>
          </a:prstGeom>
          <a:noFill/>
          <a:ln>
            <a:noFill/>
          </a:ln>
        </p:spPr>
      </p:pic>
      <p:sp>
        <p:nvSpPr>
          <p:cNvPr id="107" name="Google Shape;107;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6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146125" y="176726"/>
            <a:ext cx="8757300" cy="680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solidFill>
                  <a:schemeClr val="dk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10" name="Google Shape;110;p22"/>
          <p:cNvSpPr txBox="1">
            <a:spLocks noGrp="1"/>
          </p:cNvSpPr>
          <p:nvPr>
            <p:ph type="body" idx="1"/>
          </p:nvPr>
        </p:nvSpPr>
        <p:spPr>
          <a:xfrm>
            <a:off x="146125" y="1091125"/>
            <a:ext cx="4336800" cy="34575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Clr>
                <a:schemeClr val="dk1"/>
              </a:buClr>
              <a:buSzPts val="1400"/>
              <a:buFont typeface="Century Gothic"/>
              <a:buChar char="•"/>
              <a:defRPr sz="1500">
                <a:latin typeface="Arial"/>
                <a:ea typeface="Arial"/>
                <a:cs typeface="Arial"/>
                <a:sym typeface="Arial"/>
              </a:defRPr>
            </a:lvl1pPr>
            <a:lvl2pPr marL="914400" lvl="1" indent="-304800" algn="l" rtl="0">
              <a:lnSpc>
                <a:spcPct val="90000"/>
              </a:lnSpc>
              <a:spcBef>
                <a:spcPts val="600"/>
              </a:spcBef>
              <a:spcAft>
                <a:spcPts val="0"/>
              </a:spcAft>
              <a:buClr>
                <a:schemeClr val="dk1"/>
              </a:buClr>
              <a:buSzPts val="1200"/>
              <a:buFont typeface="Century Gothic"/>
              <a:buChar char="–"/>
              <a:defRPr sz="1400">
                <a:latin typeface="Arial"/>
                <a:ea typeface="Arial"/>
                <a:cs typeface="Arial"/>
                <a:sym typeface="Arial"/>
              </a:defRPr>
            </a:lvl2pPr>
            <a:lvl3pPr marL="1371600" lvl="2" indent="-298450" algn="l" rtl="0">
              <a:lnSpc>
                <a:spcPct val="90000"/>
              </a:lnSpc>
              <a:spcBef>
                <a:spcPts val="600"/>
              </a:spcBef>
              <a:spcAft>
                <a:spcPts val="0"/>
              </a:spcAft>
              <a:buClr>
                <a:schemeClr val="dk1"/>
              </a:buClr>
              <a:buSzPts val="1100"/>
              <a:buFont typeface="Century Gothic"/>
              <a:buChar char="•"/>
              <a:defRPr sz="1200">
                <a:latin typeface="Century Gothic"/>
                <a:ea typeface="Century Gothic"/>
                <a:cs typeface="Century Gothic"/>
                <a:sym typeface="Century Gothic"/>
              </a:defRPr>
            </a:lvl3pPr>
            <a:lvl4pPr marL="1828800" lvl="3" indent="-228600" algn="l" rtl="0">
              <a:lnSpc>
                <a:spcPct val="90000"/>
              </a:lnSpc>
              <a:spcBef>
                <a:spcPts val="600"/>
              </a:spcBef>
              <a:spcAft>
                <a:spcPts val="0"/>
              </a:spcAft>
              <a:buClr>
                <a:schemeClr val="dk1"/>
              </a:buClr>
              <a:buSzPts val="1100"/>
              <a:buFont typeface="Century Gothic"/>
              <a:buNone/>
              <a:defRPr sz="1100">
                <a:latin typeface="Arial"/>
                <a:ea typeface="Arial"/>
                <a:cs typeface="Arial"/>
                <a:sym typeface="Arial"/>
              </a:defRPr>
            </a:lvl4pPr>
            <a:lvl5pPr marL="2286000" lvl="4" indent="-304800" algn="l" rtl="0">
              <a:lnSpc>
                <a:spcPct val="90000"/>
              </a:lnSpc>
              <a:spcBef>
                <a:spcPts val="500"/>
              </a:spcBef>
              <a:spcAft>
                <a:spcPts val="0"/>
              </a:spcAft>
              <a:buClr>
                <a:schemeClr val="dk1"/>
              </a:buClr>
              <a:buSzPts val="1200"/>
              <a:buFont typeface="Century Gothic"/>
              <a:buChar char="•"/>
              <a:defRPr sz="1200">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11" name="Google Shape;111;p22"/>
          <p:cNvSpPr txBox="1">
            <a:spLocks noGrp="1"/>
          </p:cNvSpPr>
          <p:nvPr>
            <p:ph type="body" idx="2"/>
          </p:nvPr>
        </p:nvSpPr>
        <p:spPr>
          <a:xfrm>
            <a:off x="4638294" y="1091125"/>
            <a:ext cx="4265100" cy="34575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Clr>
                <a:schemeClr val="dk1"/>
              </a:buClr>
              <a:buSzPts val="1400"/>
              <a:buFont typeface="Century Gothic"/>
              <a:buChar char="•"/>
              <a:defRPr sz="1500">
                <a:latin typeface="Arial"/>
                <a:ea typeface="Arial"/>
                <a:cs typeface="Arial"/>
                <a:sym typeface="Arial"/>
              </a:defRPr>
            </a:lvl1pPr>
            <a:lvl2pPr marL="914400" lvl="1" indent="-304800" algn="l" rtl="0">
              <a:lnSpc>
                <a:spcPct val="90000"/>
              </a:lnSpc>
              <a:spcBef>
                <a:spcPts val="600"/>
              </a:spcBef>
              <a:spcAft>
                <a:spcPts val="0"/>
              </a:spcAft>
              <a:buClr>
                <a:schemeClr val="dk1"/>
              </a:buClr>
              <a:buSzPts val="1200"/>
              <a:buFont typeface="Century Gothic"/>
              <a:buChar char="–"/>
              <a:defRPr sz="1400">
                <a:latin typeface="Arial"/>
                <a:ea typeface="Arial"/>
                <a:cs typeface="Arial"/>
                <a:sym typeface="Arial"/>
              </a:defRPr>
            </a:lvl2pPr>
            <a:lvl3pPr marL="1371600" lvl="2" indent="-298450" algn="l" rtl="0">
              <a:lnSpc>
                <a:spcPct val="90000"/>
              </a:lnSpc>
              <a:spcBef>
                <a:spcPts val="600"/>
              </a:spcBef>
              <a:spcAft>
                <a:spcPts val="0"/>
              </a:spcAft>
              <a:buClr>
                <a:schemeClr val="dk1"/>
              </a:buClr>
              <a:buSzPts val="1100"/>
              <a:buFont typeface="Century Gothic"/>
              <a:buChar char="•"/>
              <a:defRPr sz="1200">
                <a:latin typeface="Arial"/>
                <a:ea typeface="Arial"/>
                <a:cs typeface="Arial"/>
                <a:sym typeface="Arial"/>
              </a:defRPr>
            </a:lvl3pPr>
            <a:lvl4pPr marL="1828800" lvl="3" indent="-298450" algn="l" rtl="0">
              <a:lnSpc>
                <a:spcPct val="90000"/>
              </a:lnSpc>
              <a:spcBef>
                <a:spcPts val="600"/>
              </a:spcBef>
              <a:spcAft>
                <a:spcPts val="0"/>
              </a:spcAft>
              <a:buClr>
                <a:schemeClr val="dk1"/>
              </a:buClr>
              <a:buSzPts val="1100"/>
              <a:buFont typeface="Century Gothic"/>
              <a:buChar char="•"/>
              <a:defRPr sz="1100">
                <a:latin typeface="Arial"/>
                <a:ea typeface="Arial"/>
                <a:cs typeface="Arial"/>
                <a:sym typeface="Arial"/>
              </a:defRPr>
            </a:lvl4pPr>
            <a:lvl5pPr marL="2286000" lvl="4" indent="-304800" algn="l" rtl="0">
              <a:lnSpc>
                <a:spcPct val="90000"/>
              </a:lnSpc>
              <a:spcBef>
                <a:spcPts val="500"/>
              </a:spcBef>
              <a:spcAft>
                <a:spcPts val="0"/>
              </a:spcAft>
              <a:buClr>
                <a:schemeClr val="dk1"/>
              </a:buClr>
              <a:buSzPts val="1200"/>
              <a:buChar char="»"/>
              <a:defRPr sz="12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12" name="Google Shape;112;p22"/>
          <p:cNvSpPr txBox="1"/>
          <p:nvPr/>
        </p:nvSpPr>
        <p:spPr>
          <a:xfrm>
            <a:off x="6007712" y="4937760"/>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sp>
        <p:nvSpPr>
          <p:cNvPr id="113" name="Google Shape;113;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144018" y="178308"/>
            <a:ext cx="87429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16" name="Google Shape;11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Bottombar and logo">
  <p:cSld name="8_Bottombar and logo">
    <p:spTree>
      <p:nvGrpSpPr>
        <p:cNvPr id="1" name="Shape 117"/>
        <p:cNvGrpSpPr/>
        <p:nvPr/>
      </p:nvGrpSpPr>
      <p:grpSpPr>
        <a:xfrm>
          <a:off x="0" y="0"/>
          <a:ext cx="0" cy="0"/>
          <a:chOff x="0" y="0"/>
          <a:chExt cx="0" cy="0"/>
        </a:xfrm>
      </p:grpSpPr>
      <p:sp>
        <p:nvSpPr>
          <p:cNvPr id="118" name="Google Shape;11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content boxes with reverse headers">
  <p:cSld name="2 content boxes with reverse headers">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144018" y="178308"/>
            <a:ext cx="87429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21" name="Google Shape;121;p25"/>
          <p:cNvSpPr txBox="1">
            <a:spLocks noGrp="1"/>
          </p:cNvSpPr>
          <p:nvPr>
            <p:ph type="body" idx="1"/>
          </p:nvPr>
        </p:nvSpPr>
        <p:spPr>
          <a:xfrm>
            <a:off x="228600" y="1085850"/>
            <a:ext cx="4236000" cy="6159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22" name="Google Shape;122;p25"/>
          <p:cNvSpPr txBox="1">
            <a:spLocks noGrp="1"/>
          </p:cNvSpPr>
          <p:nvPr>
            <p:ph type="body" idx="2"/>
          </p:nvPr>
        </p:nvSpPr>
        <p:spPr>
          <a:xfrm>
            <a:off x="228600" y="1701743"/>
            <a:ext cx="4236000" cy="2859900"/>
          </a:xfrm>
          <a:prstGeom prst="rect">
            <a:avLst/>
          </a:prstGeom>
          <a:noFill/>
          <a:ln w="1905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23" name="Google Shape;123;p25"/>
          <p:cNvSpPr txBox="1">
            <a:spLocks noGrp="1"/>
          </p:cNvSpPr>
          <p:nvPr>
            <p:ph type="body" idx="3"/>
          </p:nvPr>
        </p:nvSpPr>
        <p:spPr>
          <a:xfrm>
            <a:off x="4651440" y="1085850"/>
            <a:ext cx="4235400" cy="6159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24" name="Google Shape;124;p25"/>
          <p:cNvSpPr txBox="1">
            <a:spLocks noGrp="1"/>
          </p:cNvSpPr>
          <p:nvPr>
            <p:ph type="body" idx="4"/>
          </p:nvPr>
        </p:nvSpPr>
        <p:spPr>
          <a:xfrm>
            <a:off x="4651440" y="1705037"/>
            <a:ext cx="4235400" cy="2859900"/>
          </a:xfrm>
          <a:prstGeom prst="rect">
            <a:avLst/>
          </a:prstGeom>
          <a:noFill/>
          <a:ln w="1905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solidFill>
                  <a:schemeClr val="dk1"/>
                </a:solidFill>
                <a:latin typeface="Century Gothic"/>
                <a:ea typeface="Century Gothic"/>
                <a:cs typeface="Century Gothic"/>
                <a:sym typeface="Century Gothic"/>
              </a:defRPr>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25" name="Google Shape;125;p25"/>
          <p:cNvSpPr txBox="1"/>
          <p:nvPr/>
        </p:nvSpPr>
        <p:spPr>
          <a:xfrm>
            <a:off x="6007712" y="4937760"/>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sp>
        <p:nvSpPr>
          <p:cNvPr id="126" name="Google Shape;126;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3 content boxes with reverse headers" type="twoTxTwoObj">
  <p:cSld name="TWO_OBJECTS_WITH_TEXT">
    <p:spTree>
      <p:nvGrpSpPr>
        <p:cNvPr id="1" name="Shape 127"/>
        <p:cNvGrpSpPr/>
        <p:nvPr/>
      </p:nvGrpSpPr>
      <p:grpSpPr>
        <a:xfrm>
          <a:off x="0" y="0"/>
          <a:ext cx="0" cy="0"/>
          <a:chOff x="0" y="0"/>
          <a:chExt cx="0" cy="0"/>
        </a:xfrm>
      </p:grpSpPr>
      <p:sp>
        <p:nvSpPr>
          <p:cNvPr id="128" name="Google Shape;128;p26"/>
          <p:cNvSpPr txBox="1">
            <a:spLocks noGrp="1"/>
          </p:cNvSpPr>
          <p:nvPr>
            <p:ph type="title"/>
          </p:nvPr>
        </p:nvSpPr>
        <p:spPr>
          <a:xfrm>
            <a:off x="144018" y="178308"/>
            <a:ext cx="88287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29" name="Google Shape;129;p26"/>
          <p:cNvSpPr txBox="1">
            <a:spLocks noGrp="1"/>
          </p:cNvSpPr>
          <p:nvPr>
            <p:ph type="body" idx="1"/>
          </p:nvPr>
        </p:nvSpPr>
        <p:spPr>
          <a:xfrm>
            <a:off x="228600" y="1089463"/>
            <a:ext cx="2741100" cy="6159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30" name="Google Shape;130;p26"/>
          <p:cNvSpPr txBox="1">
            <a:spLocks noGrp="1"/>
          </p:cNvSpPr>
          <p:nvPr>
            <p:ph type="body" idx="2"/>
          </p:nvPr>
        </p:nvSpPr>
        <p:spPr>
          <a:xfrm>
            <a:off x="228600" y="1705356"/>
            <a:ext cx="2741100" cy="2859900"/>
          </a:xfrm>
          <a:prstGeom prst="rect">
            <a:avLst/>
          </a:prstGeom>
          <a:noFill/>
          <a:ln w="1270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31" name="Google Shape;131;p26"/>
          <p:cNvSpPr txBox="1">
            <a:spLocks noGrp="1"/>
          </p:cNvSpPr>
          <p:nvPr>
            <p:ph type="body" idx="3"/>
          </p:nvPr>
        </p:nvSpPr>
        <p:spPr>
          <a:xfrm>
            <a:off x="3191467" y="1089463"/>
            <a:ext cx="2743200" cy="6159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32" name="Google Shape;132;p26"/>
          <p:cNvSpPr txBox="1">
            <a:spLocks noGrp="1"/>
          </p:cNvSpPr>
          <p:nvPr>
            <p:ph type="body" idx="4"/>
          </p:nvPr>
        </p:nvSpPr>
        <p:spPr>
          <a:xfrm>
            <a:off x="3191467" y="1708650"/>
            <a:ext cx="2743200" cy="2859900"/>
          </a:xfrm>
          <a:prstGeom prst="rect">
            <a:avLst/>
          </a:prstGeom>
          <a:noFill/>
          <a:ln w="1270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solidFill>
                  <a:schemeClr val="dk1"/>
                </a:solidFill>
                <a:latin typeface="Century Gothic"/>
                <a:ea typeface="Century Gothic"/>
                <a:cs typeface="Century Gothic"/>
                <a:sym typeface="Century Gothic"/>
              </a:defRPr>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33" name="Google Shape;133;p26"/>
          <p:cNvSpPr txBox="1">
            <a:spLocks noGrp="1"/>
          </p:cNvSpPr>
          <p:nvPr>
            <p:ph type="body" idx="5"/>
          </p:nvPr>
        </p:nvSpPr>
        <p:spPr>
          <a:xfrm>
            <a:off x="6156349" y="1089463"/>
            <a:ext cx="2743200" cy="6159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34" name="Google Shape;134;p26"/>
          <p:cNvSpPr txBox="1">
            <a:spLocks noGrp="1"/>
          </p:cNvSpPr>
          <p:nvPr>
            <p:ph type="body" idx="6"/>
          </p:nvPr>
        </p:nvSpPr>
        <p:spPr>
          <a:xfrm>
            <a:off x="6156349" y="1708650"/>
            <a:ext cx="2743200" cy="2859900"/>
          </a:xfrm>
          <a:prstGeom prst="rect">
            <a:avLst/>
          </a:prstGeom>
          <a:noFill/>
          <a:ln w="1270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solidFill>
                  <a:schemeClr val="dk1"/>
                </a:solidFill>
                <a:latin typeface="Century Gothic"/>
                <a:ea typeface="Century Gothic"/>
                <a:cs typeface="Century Gothic"/>
                <a:sym typeface="Century Gothic"/>
              </a:defRPr>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35" name="Google Shape;135;p26"/>
          <p:cNvSpPr txBox="1"/>
          <p:nvPr/>
        </p:nvSpPr>
        <p:spPr>
          <a:xfrm>
            <a:off x="6007712" y="4937760"/>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sp>
        <p:nvSpPr>
          <p:cNvPr id="136" name="Google Shape;136;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5_4 section science highlight">
  <p:cSld name="5_4 section science highlight">
    <p:spTree>
      <p:nvGrpSpPr>
        <p:cNvPr id="1" name="Shape 137"/>
        <p:cNvGrpSpPr/>
        <p:nvPr/>
      </p:nvGrpSpPr>
      <p:grpSpPr>
        <a:xfrm>
          <a:off x="0" y="0"/>
          <a:ext cx="0" cy="0"/>
          <a:chOff x="0" y="0"/>
          <a:chExt cx="0" cy="0"/>
        </a:xfrm>
      </p:grpSpPr>
      <p:grpSp>
        <p:nvGrpSpPr>
          <p:cNvPr id="138" name="Google Shape;138;p27"/>
          <p:cNvGrpSpPr/>
          <p:nvPr/>
        </p:nvGrpSpPr>
        <p:grpSpPr>
          <a:xfrm>
            <a:off x="236006" y="711028"/>
            <a:ext cx="8908536" cy="4266421"/>
            <a:chOff x="274319" y="948037"/>
            <a:chExt cx="11917774" cy="5688561"/>
          </a:xfrm>
        </p:grpSpPr>
        <p:sp>
          <p:nvSpPr>
            <p:cNvPr id="139" name="Google Shape;139;p27"/>
            <p:cNvSpPr/>
            <p:nvPr/>
          </p:nvSpPr>
          <p:spPr>
            <a:xfrm>
              <a:off x="274319"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0" name="Google Shape;140;p27"/>
            <p:cNvSpPr/>
            <p:nvPr/>
          </p:nvSpPr>
          <p:spPr>
            <a:xfrm>
              <a:off x="274320"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1" name="Google Shape;141;p27"/>
            <p:cNvSpPr/>
            <p:nvPr/>
          </p:nvSpPr>
          <p:spPr>
            <a:xfrm>
              <a:off x="3288610"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2" name="Google Shape;142;p27"/>
            <p:cNvSpPr/>
            <p:nvPr/>
          </p:nvSpPr>
          <p:spPr>
            <a:xfrm>
              <a:off x="3288610"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3" name="Google Shape;143;p27"/>
            <p:cNvSpPr/>
            <p:nvPr/>
          </p:nvSpPr>
          <p:spPr>
            <a:xfrm>
              <a:off x="6302900"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4" name="Google Shape;144;p27"/>
            <p:cNvSpPr/>
            <p:nvPr/>
          </p:nvSpPr>
          <p:spPr>
            <a:xfrm>
              <a:off x="6302901"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5" name="Google Shape;145;p27"/>
            <p:cNvSpPr/>
            <p:nvPr/>
          </p:nvSpPr>
          <p:spPr>
            <a:xfrm>
              <a:off x="9317192"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6" name="Google Shape;146;p27"/>
            <p:cNvSpPr/>
            <p:nvPr/>
          </p:nvSpPr>
          <p:spPr>
            <a:xfrm>
              <a:off x="9317193"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grpSp>
      <p:sp>
        <p:nvSpPr>
          <p:cNvPr id="147" name="Google Shape;147;p27"/>
          <p:cNvSpPr txBox="1">
            <a:spLocks noGrp="1"/>
          </p:cNvSpPr>
          <p:nvPr>
            <p:ph type="body" idx="1"/>
          </p:nvPr>
        </p:nvSpPr>
        <p:spPr>
          <a:xfrm>
            <a:off x="213035" y="754380"/>
            <a:ext cx="21459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48" name="Google Shape;148;p27"/>
          <p:cNvSpPr txBox="1">
            <a:spLocks noGrp="1"/>
          </p:cNvSpPr>
          <p:nvPr>
            <p:ph type="body" idx="2"/>
          </p:nvPr>
        </p:nvSpPr>
        <p:spPr>
          <a:xfrm>
            <a:off x="213034" y="1145286"/>
            <a:ext cx="21459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49" name="Google Shape;149;p27"/>
          <p:cNvSpPr txBox="1">
            <a:spLocks noGrp="1"/>
          </p:cNvSpPr>
          <p:nvPr>
            <p:ph type="body" idx="3"/>
          </p:nvPr>
        </p:nvSpPr>
        <p:spPr>
          <a:xfrm>
            <a:off x="2473753" y="754380"/>
            <a:ext cx="21561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50" name="Google Shape;150;p27"/>
          <p:cNvSpPr txBox="1">
            <a:spLocks noGrp="1"/>
          </p:cNvSpPr>
          <p:nvPr>
            <p:ph type="body" idx="4"/>
          </p:nvPr>
        </p:nvSpPr>
        <p:spPr>
          <a:xfrm>
            <a:off x="2473753" y="1145286"/>
            <a:ext cx="21561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51" name="Google Shape;151;p27"/>
          <p:cNvSpPr txBox="1">
            <a:spLocks noGrp="1"/>
          </p:cNvSpPr>
          <p:nvPr>
            <p:ph type="body" idx="5"/>
          </p:nvPr>
        </p:nvSpPr>
        <p:spPr>
          <a:xfrm>
            <a:off x="4742010" y="754380"/>
            <a:ext cx="21486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52" name="Google Shape;152;p27"/>
          <p:cNvSpPr txBox="1">
            <a:spLocks noGrp="1"/>
          </p:cNvSpPr>
          <p:nvPr>
            <p:ph type="body" idx="6"/>
          </p:nvPr>
        </p:nvSpPr>
        <p:spPr>
          <a:xfrm>
            <a:off x="4742010" y="1145286"/>
            <a:ext cx="21486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53" name="Google Shape;153;p27"/>
          <p:cNvSpPr/>
          <p:nvPr/>
        </p:nvSpPr>
        <p:spPr>
          <a:xfrm>
            <a:off x="320041" y="240030"/>
            <a:ext cx="8824200" cy="3831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54" name="Google Shape;154;p27"/>
          <p:cNvSpPr txBox="1">
            <a:spLocks noGrp="1"/>
          </p:cNvSpPr>
          <p:nvPr>
            <p:ph type="title"/>
          </p:nvPr>
        </p:nvSpPr>
        <p:spPr>
          <a:xfrm>
            <a:off x="350296" y="288680"/>
            <a:ext cx="8824200" cy="304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1800" b="0">
                <a:solidFill>
                  <a:schemeClr val="dk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55" name="Google Shape;155;p27"/>
          <p:cNvSpPr/>
          <p:nvPr/>
        </p:nvSpPr>
        <p:spPr>
          <a:xfrm>
            <a:off x="235996" y="240030"/>
            <a:ext cx="114300" cy="3831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56" name="Google Shape;156;p27"/>
          <p:cNvSpPr/>
          <p:nvPr/>
        </p:nvSpPr>
        <p:spPr>
          <a:xfrm flipH="1">
            <a:off x="8886826" y="4977388"/>
            <a:ext cx="210300" cy="106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 sz="700">
                <a:solidFill>
                  <a:srgbClr val="A5A5A5"/>
                </a:solidFill>
                <a:latin typeface="Arial"/>
                <a:ea typeface="Arial"/>
                <a:cs typeface="Arial"/>
                <a:sym typeface="Arial"/>
              </a:rPr>
              <a:t>‹#›</a:t>
            </a:fld>
            <a:endParaRPr sz="700">
              <a:solidFill>
                <a:srgbClr val="A5A5A5"/>
              </a:solidFill>
              <a:latin typeface="Arial"/>
              <a:ea typeface="Arial"/>
              <a:cs typeface="Arial"/>
              <a:sym typeface="Arial"/>
            </a:endParaRPr>
          </a:p>
        </p:txBody>
      </p:sp>
      <p:sp>
        <p:nvSpPr>
          <p:cNvPr id="157" name="Google Shape;157;p27"/>
          <p:cNvSpPr txBox="1">
            <a:spLocks noGrp="1"/>
          </p:cNvSpPr>
          <p:nvPr>
            <p:ph type="body" idx="7"/>
          </p:nvPr>
        </p:nvSpPr>
        <p:spPr>
          <a:xfrm>
            <a:off x="6995188" y="754380"/>
            <a:ext cx="21486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58" name="Google Shape;158;p27"/>
          <p:cNvSpPr txBox="1">
            <a:spLocks noGrp="1"/>
          </p:cNvSpPr>
          <p:nvPr>
            <p:ph type="body" idx="8"/>
          </p:nvPr>
        </p:nvSpPr>
        <p:spPr>
          <a:xfrm>
            <a:off x="6995188" y="1145286"/>
            <a:ext cx="21486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pic>
        <p:nvPicPr>
          <p:cNvPr id="160" name="Google Shape;160;p27"/>
          <p:cNvPicPr preferRelativeResize="0"/>
          <p:nvPr/>
        </p:nvPicPr>
        <p:blipFill rotWithShape="1">
          <a:blip r:embed="rId2">
            <a:alphaModFix/>
          </a:blip>
          <a:srcRect/>
          <a:stretch/>
        </p:blipFill>
        <p:spPr>
          <a:xfrm>
            <a:off x="0" y="5109211"/>
            <a:ext cx="9144000" cy="34289"/>
          </a:xfrm>
          <a:prstGeom prst="rect">
            <a:avLst/>
          </a:prstGeom>
          <a:noFill/>
          <a:ln>
            <a:noFill/>
          </a:ln>
        </p:spPr>
      </p:pic>
      <p:sp>
        <p:nvSpPr>
          <p:cNvPr id="161" name="Google Shape;161;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6_3 section science highlight">
  <p:cSld name="6_3 section science highlight">
    <p:spTree>
      <p:nvGrpSpPr>
        <p:cNvPr id="1" name="Shape 162"/>
        <p:cNvGrpSpPr/>
        <p:nvPr/>
      </p:nvGrpSpPr>
      <p:grpSpPr>
        <a:xfrm>
          <a:off x="0" y="0"/>
          <a:ext cx="0" cy="0"/>
          <a:chOff x="0" y="0"/>
          <a:chExt cx="0" cy="0"/>
        </a:xfrm>
      </p:grpSpPr>
      <p:grpSp>
        <p:nvGrpSpPr>
          <p:cNvPr id="163" name="Google Shape;163;p28"/>
          <p:cNvGrpSpPr/>
          <p:nvPr/>
        </p:nvGrpSpPr>
        <p:grpSpPr>
          <a:xfrm>
            <a:off x="228605" y="711028"/>
            <a:ext cx="8915626" cy="4266421"/>
            <a:chOff x="274318" y="948037"/>
            <a:chExt cx="11917692" cy="5688561"/>
          </a:xfrm>
        </p:grpSpPr>
        <p:sp>
          <p:nvSpPr>
            <p:cNvPr id="164" name="Google Shape;164;p28"/>
            <p:cNvSpPr/>
            <p:nvPr/>
          </p:nvSpPr>
          <p:spPr>
            <a:xfrm>
              <a:off x="274318"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5" name="Google Shape;165;p28"/>
            <p:cNvSpPr/>
            <p:nvPr/>
          </p:nvSpPr>
          <p:spPr>
            <a:xfrm>
              <a:off x="274319" y="948037"/>
              <a:ext cx="38481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6" name="Google Shape;166;p28"/>
            <p:cNvSpPr/>
            <p:nvPr/>
          </p:nvSpPr>
          <p:spPr>
            <a:xfrm>
              <a:off x="4309114"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7" name="Google Shape;167;p28"/>
            <p:cNvSpPr/>
            <p:nvPr/>
          </p:nvSpPr>
          <p:spPr>
            <a:xfrm>
              <a:off x="4309114" y="948037"/>
              <a:ext cx="38481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8" name="Google Shape;168;p28"/>
            <p:cNvSpPr/>
            <p:nvPr/>
          </p:nvSpPr>
          <p:spPr>
            <a:xfrm>
              <a:off x="8343909"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9" name="Google Shape;169;p28"/>
            <p:cNvSpPr/>
            <p:nvPr/>
          </p:nvSpPr>
          <p:spPr>
            <a:xfrm>
              <a:off x="8343910" y="948037"/>
              <a:ext cx="38481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grpSp>
      <p:sp>
        <p:nvSpPr>
          <p:cNvPr id="170" name="Google Shape;170;p28"/>
          <p:cNvSpPr txBox="1">
            <a:spLocks noGrp="1"/>
          </p:cNvSpPr>
          <p:nvPr>
            <p:ph type="body" idx="1"/>
          </p:nvPr>
        </p:nvSpPr>
        <p:spPr>
          <a:xfrm>
            <a:off x="220331" y="754380"/>
            <a:ext cx="28587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71" name="Google Shape;171;p28"/>
          <p:cNvSpPr txBox="1">
            <a:spLocks noGrp="1"/>
          </p:cNvSpPr>
          <p:nvPr>
            <p:ph type="body" idx="2"/>
          </p:nvPr>
        </p:nvSpPr>
        <p:spPr>
          <a:xfrm>
            <a:off x="220331" y="1145286"/>
            <a:ext cx="28587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72" name="Google Shape;172;p28"/>
          <p:cNvSpPr txBox="1">
            <a:spLocks noGrp="1"/>
          </p:cNvSpPr>
          <p:nvPr>
            <p:ph type="body" idx="3"/>
          </p:nvPr>
        </p:nvSpPr>
        <p:spPr>
          <a:xfrm>
            <a:off x="3245998" y="754380"/>
            <a:ext cx="28719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73" name="Google Shape;173;p28"/>
          <p:cNvSpPr txBox="1">
            <a:spLocks noGrp="1"/>
          </p:cNvSpPr>
          <p:nvPr>
            <p:ph type="body" idx="4"/>
          </p:nvPr>
        </p:nvSpPr>
        <p:spPr>
          <a:xfrm>
            <a:off x="3245998" y="1145286"/>
            <a:ext cx="28719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74" name="Google Shape;174;p28"/>
          <p:cNvSpPr txBox="1">
            <a:spLocks noGrp="1"/>
          </p:cNvSpPr>
          <p:nvPr>
            <p:ph type="body" idx="5"/>
          </p:nvPr>
        </p:nvSpPr>
        <p:spPr>
          <a:xfrm>
            <a:off x="6278221" y="754380"/>
            <a:ext cx="28617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75" name="Google Shape;175;p28"/>
          <p:cNvSpPr txBox="1">
            <a:spLocks noGrp="1"/>
          </p:cNvSpPr>
          <p:nvPr>
            <p:ph type="body" idx="6"/>
          </p:nvPr>
        </p:nvSpPr>
        <p:spPr>
          <a:xfrm>
            <a:off x="6278221" y="1145286"/>
            <a:ext cx="28617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76" name="Google Shape;176;p28"/>
          <p:cNvSpPr/>
          <p:nvPr/>
        </p:nvSpPr>
        <p:spPr>
          <a:xfrm>
            <a:off x="320041" y="240030"/>
            <a:ext cx="8824200" cy="3831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77" name="Google Shape;177;p28"/>
          <p:cNvSpPr txBox="1">
            <a:spLocks noGrp="1"/>
          </p:cNvSpPr>
          <p:nvPr>
            <p:ph type="title"/>
          </p:nvPr>
        </p:nvSpPr>
        <p:spPr>
          <a:xfrm>
            <a:off x="342900" y="278288"/>
            <a:ext cx="8814300" cy="3009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1800" b="0">
                <a:solidFill>
                  <a:schemeClr val="dk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78" name="Google Shape;178;p28"/>
          <p:cNvSpPr/>
          <p:nvPr/>
        </p:nvSpPr>
        <p:spPr>
          <a:xfrm>
            <a:off x="228600" y="240030"/>
            <a:ext cx="114300" cy="3831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79" name="Google Shape;179;p28"/>
          <p:cNvSpPr/>
          <p:nvPr/>
        </p:nvSpPr>
        <p:spPr>
          <a:xfrm flipH="1">
            <a:off x="8886826" y="4977388"/>
            <a:ext cx="210300" cy="106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 sz="700">
                <a:solidFill>
                  <a:srgbClr val="A5A5A5"/>
                </a:solidFill>
                <a:latin typeface="Arial"/>
                <a:ea typeface="Arial"/>
                <a:cs typeface="Arial"/>
                <a:sym typeface="Arial"/>
              </a:rPr>
              <a:t>‹#›</a:t>
            </a:fld>
            <a:endParaRPr sz="700">
              <a:solidFill>
                <a:srgbClr val="A5A5A5"/>
              </a:solidFill>
              <a:latin typeface="Arial"/>
              <a:ea typeface="Arial"/>
              <a:cs typeface="Arial"/>
              <a:sym typeface="Arial"/>
            </a:endParaRPr>
          </a:p>
        </p:txBody>
      </p:sp>
      <p:pic>
        <p:nvPicPr>
          <p:cNvPr id="181" name="Google Shape;181;p28"/>
          <p:cNvPicPr preferRelativeResize="0"/>
          <p:nvPr/>
        </p:nvPicPr>
        <p:blipFill rotWithShape="1">
          <a:blip r:embed="rId2">
            <a:alphaModFix/>
          </a:blip>
          <a:srcRect/>
          <a:stretch/>
        </p:blipFill>
        <p:spPr>
          <a:xfrm>
            <a:off x="0" y="5109211"/>
            <a:ext cx="9144000" cy="34289"/>
          </a:xfrm>
          <a:prstGeom prst="rect">
            <a:avLst/>
          </a:prstGeom>
          <a:noFill/>
          <a:ln>
            <a:noFill/>
          </a:ln>
        </p:spPr>
      </p:pic>
      <p:sp>
        <p:nvSpPr>
          <p:cNvPr id="182" name="Google Shape;182;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7_Question slides">
  <p:cSld name="7_Question slides">
    <p:spTree>
      <p:nvGrpSpPr>
        <p:cNvPr id="1" name="Shape 183"/>
        <p:cNvGrpSpPr/>
        <p:nvPr/>
      </p:nvGrpSpPr>
      <p:grpSpPr>
        <a:xfrm>
          <a:off x="0" y="0"/>
          <a:ext cx="0" cy="0"/>
          <a:chOff x="0" y="0"/>
          <a:chExt cx="0" cy="0"/>
        </a:xfrm>
      </p:grpSpPr>
      <p:grpSp>
        <p:nvGrpSpPr>
          <p:cNvPr id="184" name="Google Shape;184;p29"/>
          <p:cNvGrpSpPr/>
          <p:nvPr/>
        </p:nvGrpSpPr>
        <p:grpSpPr>
          <a:xfrm>
            <a:off x="231276" y="240038"/>
            <a:ext cx="8912815" cy="689970"/>
            <a:chOff x="308368" y="320040"/>
            <a:chExt cx="11883753" cy="510900"/>
          </a:xfrm>
        </p:grpSpPr>
        <p:sp>
          <p:nvSpPr>
            <p:cNvPr id="185" name="Google Shape;185;p29"/>
            <p:cNvSpPr/>
            <p:nvPr/>
          </p:nvSpPr>
          <p:spPr>
            <a:xfrm>
              <a:off x="426721" y="320040"/>
              <a:ext cx="11765400" cy="5109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86" name="Google Shape;186;p29"/>
            <p:cNvSpPr/>
            <p:nvPr/>
          </p:nvSpPr>
          <p:spPr>
            <a:xfrm>
              <a:off x="308368" y="320040"/>
              <a:ext cx="152400" cy="5109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grpSp>
      <p:sp>
        <p:nvSpPr>
          <p:cNvPr id="187" name="Google Shape;187;p29"/>
          <p:cNvSpPr/>
          <p:nvPr/>
        </p:nvSpPr>
        <p:spPr>
          <a:xfrm>
            <a:off x="228600" y="1038206"/>
            <a:ext cx="8915400" cy="39390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88" name="Google Shape;188;p29"/>
          <p:cNvSpPr txBox="1">
            <a:spLocks noGrp="1"/>
          </p:cNvSpPr>
          <p:nvPr>
            <p:ph type="body" idx="1"/>
          </p:nvPr>
        </p:nvSpPr>
        <p:spPr>
          <a:xfrm>
            <a:off x="320039" y="1100350"/>
            <a:ext cx="8812800" cy="3803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89" name="Google Shape;189;p29"/>
          <p:cNvSpPr txBox="1">
            <a:spLocks noGrp="1"/>
          </p:cNvSpPr>
          <p:nvPr>
            <p:ph type="title"/>
          </p:nvPr>
        </p:nvSpPr>
        <p:spPr>
          <a:xfrm>
            <a:off x="345576" y="240030"/>
            <a:ext cx="8787300" cy="678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sz="1500" b="0">
                <a:solidFill>
                  <a:schemeClr val="dk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90" name="Google Shape;190;p29"/>
          <p:cNvSpPr/>
          <p:nvPr/>
        </p:nvSpPr>
        <p:spPr>
          <a:xfrm flipH="1">
            <a:off x="8886826" y="4977388"/>
            <a:ext cx="210300" cy="106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 sz="700">
                <a:solidFill>
                  <a:srgbClr val="A5A5A5"/>
                </a:solidFill>
                <a:latin typeface="Arial"/>
                <a:ea typeface="Arial"/>
                <a:cs typeface="Arial"/>
                <a:sym typeface="Arial"/>
              </a:rPr>
              <a:t>‹#›</a:t>
            </a:fld>
            <a:endParaRPr sz="700">
              <a:solidFill>
                <a:srgbClr val="A5A5A5"/>
              </a:solidFill>
              <a:latin typeface="Arial"/>
              <a:ea typeface="Arial"/>
              <a:cs typeface="Arial"/>
              <a:sym typeface="Arial"/>
            </a:endParaRPr>
          </a:p>
        </p:txBody>
      </p:sp>
      <p:pic>
        <p:nvPicPr>
          <p:cNvPr id="192" name="Google Shape;192;p29"/>
          <p:cNvPicPr preferRelativeResize="0"/>
          <p:nvPr/>
        </p:nvPicPr>
        <p:blipFill rotWithShape="1">
          <a:blip r:embed="rId2">
            <a:alphaModFix/>
          </a:blip>
          <a:srcRect/>
          <a:stretch/>
        </p:blipFill>
        <p:spPr>
          <a:xfrm>
            <a:off x="0" y="5109211"/>
            <a:ext cx="9144000" cy="34289"/>
          </a:xfrm>
          <a:prstGeom prst="rect">
            <a:avLst/>
          </a:prstGeom>
          <a:noFill/>
          <a:ln>
            <a:noFill/>
          </a:ln>
        </p:spPr>
      </p:pic>
      <p:sp>
        <p:nvSpPr>
          <p:cNvPr id="193" name="Google Shape;193;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OBJECT">
  <p:cSld name="TITLE_AND_BODY_1">
    <p:spTree>
      <p:nvGrpSpPr>
        <p:cNvPr id="1" name="Shape 198"/>
        <p:cNvGrpSpPr/>
        <p:nvPr/>
      </p:nvGrpSpPr>
      <p:grpSpPr>
        <a:xfrm>
          <a:off x="0" y="0"/>
          <a:ext cx="0" cy="0"/>
          <a:chOff x="0" y="0"/>
          <a:chExt cx="0" cy="0"/>
        </a:xfrm>
      </p:grpSpPr>
      <p:sp>
        <p:nvSpPr>
          <p:cNvPr id="199" name="Google Shape;199;p31"/>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0" marR="0" lvl="1" indent="0" algn="l" rtl="0">
              <a:spcBef>
                <a:spcPts val="0"/>
              </a:spcBef>
              <a:spcAft>
                <a:spcPts val="0"/>
              </a:spcAft>
              <a:buNone/>
              <a:defRPr sz="1400">
                <a:solidFill>
                  <a:schemeClr val="dk1"/>
                </a:solidFill>
                <a:latin typeface="Arial"/>
                <a:ea typeface="Arial"/>
                <a:cs typeface="Arial"/>
                <a:sym typeface="Arial"/>
              </a:defRPr>
            </a:lvl2pPr>
            <a:lvl3pPr marL="0" marR="0" lvl="2" indent="0" algn="l" rtl="0">
              <a:spcBef>
                <a:spcPts val="0"/>
              </a:spcBef>
              <a:spcAft>
                <a:spcPts val="0"/>
              </a:spcAft>
              <a:buNone/>
              <a:defRPr sz="1400">
                <a:solidFill>
                  <a:schemeClr val="dk1"/>
                </a:solidFill>
                <a:latin typeface="Arial"/>
                <a:ea typeface="Arial"/>
                <a:cs typeface="Arial"/>
                <a:sym typeface="Arial"/>
              </a:defRPr>
            </a:lvl3pPr>
            <a:lvl4pPr marL="0" marR="0" lvl="3" indent="0" algn="l" rtl="0">
              <a:spcBef>
                <a:spcPts val="0"/>
              </a:spcBef>
              <a:spcAft>
                <a:spcPts val="0"/>
              </a:spcAft>
              <a:buNone/>
              <a:defRPr sz="1400">
                <a:solidFill>
                  <a:schemeClr val="dk1"/>
                </a:solidFill>
                <a:latin typeface="Arial"/>
                <a:ea typeface="Arial"/>
                <a:cs typeface="Arial"/>
                <a:sym typeface="Arial"/>
              </a:defRPr>
            </a:lvl4pPr>
            <a:lvl5pPr marL="0" marR="0" lvl="4" indent="0" algn="l" rtl="0">
              <a:spcBef>
                <a:spcPts val="0"/>
              </a:spcBef>
              <a:spcAft>
                <a:spcPts val="0"/>
              </a:spcAft>
              <a:buNone/>
              <a:defRPr sz="1400">
                <a:solidFill>
                  <a:schemeClr val="dk1"/>
                </a:solidFill>
                <a:latin typeface="Arial"/>
                <a:ea typeface="Arial"/>
                <a:cs typeface="Arial"/>
                <a:sym typeface="Arial"/>
              </a:defRPr>
            </a:lvl5pPr>
            <a:lvl6pPr marL="0" marR="0" lvl="5" indent="0" algn="l" rtl="0">
              <a:spcBef>
                <a:spcPts val="0"/>
              </a:spcBef>
              <a:spcAft>
                <a:spcPts val="0"/>
              </a:spcAft>
              <a:buNone/>
              <a:defRPr sz="1400">
                <a:solidFill>
                  <a:schemeClr val="dk1"/>
                </a:solidFill>
                <a:latin typeface="Arial"/>
                <a:ea typeface="Arial"/>
                <a:cs typeface="Arial"/>
                <a:sym typeface="Arial"/>
              </a:defRPr>
            </a:lvl6pPr>
            <a:lvl7pPr marL="0" marR="0" lvl="6" indent="0" algn="l" rtl="0">
              <a:spcBef>
                <a:spcPts val="0"/>
              </a:spcBef>
              <a:spcAft>
                <a:spcPts val="0"/>
              </a:spcAft>
              <a:buNone/>
              <a:defRPr sz="1400">
                <a:solidFill>
                  <a:schemeClr val="dk1"/>
                </a:solidFill>
                <a:latin typeface="Arial"/>
                <a:ea typeface="Arial"/>
                <a:cs typeface="Arial"/>
                <a:sym typeface="Arial"/>
              </a:defRPr>
            </a:lvl7pPr>
            <a:lvl8pPr marL="0" marR="0" lvl="7" indent="0" algn="l" rtl="0">
              <a:spcBef>
                <a:spcPts val="0"/>
              </a:spcBef>
              <a:spcAft>
                <a:spcPts val="0"/>
              </a:spcAft>
              <a:buNone/>
              <a:defRPr sz="1400">
                <a:solidFill>
                  <a:schemeClr val="dk1"/>
                </a:solidFill>
                <a:latin typeface="Arial"/>
                <a:ea typeface="Arial"/>
                <a:cs typeface="Arial"/>
                <a:sym typeface="Arial"/>
              </a:defRPr>
            </a:lvl8pPr>
            <a:lvl9pPr marL="0" marR="0" lvl="8" indent="0" algn="l" rtl="0">
              <a:spcBef>
                <a:spcPts val="0"/>
              </a:spcBef>
              <a:spcAft>
                <a:spcPts val="0"/>
              </a:spcAft>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00" name="Google Shape;200;p31"/>
          <p:cNvSpPr txBox="1"/>
          <p:nvPr/>
        </p:nvSpPr>
        <p:spPr>
          <a:xfrm>
            <a:off x="6107732" y="4913241"/>
            <a:ext cx="2827200" cy="170100"/>
          </a:xfrm>
          <a:prstGeom prst="rect">
            <a:avLst/>
          </a:prstGeom>
          <a:noFill/>
          <a:ln>
            <a:noFill/>
          </a:ln>
        </p:spPr>
        <p:txBody>
          <a:bodyPr spcFirstLastPara="1" wrap="square" lIns="34250" tIns="34250" rIns="34250" bIns="34250"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pic>
        <p:nvPicPr>
          <p:cNvPr id="202" name="Google Shape;202;p31" descr="Google Shape;13;p33"/>
          <p:cNvPicPr preferRelativeResize="0"/>
          <p:nvPr/>
        </p:nvPicPr>
        <p:blipFill rotWithShape="1">
          <a:blip r:embed="rId2">
            <a:alphaModFix/>
          </a:blip>
          <a:srcRect/>
          <a:stretch/>
        </p:blipFill>
        <p:spPr>
          <a:xfrm>
            <a:off x="0" y="5109211"/>
            <a:ext cx="9144000" cy="34290"/>
          </a:xfrm>
          <a:prstGeom prst="rect">
            <a:avLst/>
          </a:prstGeom>
          <a:noFill/>
          <a:ln>
            <a:noFill/>
          </a:ln>
        </p:spPr>
      </p:pic>
      <p:sp>
        <p:nvSpPr>
          <p:cNvPr id="203" name="Google Shape;203;p31"/>
          <p:cNvSpPr txBox="1">
            <a:spLocks noGrp="1"/>
          </p:cNvSpPr>
          <p:nvPr>
            <p:ph type="title"/>
          </p:nvPr>
        </p:nvSpPr>
        <p:spPr>
          <a:xfrm>
            <a:off x="274392" y="308610"/>
            <a:ext cx="85314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204" name="Google Shape;204;p31"/>
          <p:cNvSpPr txBox="1">
            <a:spLocks noGrp="1"/>
          </p:cNvSpPr>
          <p:nvPr>
            <p:ph type="body" idx="1"/>
          </p:nvPr>
        </p:nvSpPr>
        <p:spPr>
          <a:xfrm>
            <a:off x="274392" y="1303020"/>
            <a:ext cx="8529600" cy="3036000"/>
          </a:xfrm>
          <a:prstGeom prst="rect">
            <a:avLst/>
          </a:prstGeom>
          <a:noFill/>
          <a:ln>
            <a:noFill/>
          </a:ln>
        </p:spPr>
        <p:txBody>
          <a:bodyPr spcFirstLastPara="1" wrap="square" lIns="68575" tIns="34275" rIns="68575" bIns="34275" anchor="t" anchorCtr="0">
            <a:noAutofit/>
          </a:bodyPr>
          <a:lstStyle>
            <a:lvl1pPr marL="457200" lvl="0" indent="-304800" algn="l" rtl="0">
              <a:lnSpc>
                <a:spcPct val="90000"/>
              </a:lnSpc>
              <a:spcBef>
                <a:spcPts val="1100"/>
              </a:spcBef>
              <a:spcAft>
                <a:spcPts val="0"/>
              </a:spcAft>
              <a:buSzPts val="1200"/>
              <a:buChar char="•"/>
              <a:defRPr/>
            </a:lvl1pPr>
            <a:lvl2pPr marL="914400" lvl="1" indent="-304800" algn="l" rtl="0">
              <a:lnSpc>
                <a:spcPct val="90000"/>
              </a:lnSpc>
              <a:spcBef>
                <a:spcPts val="600"/>
              </a:spcBef>
              <a:spcAft>
                <a:spcPts val="0"/>
              </a:spcAft>
              <a:buSzPts val="1200"/>
              <a:buChar char="–"/>
              <a:defRPr/>
            </a:lvl2pPr>
            <a:lvl3pPr marL="1371600" lvl="2" indent="-304800" algn="l" rtl="0">
              <a:lnSpc>
                <a:spcPct val="90000"/>
              </a:lnSpc>
              <a:spcBef>
                <a:spcPts val="600"/>
              </a:spcBef>
              <a:spcAft>
                <a:spcPts val="0"/>
              </a:spcAft>
              <a:buSzPts val="1200"/>
              <a:buChar char="•"/>
              <a:defRPr/>
            </a:lvl3pPr>
            <a:lvl4pPr marL="1828800" lvl="3" indent="-317500" algn="l" rtl="0">
              <a:lnSpc>
                <a:spcPct val="90000"/>
              </a:lnSpc>
              <a:spcBef>
                <a:spcPts val="600"/>
              </a:spcBef>
              <a:spcAft>
                <a:spcPts val="0"/>
              </a:spcAft>
              <a:buSzPts val="1400"/>
              <a:buChar char="–"/>
              <a:defRPr/>
            </a:lvl4pPr>
            <a:lvl5pPr marL="2286000" lvl="4" indent="-317500" algn="l" rtl="0">
              <a:lnSpc>
                <a:spcPct val="90000"/>
              </a:lnSpc>
              <a:spcBef>
                <a:spcPts val="5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205"/>
        <p:cNvGrpSpPr/>
        <p:nvPr/>
      </p:nvGrpSpPr>
      <p:grpSpPr>
        <a:xfrm>
          <a:off x="0" y="0"/>
          <a:ext cx="0" cy="0"/>
          <a:chOff x="0" y="0"/>
          <a:chExt cx="0" cy="0"/>
        </a:xfrm>
      </p:grpSpPr>
      <p:sp>
        <p:nvSpPr>
          <p:cNvPr id="206" name="Google Shape;206;p32"/>
          <p:cNvSpPr txBox="1">
            <a:spLocks noGrp="1"/>
          </p:cNvSpPr>
          <p:nvPr>
            <p:ph type="body" idx="1"/>
          </p:nvPr>
        </p:nvSpPr>
        <p:spPr>
          <a:xfrm>
            <a:off x="274393" y="1303020"/>
            <a:ext cx="8529600" cy="3035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a:latin typeface="Arial"/>
                <a:ea typeface="Arial"/>
                <a:cs typeface="Arial"/>
                <a:sym typeface="Arial"/>
              </a:defRPr>
            </a:lvl1pPr>
            <a:lvl2pPr marL="914400" lvl="1" indent="-304800" algn="l" rtl="0">
              <a:lnSpc>
                <a:spcPct val="90000"/>
              </a:lnSpc>
              <a:spcBef>
                <a:spcPts val="600"/>
              </a:spcBef>
              <a:spcAft>
                <a:spcPts val="0"/>
              </a:spcAft>
              <a:buSzPts val="1200"/>
              <a:buChar char="–"/>
              <a:defRPr>
                <a:latin typeface="Arial"/>
                <a:ea typeface="Arial"/>
                <a:cs typeface="Arial"/>
                <a:sym typeface="Arial"/>
              </a:defRPr>
            </a:lvl2pPr>
            <a:lvl3pPr marL="1371600" lvl="2" indent="-298450" algn="l" rtl="0">
              <a:lnSpc>
                <a:spcPct val="90000"/>
              </a:lnSpc>
              <a:spcBef>
                <a:spcPts val="600"/>
              </a:spcBef>
              <a:spcAft>
                <a:spcPts val="0"/>
              </a:spcAft>
              <a:buSzPts val="1100"/>
              <a:buChar char="•"/>
              <a:defRPr>
                <a:latin typeface="Arial"/>
                <a:ea typeface="Arial"/>
                <a:cs typeface="Arial"/>
                <a:sym typeface="Arial"/>
              </a:defRPr>
            </a:lvl3pPr>
            <a:lvl4pPr marL="1828800" lvl="3" indent="-317500" algn="l" rtl="0">
              <a:lnSpc>
                <a:spcPct val="90000"/>
              </a:lnSpc>
              <a:spcBef>
                <a:spcPts val="600"/>
              </a:spcBef>
              <a:spcAft>
                <a:spcPts val="0"/>
              </a:spcAft>
              <a:buSzPts val="1400"/>
              <a:buChar char="–"/>
              <a:defRPr>
                <a:latin typeface="Arial"/>
                <a:ea typeface="Arial"/>
                <a:cs typeface="Arial"/>
                <a:sym typeface="Arial"/>
              </a:defRPr>
            </a:lvl4pPr>
            <a:lvl5pPr marL="2286000" lvl="4" indent="-317500" algn="l" rtl="0">
              <a:lnSpc>
                <a:spcPct val="90000"/>
              </a:lnSpc>
              <a:spcBef>
                <a:spcPts val="500"/>
              </a:spcBef>
              <a:spcAft>
                <a:spcPts val="0"/>
              </a:spcAft>
              <a:buSzPts val="1400"/>
              <a:buFont typeface="Arial"/>
              <a:buChar char="•"/>
              <a:defRPr>
                <a:latin typeface="Arial"/>
                <a:ea typeface="Arial"/>
                <a:cs typeface="Arial"/>
                <a:sym typeface="Arial"/>
              </a:defRPr>
            </a:lvl5pPr>
            <a:lvl6pPr marL="2743200" lvl="5" indent="-323850" algn="l" rtl="0">
              <a:lnSpc>
                <a:spcPct val="100000"/>
              </a:lnSpc>
              <a:spcBef>
                <a:spcPts val="300"/>
              </a:spcBef>
              <a:spcAft>
                <a:spcPts val="0"/>
              </a:spcAft>
              <a:buSzPts val="1500"/>
              <a:buChar char="•"/>
              <a:defRPr/>
            </a:lvl6pPr>
            <a:lvl7pPr marL="3200400" lvl="6" indent="-323850" algn="l" rtl="0">
              <a:lnSpc>
                <a:spcPct val="100000"/>
              </a:lnSpc>
              <a:spcBef>
                <a:spcPts val="300"/>
              </a:spcBef>
              <a:spcAft>
                <a:spcPts val="0"/>
              </a:spcAft>
              <a:buSzPts val="1500"/>
              <a:buChar char="•"/>
              <a:defRPr/>
            </a:lvl7pPr>
            <a:lvl8pPr marL="3657600" lvl="7" indent="-323850" algn="l" rtl="0">
              <a:lnSpc>
                <a:spcPct val="100000"/>
              </a:lnSpc>
              <a:spcBef>
                <a:spcPts val="300"/>
              </a:spcBef>
              <a:spcAft>
                <a:spcPts val="0"/>
              </a:spcAft>
              <a:buSzPts val="1500"/>
              <a:buChar char="•"/>
              <a:defRPr/>
            </a:lvl8pPr>
            <a:lvl9pPr marL="4114800" lvl="8" indent="-323850" algn="l" rtl="0">
              <a:lnSpc>
                <a:spcPct val="100000"/>
              </a:lnSpc>
              <a:spcBef>
                <a:spcPts val="300"/>
              </a:spcBef>
              <a:spcAft>
                <a:spcPts val="0"/>
              </a:spcAft>
              <a:buSzPts val="1500"/>
              <a:buChar char="•"/>
              <a:defRPr/>
            </a:lvl9pPr>
          </a:lstStyle>
          <a:p>
            <a:endParaRPr/>
          </a:p>
        </p:txBody>
      </p:sp>
      <p:sp>
        <p:nvSpPr>
          <p:cNvPr id="207" name="Google Shape;207;p32"/>
          <p:cNvSpPr txBox="1">
            <a:spLocks noGrp="1"/>
          </p:cNvSpPr>
          <p:nvPr>
            <p:ph type="title"/>
          </p:nvPr>
        </p:nvSpPr>
        <p:spPr>
          <a:xfrm>
            <a:off x="0" y="0"/>
            <a:ext cx="9144000" cy="685800"/>
          </a:xfrm>
          <a:prstGeom prst="rect">
            <a:avLst/>
          </a:prstGeom>
          <a:solidFill>
            <a:srgbClr val="00395A"/>
          </a:solid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solidFill>
                  <a:schemeClr val="lt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208"/>
        <p:cNvGrpSpPr/>
        <p:nvPr/>
      </p:nvGrpSpPr>
      <p:grpSpPr>
        <a:xfrm>
          <a:off x="0" y="0"/>
          <a:ext cx="0" cy="0"/>
          <a:chOff x="0" y="0"/>
          <a:chExt cx="0" cy="0"/>
        </a:xfrm>
      </p:grpSpPr>
      <p:sp>
        <p:nvSpPr>
          <p:cNvPr id="209" name="Google Shape;209;p33"/>
          <p:cNvSpPr txBox="1">
            <a:spLocks noGrp="1"/>
          </p:cNvSpPr>
          <p:nvPr>
            <p:ph type="body" idx="1"/>
          </p:nvPr>
        </p:nvSpPr>
        <p:spPr>
          <a:xfrm>
            <a:off x="274393" y="1303020"/>
            <a:ext cx="8529600" cy="3035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a:latin typeface="Arial"/>
                <a:ea typeface="Arial"/>
                <a:cs typeface="Arial"/>
                <a:sym typeface="Arial"/>
              </a:defRPr>
            </a:lvl1pPr>
            <a:lvl2pPr marL="914400" lvl="1" indent="-304800" algn="l" rtl="0">
              <a:lnSpc>
                <a:spcPct val="90000"/>
              </a:lnSpc>
              <a:spcBef>
                <a:spcPts val="600"/>
              </a:spcBef>
              <a:spcAft>
                <a:spcPts val="0"/>
              </a:spcAft>
              <a:buSzPts val="1200"/>
              <a:buChar char="–"/>
              <a:defRPr>
                <a:latin typeface="Arial"/>
                <a:ea typeface="Arial"/>
                <a:cs typeface="Arial"/>
                <a:sym typeface="Arial"/>
              </a:defRPr>
            </a:lvl2pPr>
            <a:lvl3pPr marL="1371600" lvl="2" indent="-298450" algn="l" rtl="0">
              <a:lnSpc>
                <a:spcPct val="90000"/>
              </a:lnSpc>
              <a:spcBef>
                <a:spcPts val="600"/>
              </a:spcBef>
              <a:spcAft>
                <a:spcPts val="0"/>
              </a:spcAft>
              <a:buSzPts val="1100"/>
              <a:buChar char="•"/>
              <a:defRPr>
                <a:latin typeface="Arial"/>
                <a:ea typeface="Arial"/>
                <a:cs typeface="Arial"/>
                <a:sym typeface="Arial"/>
              </a:defRPr>
            </a:lvl3pPr>
            <a:lvl4pPr marL="1828800" lvl="3" indent="-317500" algn="l" rtl="0">
              <a:lnSpc>
                <a:spcPct val="90000"/>
              </a:lnSpc>
              <a:spcBef>
                <a:spcPts val="600"/>
              </a:spcBef>
              <a:spcAft>
                <a:spcPts val="0"/>
              </a:spcAft>
              <a:buSzPts val="1400"/>
              <a:buChar char="–"/>
              <a:defRPr>
                <a:latin typeface="Arial"/>
                <a:ea typeface="Arial"/>
                <a:cs typeface="Arial"/>
                <a:sym typeface="Arial"/>
              </a:defRPr>
            </a:lvl4pPr>
            <a:lvl5pPr marL="2286000" lvl="4" indent="-317500" algn="l" rtl="0">
              <a:lnSpc>
                <a:spcPct val="90000"/>
              </a:lnSpc>
              <a:spcBef>
                <a:spcPts val="500"/>
              </a:spcBef>
              <a:spcAft>
                <a:spcPts val="0"/>
              </a:spcAft>
              <a:buSzPts val="1400"/>
              <a:buFont typeface="Arial"/>
              <a:buChar char="•"/>
              <a:defRPr>
                <a:latin typeface="Arial"/>
                <a:ea typeface="Arial"/>
                <a:cs typeface="Arial"/>
                <a:sym typeface="Arial"/>
              </a:defRPr>
            </a:lvl5pPr>
            <a:lvl6pPr marL="2743200" lvl="5" indent="-323850" algn="l" rtl="0">
              <a:lnSpc>
                <a:spcPct val="100000"/>
              </a:lnSpc>
              <a:spcBef>
                <a:spcPts val="300"/>
              </a:spcBef>
              <a:spcAft>
                <a:spcPts val="0"/>
              </a:spcAft>
              <a:buSzPts val="1500"/>
              <a:buChar char="•"/>
              <a:defRPr/>
            </a:lvl6pPr>
            <a:lvl7pPr marL="3200400" lvl="6" indent="-323850" algn="l" rtl="0">
              <a:lnSpc>
                <a:spcPct val="100000"/>
              </a:lnSpc>
              <a:spcBef>
                <a:spcPts val="300"/>
              </a:spcBef>
              <a:spcAft>
                <a:spcPts val="0"/>
              </a:spcAft>
              <a:buSzPts val="1500"/>
              <a:buChar char="•"/>
              <a:defRPr/>
            </a:lvl7pPr>
            <a:lvl8pPr marL="3657600" lvl="7" indent="-323850" algn="l" rtl="0">
              <a:lnSpc>
                <a:spcPct val="100000"/>
              </a:lnSpc>
              <a:spcBef>
                <a:spcPts val="300"/>
              </a:spcBef>
              <a:spcAft>
                <a:spcPts val="0"/>
              </a:spcAft>
              <a:buSzPts val="1500"/>
              <a:buChar char="•"/>
              <a:defRPr/>
            </a:lvl8pPr>
            <a:lvl9pPr marL="4114800" lvl="8" indent="-323850" algn="l" rtl="0">
              <a:lnSpc>
                <a:spcPct val="100000"/>
              </a:lnSpc>
              <a:spcBef>
                <a:spcPts val="300"/>
              </a:spcBef>
              <a:spcAft>
                <a:spcPts val="0"/>
              </a:spcAft>
              <a:buSzPts val="1500"/>
              <a:buChar char="•"/>
              <a:defRPr/>
            </a:lvl9pPr>
          </a:lstStyle>
          <a:p>
            <a:endParaRPr/>
          </a:p>
        </p:txBody>
      </p:sp>
      <p:sp>
        <p:nvSpPr>
          <p:cNvPr id="210" name="Google Shape;210;p33"/>
          <p:cNvSpPr txBox="1">
            <a:spLocks noGrp="1"/>
          </p:cNvSpPr>
          <p:nvPr>
            <p:ph type="title"/>
          </p:nvPr>
        </p:nvSpPr>
        <p:spPr>
          <a:xfrm>
            <a:off x="0" y="0"/>
            <a:ext cx="9144000" cy="685800"/>
          </a:xfrm>
          <a:prstGeom prst="rect">
            <a:avLst/>
          </a:prstGeom>
          <a:solidFill>
            <a:srgbClr val="00395A"/>
          </a:solid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solidFill>
                  <a:schemeClr val="lt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392" y="308610"/>
            <a:ext cx="8533574"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3977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457172" y="205066"/>
            <a:ext cx="8228700" cy="8583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96" name="Google Shape;196;p30"/>
          <p:cNvSpPr txBox="1">
            <a:spLocks noGrp="1"/>
          </p:cNvSpPr>
          <p:nvPr>
            <p:ph type="subTitle" idx="1"/>
          </p:nvPr>
        </p:nvSpPr>
        <p:spPr>
          <a:xfrm>
            <a:off x="457172" y="1203299"/>
            <a:ext cx="8228700" cy="2982600"/>
          </a:xfrm>
          <a:prstGeom prst="rect">
            <a:avLst/>
          </a:prstGeom>
          <a:noFill/>
          <a:ln>
            <a:noFill/>
          </a:ln>
        </p:spPr>
        <p:txBody>
          <a:bodyPr spcFirstLastPara="1" wrap="square" lIns="0" tIns="0" rIns="0" bIns="0" anchor="ctr" anchorCtr="0">
            <a:noAutofit/>
          </a:bodyPr>
          <a:lstStyle>
            <a:lvl1pPr lvl="0" algn="l" rtl="0">
              <a:lnSpc>
                <a:spcPct val="90000"/>
              </a:lnSpc>
              <a:spcBef>
                <a:spcPts val="1100"/>
              </a:spcBef>
              <a:spcAft>
                <a:spcPts val="0"/>
              </a:spcAft>
              <a:buSzPts val="1200"/>
              <a:buChar char="•"/>
              <a:defRPr/>
            </a:lvl1pPr>
            <a:lvl2pPr lvl="1" algn="l" rtl="0">
              <a:lnSpc>
                <a:spcPct val="90000"/>
              </a:lnSpc>
              <a:spcBef>
                <a:spcPts val="600"/>
              </a:spcBef>
              <a:spcAft>
                <a:spcPts val="0"/>
              </a:spcAft>
              <a:buSzPts val="1200"/>
              <a:buChar char="–"/>
              <a:defRPr/>
            </a:lvl2pPr>
            <a:lvl3pPr lvl="2" algn="l" rtl="0">
              <a:lnSpc>
                <a:spcPct val="90000"/>
              </a:lnSpc>
              <a:spcBef>
                <a:spcPts val="600"/>
              </a:spcBef>
              <a:spcAft>
                <a:spcPts val="0"/>
              </a:spcAft>
              <a:buSzPts val="1200"/>
              <a:buChar char="•"/>
              <a:defRPr/>
            </a:lvl3pPr>
            <a:lvl4pPr lvl="3" algn="l" rtl="0">
              <a:lnSpc>
                <a:spcPct val="90000"/>
              </a:lnSpc>
              <a:spcBef>
                <a:spcPts val="600"/>
              </a:spcBef>
              <a:spcAft>
                <a:spcPts val="0"/>
              </a:spcAft>
              <a:buSzPts val="1400"/>
              <a:buChar char="–"/>
              <a:defRPr/>
            </a:lvl4pPr>
            <a:lvl5pPr lvl="4" algn="l" rtl="0">
              <a:lnSpc>
                <a:spcPct val="90000"/>
              </a:lnSpc>
              <a:spcBef>
                <a:spcPts val="500"/>
              </a:spcBef>
              <a:spcAft>
                <a:spcPts val="0"/>
              </a:spcAft>
              <a:buSzPts val="1400"/>
              <a:buChar char="»"/>
              <a:defRPr/>
            </a:lvl5pPr>
            <a:lvl6pPr lvl="5" algn="l" rtl="0">
              <a:spcBef>
                <a:spcPts val="300"/>
              </a:spcBef>
              <a:spcAft>
                <a:spcPts val="0"/>
              </a:spcAft>
              <a:buClr>
                <a:schemeClr val="dk1"/>
              </a:buClr>
              <a:buSzPts val="1400"/>
              <a:buChar char="•"/>
              <a:defRPr/>
            </a:lvl6pPr>
            <a:lvl7pPr lvl="6" algn="l" rtl="0">
              <a:spcBef>
                <a:spcPts val="300"/>
              </a:spcBef>
              <a:spcAft>
                <a:spcPts val="0"/>
              </a:spcAft>
              <a:buClr>
                <a:schemeClr val="dk1"/>
              </a:buClr>
              <a:buSzPts val="1400"/>
              <a:buChar char="•"/>
              <a:defRPr/>
            </a:lvl7pPr>
            <a:lvl8pPr lvl="7" algn="l" rtl="0">
              <a:spcBef>
                <a:spcPts val="300"/>
              </a:spcBef>
              <a:spcAft>
                <a:spcPts val="0"/>
              </a:spcAft>
              <a:buClr>
                <a:schemeClr val="dk1"/>
              </a:buClr>
              <a:buSzPts val="1400"/>
              <a:buChar char="•"/>
              <a:defRPr/>
            </a:lvl8pPr>
            <a:lvl9pPr lvl="8" algn="l" rtl="0">
              <a:spcBef>
                <a:spcPts val="300"/>
              </a:spcBef>
              <a:spcAft>
                <a:spcPts val="0"/>
              </a:spcAft>
              <a:buClr>
                <a:schemeClr val="dk1"/>
              </a:buClr>
              <a:buSzPts val="1400"/>
              <a:buChar char="•"/>
              <a:defRPr/>
            </a:lvl9pPr>
          </a:lstStyle>
          <a:p>
            <a:endParaRPr/>
          </a:p>
        </p:txBody>
      </p:sp>
      <p:sp>
        <p:nvSpPr>
          <p:cNvPr id="197" name="Google Shape;197;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98289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1472"/>
        <p:cNvGrpSpPr/>
        <p:nvPr/>
      </p:nvGrpSpPr>
      <p:grpSpPr>
        <a:xfrm>
          <a:off x="0" y="0"/>
          <a:ext cx="0" cy="0"/>
          <a:chOff x="0" y="0"/>
          <a:chExt cx="0" cy="0"/>
        </a:xfrm>
      </p:grpSpPr>
      <p:sp>
        <p:nvSpPr>
          <p:cNvPr id="1474" name="Google Shape;1474;p100"/>
          <p:cNvSpPr txBox="1">
            <a:spLocks noGrp="1"/>
          </p:cNvSpPr>
          <p:nvPr>
            <p:ph type="body" idx="1"/>
          </p:nvPr>
        </p:nvSpPr>
        <p:spPr>
          <a:xfrm>
            <a:off x="355148" y="963217"/>
            <a:ext cx="8433707" cy="3378380"/>
          </a:xfrm>
          <a:prstGeom prst="rect">
            <a:avLst/>
          </a:prstGeom>
          <a:noFill/>
          <a:ln>
            <a:noFill/>
          </a:ln>
        </p:spPr>
        <p:txBody>
          <a:bodyPr spcFirstLastPara="1" wrap="square" lIns="68550" tIns="34250" rIns="68550" bIns="34250" anchor="t" anchorCtr="0">
            <a:normAutofit/>
          </a:bodyPr>
          <a:lstStyle>
            <a:lvl1pPr marL="457200" lvl="0" indent="-298450" algn="l">
              <a:lnSpc>
                <a:spcPct val="100000"/>
              </a:lnSpc>
              <a:spcBef>
                <a:spcPts val="300"/>
              </a:spcBef>
              <a:spcAft>
                <a:spcPts val="0"/>
              </a:spcAft>
              <a:buClr>
                <a:schemeClr val="dk2"/>
              </a:buClr>
              <a:buSzPts val="1100"/>
              <a:buChar char="•"/>
              <a:defRPr/>
            </a:lvl1pPr>
            <a:lvl2pPr marL="914400" lvl="1" indent="-298450" algn="l">
              <a:lnSpc>
                <a:spcPct val="100000"/>
              </a:lnSpc>
              <a:spcBef>
                <a:spcPts val="300"/>
              </a:spcBef>
              <a:spcAft>
                <a:spcPts val="0"/>
              </a:spcAft>
              <a:buClr>
                <a:srgbClr val="1F497D"/>
              </a:buClr>
              <a:buSzPts val="1100"/>
              <a:buChar char="o"/>
              <a:defRPr/>
            </a:lvl2pPr>
            <a:lvl3pPr marL="1371600" lvl="2" indent="-298450" algn="l">
              <a:lnSpc>
                <a:spcPct val="100000"/>
              </a:lnSpc>
              <a:spcBef>
                <a:spcPts val="300"/>
              </a:spcBef>
              <a:spcAft>
                <a:spcPts val="0"/>
              </a:spcAft>
              <a:buClr>
                <a:srgbClr val="1F497D"/>
              </a:buClr>
              <a:buSzPts val="1100"/>
              <a:buChar char="•"/>
              <a:defRPr/>
            </a:lvl3pPr>
            <a:lvl4pPr marL="1828800" lvl="3" indent="-298450" algn="l">
              <a:lnSpc>
                <a:spcPct val="100000"/>
              </a:lnSpc>
              <a:spcBef>
                <a:spcPts val="300"/>
              </a:spcBef>
              <a:spcAft>
                <a:spcPts val="0"/>
              </a:spcAft>
              <a:buClr>
                <a:srgbClr val="1F497D"/>
              </a:buClr>
              <a:buSzPts val="1100"/>
              <a:buChar char="–"/>
              <a:defRPr/>
            </a:lvl4pPr>
            <a:lvl5pPr marL="2286000" lvl="4" indent="-298450" algn="l">
              <a:lnSpc>
                <a:spcPct val="100000"/>
              </a:lnSpc>
              <a:spcBef>
                <a:spcPts val="300"/>
              </a:spcBef>
              <a:spcAft>
                <a:spcPts val="0"/>
              </a:spcAft>
              <a:buClr>
                <a:srgbClr val="1F497D"/>
              </a:buClr>
              <a:buSzPts val="1100"/>
              <a:buChar char="»"/>
              <a:defRPr/>
            </a:lvl5pPr>
            <a:lvl6pPr marL="2743200" lvl="5" indent="-298450" algn="l">
              <a:lnSpc>
                <a:spcPct val="100000"/>
              </a:lnSpc>
              <a:spcBef>
                <a:spcPts val="300"/>
              </a:spcBef>
              <a:spcAft>
                <a:spcPts val="0"/>
              </a:spcAft>
              <a:buClr>
                <a:schemeClr val="dk1"/>
              </a:buClr>
              <a:buSzPts val="1100"/>
              <a:buChar char="•"/>
              <a:defRPr/>
            </a:lvl6pPr>
            <a:lvl7pPr marL="3200400" lvl="6" indent="-298450" algn="l">
              <a:lnSpc>
                <a:spcPct val="100000"/>
              </a:lnSpc>
              <a:spcBef>
                <a:spcPts val="300"/>
              </a:spcBef>
              <a:spcAft>
                <a:spcPts val="0"/>
              </a:spcAft>
              <a:buClr>
                <a:schemeClr val="dk1"/>
              </a:buClr>
              <a:buSzPts val="1100"/>
              <a:buChar char="•"/>
              <a:defRPr/>
            </a:lvl7pPr>
            <a:lvl8pPr marL="3657600" lvl="7" indent="-298450" algn="l">
              <a:lnSpc>
                <a:spcPct val="100000"/>
              </a:lnSpc>
              <a:spcBef>
                <a:spcPts val="300"/>
              </a:spcBef>
              <a:spcAft>
                <a:spcPts val="0"/>
              </a:spcAft>
              <a:buClr>
                <a:schemeClr val="dk1"/>
              </a:buClr>
              <a:buSzPts val="1100"/>
              <a:buChar char="•"/>
              <a:defRPr/>
            </a:lvl8pPr>
            <a:lvl9pPr marL="4114800" lvl="8" indent="-298450" algn="l">
              <a:lnSpc>
                <a:spcPct val="100000"/>
              </a:lnSpc>
              <a:spcBef>
                <a:spcPts val="300"/>
              </a:spcBef>
              <a:spcAft>
                <a:spcPts val="0"/>
              </a:spcAft>
              <a:buClr>
                <a:schemeClr val="dk1"/>
              </a:buClr>
              <a:buSzPts val="1100"/>
              <a:buChar char="•"/>
              <a:defRPr/>
            </a:lvl9pPr>
          </a:lstStyle>
          <a:p>
            <a:endParaRPr/>
          </a:p>
        </p:txBody>
      </p:sp>
      <p:pic>
        <p:nvPicPr>
          <p:cNvPr id="1475" name="Google Shape;1475;p100"/>
          <p:cNvPicPr preferRelativeResize="0"/>
          <p:nvPr/>
        </p:nvPicPr>
        <p:blipFill rotWithShape="1">
          <a:blip r:embed="rId2">
            <a:alphaModFix/>
          </a:blip>
          <a:srcRect/>
          <a:stretch/>
        </p:blipFill>
        <p:spPr>
          <a:xfrm>
            <a:off x="0" y="0"/>
            <a:ext cx="9141619" cy="714662"/>
          </a:xfrm>
          <a:prstGeom prst="rect">
            <a:avLst/>
          </a:prstGeom>
          <a:noFill/>
          <a:ln>
            <a:noFill/>
          </a:ln>
        </p:spPr>
      </p:pic>
      <p:sp>
        <p:nvSpPr>
          <p:cNvPr id="1476" name="Google Shape;1476;p100"/>
          <p:cNvSpPr txBox="1">
            <a:spLocks noGrp="1"/>
          </p:cNvSpPr>
          <p:nvPr>
            <p:ph type="body" idx="2"/>
          </p:nvPr>
        </p:nvSpPr>
        <p:spPr>
          <a:xfrm>
            <a:off x="1363266" y="147467"/>
            <a:ext cx="6417469" cy="407704"/>
          </a:xfrm>
          <a:prstGeom prst="rect">
            <a:avLst/>
          </a:prstGeom>
          <a:noFill/>
          <a:ln>
            <a:noFill/>
          </a:ln>
        </p:spPr>
        <p:txBody>
          <a:bodyPr spcFirstLastPara="1" wrap="square" lIns="68550" tIns="34250" rIns="68550" bIns="34250" anchor="t" anchorCtr="0">
            <a:normAutofit/>
          </a:bodyPr>
          <a:lstStyle>
            <a:lvl1pPr marL="457200" lvl="0" indent="-228600" algn="ctr">
              <a:lnSpc>
                <a:spcPct val="100000"/>
              </a:lnSpc>
              <a:spcBef>
                <a:spcPts val="400"/>
              </a:spcBef>
              <a:spcAft>
                <a:spcPts val="0"/>
              </a:spcAft>
              <a:buClr>
                <a:schemeClr val="lt1"/>
              </a:buClr>
              <a:buSzPts val="1600"/>
              <a:buNone/>
              <a:defRPr sz="2100" b="1">
                <a:solidFill>
                  <a:schemeClr val="lt1"/>
                </a:solidFill>
              </a:defRPr>
            </a:lvl1pPr>
            <a:lvl2pPr marL="914400" lvl="1" indent="-228600" algn="l">
              <a:lnSpc>
                <a:spcPct val="100000"/>
              </a:lnSpc>
              <a:spcBef>
                <a:spcPts val="300"/>
              </a:spcBef>
              <a:spcAft>
                <a:spcPts val="0"/>
              </a:spcAft>
              <a:buClr>
                <a:srgbClr val="1F497D"/>
              </a:buClr>
              <a:buSzPts val="1100"/>
              <a:buNone/>
              <a:defRPr/>
            </a:lvl2pPr>
            <a:lvl3pPr marL="1371600" lvl="2" indent="-228600" algn="l">
              <a:lnSpc>
                <a:spcPct val="100000"/>
              </a:lnSpc>
              <a:spcBef>
                <a:spcPts val="300"/>
              </a:spcBef>
              <a:spcAft>
                <a:spcPts val="0"/>
              </a:spcAft>
              <a:buClr>
                <a:srgbClr val="1F497D"/>
              </a:buClr>
              <a:buSzPts val="1100"/>
              <a:buNone/>
              <a:defRPr/>
            </a:lvl3pPr>
            <a:lvl4pPr marL="1828800" lvl="3" indent="-228600" algn="l">
              <a:lnSpc>
                <a:spcPct val="100000"/>
              </a:lnSpc>
              <a:spcBef>
                <a:spcPts val="300"/>
              </a:spcBef>
              <a:spcAft>
                <a:spcPts val="0"/>
              </a:spcAft>
              <a:buClr>
                <a:srgbClr val="1F497D"/>
              </a:buClr>
              <a:buSzPts val="1100"/>
              <a:buNone/>
              <a:defRPr/>
            </a:lvl4pPr>
            <a:lvl5pPr marL="2286000" lvl="4" indent="-228600" algn="l">
              <a:lnSpc>
                <a:spcPct val="100000"/>
              </a:lnSpc>
              <a:spcBef>
                <a:spcPts val="300"/>
              </a:spcBef>
              <a:spcAft>
                <a:spcPts val="0"/>
              </a:spcAft>
              <a:buClr>
                <a:srgbClr val="1F497D"/>
              </a:buClr>
              <a:buSzPts val="1100"/>
              <a:buNone/>
              <a:defRPr/>
            </a:lvl5pPr>
            <a:lvl6pPr marL="2743200" lvl="5" indent="-298450" algn="l">
              <a:lnSpc>
                <a:spcPct val="100000"/>
              </a:lnSpc>
              <a:spcBef>
                <a:spcPts val="300"/>
              </a:spcBef>
              <a:spcAft>
                <a:spcPts val="0"/>
              </a:spcAft>
              <a:buClr>
                <a:schemeClr val="dk1"/>
              </a:buClr>
              <a:buSzPts val="1100"/>
              <a:buChar char="•"/>
              <a:defRPr/>
            </a:lvl6pPr>
            <a:lvl7pPr marL="3200400" lvl="6" indent="-298450" algn="l">
              <a:lnSpc>
                <a:spcPct val="100000"/>
              </a:lnSpc>
              <a:spcBef>
                <a:spcPts val="300"/>
              </a:spcBef>
              <a:spcAft>
                <a:spcPts val="0"/>
              </a:spcAft>
              <a:buClr>
                <a:schemeClr val="dk1"/>
              </a:buClr>
              <a:buSzPts val="1100"/>
              <a:buChar char="•"/>
              <a:defRPr/>
            </a:lvl7pPr>
            <a:lvl8pPr marL="3657600" lvl="7" indent="-298450" algn="l">
              <a:lnSpc>
                <a:spcPct val="100000"/>
              </a:lnSpc>
              <a:spcBef>
                <a:spcPts val="300"/>
              </a:spcBef>
              <a:spcAft>
                <a:spcPts val="0"/>
              </a:spcAft>
              <a:buClr>
                <a:schemeClr val="dk1"/>
              </a:buClr>
              <a:buSzPts val="1100"/>
              <a:buChar char="•"/>
              <a:defRPr/>
            </a:lvl8pPr>
            <a:lvl9pPr marL="4114800" lvl="8" indent="-298450" algn="l">
              <a:lnSpc>
                <a:spcPct val="100000"/>
              </a:lnSpc>
              <a:spcBef>
                <a:spcPts val="300"/>
              </a:spcBef>
              <a:spcAft>
                <a:spcPts val="0"/>
              </a:spcAft>
              <a:buClr>
                <a:schemeClr val="dk1"/>
              </a:buClr>
              <a:buSzPts val="1100"/>
              <a:buChar char="•"/>
              <a:defRPr/>
            </a:lvl9pPr>
          </a:lstStyle>
          <a:p>
            <a:endParaRPr/>
          </a:p>
        </p:txBody>
      </p:sp>
      <p:sp>
        <p:nvSpPr>
          <p:cNvPr id="1477" name="Google Shape;1477;p100"/>
          <p:cNvSpPr txBox="1">
            <a:spLocks noGrp="1"/>
          </p:cNvSpPr>
          <p:nvPr>
            <p:ph type="sldNum" idx="12"/>
          </p:nvPr>
        </p:nvSpPr>
        <p:spPr>
          <a:xfrm>
            <a:off x="8634588" y="4864688"/>
            <a:ext cx="509412" cy="273844"/>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rgbClr val="FFFFFF"/>
              </a:buClr>
              <a:buSzPts val="600"/>
              <a:buFont typeface="Times New Roman"/>
              <a:buNone/>
              <a:defRPr sz="800" b="0" i="0" u="none" strike="noStrike" cap="none">
                <a:solidFill>
                  <a:schemeClr val="tx1"/>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857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259981" y="1014359"/>
            <a:ext cx="3076151" cy="706317"/>
          </a:xfrm>
        </p:spPr>
        <p:txBody>
          <a:bodyPr>
            <a:spAutoFit/>
          </a:bodyPr>
          <a:lstStyle>
            <a:lvl1pPr>
              <a:defRPr>
                <a:solidFill>
                  <a:schemeClr val="tx1"/>
                </a:solidFill>
                <a:effectLst/>
              </a:defRPr>
            </a:lvl1pPr>
          </a:lstStyle>
          <a:p>
            <a:r>
              <a:rPr lang="en-US" dirty="0"/>
              <a:t>Click to edit Master title style</a:t>
            </a:r>
          </a:p>
        </p:txBody>
      </p:sp>
      <p:sp>
        <p:nvSpPr>
          <p:cNvPr id="7" name="Rectangle 6">
            <a:extLst>
              <a:ext uri="{FF2B5EF4-FFF2-40B4-BE49-F238E27FC236}">
                <a16:creationId xmlns:a16="http://schemas.microsoft.com/office/drawing/2014/main" id="{DF1DB5FE-DBC2-DE4C-BE16-8B81241F99D5}"/>
              </a:ext>
            </a:extLst>
          </p:cNvPr>
          <p:cNvSpPr>
            <a:spLocks noChangeArrowheads="1"/>
          </p:cNvSpPr>
          <p:nvPr userDrawn="1"/>
        </p:nvSpPr>
        <p:spPr bwMode="auto">
          <a:xfrm flipH="1">
            <a:off x="8886272" y="4941252"/>
            <a:ext cx="210301" cy="114300"/>
          </a:xfrm>
          <a:prstGeom prst="rect">
            <a:avLst/>
          </a:prstGeom>
          <a:noFill/>
          <a:ln w="9525">
            <a:noFill/>
            <a:miter lim="800000"/>
            <a:headEnd/>
            <a:tailEnd/>
          </a:ln>
          <a:effectLst/>
        </p:spPr>
        <p:txBody>
          <a:bodyPr lIns="0" tIns="0" rIns="0" bIns="0" anchor="ctr"/>
          <a:lstStyle/>
          <a:p>
            <a:pPr algn="ctr" defTabSz="129779">
              <a:lnSpc>
                <a:spcPct val="90000"/>
              </a:lnSpc>
              <a:tabLst>
                <a:tab pos="172641" algn="l"/>
              </a:tabLst>
              <a:defRPr/>
            </a:pPr>
            <a:fld id="{040BB257-551A-4736-B50F-DCF1BA034C06}" type="slidenum">
              <a:rPr lang="en-US" sz="675" b="1" smtClean="0">
                <a:solidFill>
                  <a:schemeClr val="bg1">
                    <a:lumMod val="75000"/>
                  </a:schemeClr>
                </a:solidFill>
                <a:latin typeface="+mn-lt"/>
                <a:cs typeface="Times New Roman" panose="02020603050405020304" pitchFamily="18" charset="0"/>
              </a:rPr>
              <a:pPr algn="ctr" defTabSz="129779">
                <a:lnSpc>
                  <a:spcPct val="90000"/>
                </a:lnSpc>
                <a:tabLst>
                  <a:tab pos="172641" algn="l"/>
                </a:tabLst>
                <a:defRPr/>
              </a:pPr>
              <a:t>‹#›</a:t>
            </a:fld>
            <a:endParaRPr lang="en-US" sz="675" b="1" dirty="0">
              <a:solidFill>
                <a:schemeClr val="bg1">
                  <a:lumMod val="7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950268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92" y="308610"/>
            <a:ext cx="5223201" cy="383182"/>
          </a:xfrm>
          <a:prstGeom prst="rect">
            <a:avLst/>
          </a:prstGeom>
        </p:spPr>
        <p:txBody>
          <a:bodyPr/>
          <a:lstStyle>
            <a:lvl1pPr algn="l">
              <a:defRPr sz="24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274392" y="1427681"/>
            <a:ext cx="5223202" cy="2083874"/>
          </a:xfrm>
          <a:prstGeom prst="rect">
            <a:avLst/>
          </a:prstGeo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8" name="Slide Number Placeholder 17"/>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dirty="0"/>
          </a:p>
        </p:txBody>
      </p:sp>
    </p:spTree>
    <p:extLst>
      <p:ext uri="{BB962C8B-B14F-4D97-AF65-F5344CB8AC3E}">
        <p14:creationId xmlns:p14="http://schemas.microsoft.com/office/powerpoint/2010/main" val="1408854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92" y="308610"/>
            <a:ext cx="8531577" cy="383182"/>
          </a:xfrm>
          <a:prstGeom prst="rect">
            <a:avLst/>
          </a:prstGeom>
        </p:spPr>
        <p:txBody>
          <a:bodyPr anchor="t" anchorCtr="0"/>
          <a:lstStyle/>
          <a:p>
            <a:r>
              <a:rPr lang="en-US" dirty="0"/>
              <a:t>Click to edit Master title style</a:t>
            </a:r>
          </a:p>
        </p:txBody>
      </p:sp>
      <p:sp>
        <p:nvSpPr>
          <p:cNvPr id="3" name="Content Placeholder 2"/>
          <p:cNvSpPr>
            <a:spLocks noGrp="1"/>
          </p:cNvSpPr>
          <p:nvPr>
            <p:ph idx="1"/>
          </p:nvPr>
        </p:nvSpPr>
        <p:spPr>
          <a:xfrm>
            <a:off x="274392" y="1106805"/>
            <a:ext cx="8529578" cy="303583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1699778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4392" y="307952"/>
            <a:ext cx="8533574" cy="658368"/>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74392" y="1165209"/>
            <a:ext cx="4192528" cy="615893"/>
          </a:xfrm>
          <a:prstGeom prst="rect">
            <a:avLst/>
          </a:prstGeom>
        </p:spPr>
        <p:txBody>
          <a:bodyPr anchor="b"/>
          <a:lstStyle>
            <a:lvl1pPr marL="0" indent="0">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74392" y="1784396"/>
            <a:ext cx="4192528" cy="2529922"/>
          </a:xfrm>
          <a:prstGeom prst="rect">
            <a:avLst/>
          </a:prstGeom>
        </p:spPr>
        <p:txBody>
          <a:bodyPr/>
          <a:lstStyle>
            <a:lvl1pPr>
              <a:defRPr sz="1800"/>
            </a:lvl1pPr>
            <a:lvl2pPr>
              <a:defRPr sz="1500"/>
            </a:lvl2pPr>
            <a:lvl3pPr>
              <a:defRPr sz="1350"/>
            </a:lvl3pPr>
            <a:lvl4pPr>
              <a:defRPr sz="1200"/>
            </a:lvl4pPr>
            <a:lvl5pPr marL="1112044" indent="-166688">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65209"/>
            <a:ext cx="4150031" cy="615893"/>
          </a:xfrm>
          <a:prstGeom prst="rect">
            <a:avLst/>
          </a:prstGeom>
        </p:spPr>
        <p:txBody>
          <a:bodyPr anchor="b"/>
          <a:lstStyle>
            <a:lvl1pPr marL="0" indent="0">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84396"/>
            <a:ext cx="4150031" cy="2529922"/>
          </a:xfrm>
          <a:prstGeom prst="rect">
            <a:avLst/>
          </a:prstGeom>
        </p:spPr>
        <p:txBody>
          <a:bodyPr/>
          <a:lstStyle>
            <a:lvl1pPr>
              <a:defRPr sz="1800"/>
            </a:lvl1pPr>
            <a:lvl2pPr>
              <a:defRPr sz="1500"/>
            </a:lvl2pPr>
            <a:lvl3pPr>
              <a:defRPr sz="1350"/>
            </a:lvl3pPr>
            <a:lvl4pPr>
              <a:defRPr sz="1200"/>
            </a:lvl4pPr>
            <a:lvl5pPr marL="1112044" indent="-166688">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noChangeArrowheads="1"/>
          </p:cNvSpPr>
          <p:nvPr>
            <p:ph type="sldNum" idx="10"/>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4122828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392" y="308610"/>
            <a:ext cx="8533574" cy="658368"/>
          </a:xfrm>
          <a:prstGeom prst="rect">
            <a:avLst/>
          </a:prstGeom>
        </p:spPr>
        <p:txBody>
          <a:bodyPr/>
          <a:lstStyle/>
          <a:p>
            <a:r>
              <a:rPr lang="en-US" dirty="0"/>
              <a:t>Click to edit Master title style</a:t>
            </a:r>
          </a:p>
        </p:txBody>
      </p:sp>
      <p:sp>
        <p:nvSpPr>
          <p:cNvPr id="3" name="Slide Number Placeholder 2"/>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408715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with take-away">
    <p:spTree>
      <p:nvGrpSpPr>
        <p:cNvPr id="1" name=""/>
        <p:cNvGrpSpPr/>
        <p:nvPr/>
      </p:nvGrpSpPr>
      <p:grpSpPr>
        <a:xfrm>
          <a:off x="0" y="0"/>
          <a:ext cx="0" cy="0"/>
          <a:chOff x="0" y="0"/>
          <a:chExt cx="0" cy="0"/>
        </a:xfrm>
      </p:grpSpPr>
      <p:sp>
        <p:nvSpPr>
          <p:cNvPr id="2" name="Title 1"/>
          <p:cNvSpPr>
            <a:spLocks noGrp="1"/>
          </p:cNvSpPr>
          <p:nvPr>
            <p:ph type="title"/>
          </p:nvPr>
        </p:nvSpPr>
        <p:spPr>
          <a:xfrm>
            <a:off x="274391" y="308610"/>
            <a:ext cx="8534554" cy="383182"/>
          </a:xfrm>
          <a:prstGeom prst="rect">
            <a:avLst/>
          </a:prstGeo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169919" y="1035844"/>
            <a:ext cx="7230023" cy="3057524"/>
          </a:xfrm>
          <a:prstGeom prst="rect">
            <a:avLst/>
          </a:prstGeom>
        </p:spPr>
        <p:txBody>
          <a:bodyPr>
            <a:normAutofit/>
          </a:bodyPr>
          <a:lstStyle>
            <a:lvl1pPr>
              <a:lnSpc>
                <a:spcPct val="90000"/>
              </a:lnSpc>
              <a:buClr>
                <a:schemeClr val="tx2"/>
              </a:buClr>
              <a:buSzPct val="100000"/>
              <a:buFont typeface="Arial" pitchFamily="34" charset="0"/>
              <a:buChar char="•"/>
              <a:defRPr sz="1875" b="0">
                <a:latin typeface="Arial Narrow" pitchFamily="34" charset="0"/>
              </a:defRPr>
            </a:lvl1pPr>
            <a:lvl2pPr>
              <a:lnSpc>
                <a:spcPct val="90000"/>
              </a:lnSpc>
              <a:buClr>
                <a:schemeClr val="tx2"/>
              </a:buClr>
              <a:buSzPct val="100000"/>
              <a:buFont typeface="Arial Narrow" pitchFamily="34" charset="0"/>
              <a:buChar char="–"/>
              <a:defRPr sz="1500" b="0"/>
            </a:lvl2pPr>
            <a:lvl3pPr marL="576072" indent="-192024">
              <a:lnSpc>
                <a:spcPct val="90000"/>
              </a:lnSpc>
              <a:buClr>
                <a:schemeClr val="tx2"/>
              </a:buClr>
              <a:buSzPct val="100000"/>
              <a:buFont typeface="Arial" pitchFamily="34" charset="0"/>
              <a:buChar char="•"/>
              <a:defRPr sz="1275" b="0" i="0"/>
            </a:lvl3pPr>
            <a:lvl4pPr>
              <a:lnSpc>
                <a:spcPct val="90000"/>
              </a:lnSpc>
              <a:buClr>
                <a:schemeClr val="tx2"/>
              </a:buClr>
              <a:buSzPct val="100000"/>
              <a:buFont typeface="Arial Narrow" pitchFamily="34" charset="0"/>
              <a:buChar char="–"/>
              <a:defRPr sz="1050" b="0" i="0"/>
            </a:lvl4pPr>
            <a:lvl5pPr marL="960120" indent="-192024">
              <a:lnSpc>
                <a:spcPct val="90000"/>
              </a:lnSpc>
              <a:buClr>
                <a:schemeClr val="tx2"/>
              </a:buClr>
              <a:buSzPct val="100000"/>
              <a:buFont typeface="Arial" pitchFamily="34" charset="0"/>
              <a:buChar char="•"/>
              <a:defRPr sz="1050"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0"/>
          </p:nvPr>
        </p:nvSpPr>
        <p:spPr>
          <a:xfrm>
            <a:off x="1304925" y="4200452"/>
            <a:ext cx="5391150" cy="374975"/>
          </a:xfrm>
          <a:prstGeom prst="rect">
            <a:avLst/>
          </a:prstGeom>
        </p:spPr>
        <p:style>
          <a:lnRef idx="0">
            <a:schemeClr val="accent1"/>
          </a:lnRef>
          <a:fillRef idx="3">
            <a:schemeClr val="accent1"/>
          </a:fillRef>
          <a:effectRef idx="3">
            <a:schemeClr val="accent1"/>
          </a:effectRef>
          <a:fontRef idx="none"/>
        </p:style>
        <p:txBody>
          <a:bodyPr anchor="ctr">
            <a:spAutoFit/>
          </a:bodyPr>
          <a:lstStyle>
            <a:lvl1pPr marL="0" indent="0" algn="ctr">
              <a:buNone/>
              <a:defRPr sz="2025">
                <a:solidFill>
                  <a:schemeClr val="bg1"/>
                </a:solidFill>
              </a:defRPr>
            </a:lvl1pPr>
          </a:lstStyle>
          <a:p>
            <a:pPr lvl="0"/>
            <a:r>
              <a:rPr lang="en-US" dirty="0"/>
              <a:t>Click to edit Master text styles</a:t>
            </a:r>
          </a:p>
        </p:txBody>
      </p:sp>
      <p:sp>
        <p:nvSpPr>
          <p:cNvPr id="5" name="Slide Number Placeholder 4"/>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247083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2.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3.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146125" y="174766"/>
            <a:ext cx="8740800" cy="682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SzPts val="1100"/>
              <a:buNone/>
              <a:defRPr sz="23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62" name="Google Shape;62;p15"/>
          <p:cNvSpPr txBox="1">
            <a:spLocks noGrp="1"/>
          </p:cNvSpPr>
          <p:nvPr>
            <p:ph type="body" idx="1"/>
          </p:nvPr>
        </p:nvSpPr>
        <p:spPr>
          <a:xfrm>
            <a:off x="146125" y="1087105"/>
            <a:ext cx="8740800" cy="34524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1100"/>
              </a:spcBef>
              <a:spcAft>
                <a:spcPts val="0"/>
              </a:spcAft>
              <a:buClr>
                <a:schemeClr val="dk1"/>
              </a:buClr>
              <a:buSzPts val="1400"/>
              <a:buFont typeface="Century Gothic"/>
              <a:buChar char="•"/>
              <a:defRPr sz="1500" b="0" i="0" u="none" strike="noStrike" cap="none">
                <a:solidFill>
                  <a:schemeClr val="dk1"/>
                </a:solidFill>
                <a:latin typeface="Arial"/>
                <a:ea typeface="Arial"/>
                <a:cs typeface="Arial"/>
                <a:sym typeface="Arial"/>
              </a:defRPr>
            </a:lvl1pPr>
            <a:lvl2pPr marL="914400" marR="0" lvl="1" indent="-304800" algn="l" rtl="0">
              <a:lnSpc>
                <a:spcPct val="90000"/>
              </a:lnSpc>
              <a:spcBef>
                <a:spcPts val="600"/>
              </a:spcBef>
              <a:spcAft>
                <a:spcPts val="0"/>
              </a:spcAft>
              <a:buClr>
                <a:schemeClr val="dk1"/>
              </a:buClr>
              <a:buSzPts val="1200"/>
              <a:buFont typeface="Century Gothic"/>
              <a:buChar char="–"/>
              <a:defRPr sz="1400" b="0" i="0" u="none" strike="noStrike" cap="none">
                <a:solidFill>
                  <a:schemeClr val="dk1"/>
                </a:solidFill>
                <a:latin typeface="Arial"/>
                <a:ea typeface="Arial"/>
                <a:cs typeface="Arial"/>
                <a:sym typeface="Arial"/>
              </a:defRPr>
            </a:lvl2pPr>
            <a:lvl3pPr marL="1371600" marR="0" lvl="2" indent="-298450" algn="l" rtl="0">
              <a:lnSpc>
                <a:spcPct val="90000"/>
              </a:lnSpc>
              <a:spcBef>
                <a:spcPts val="600"/>
              </a:spcBef>
              <a:spcAft>
                <a:spcPts val="0"/>
              </a:spcAft>
              <a:buClr>
                <a:schemeClr val="dk1"/>
              </a:buClr>
              <a:buSzPts val="1100"/>
              <a:buFont typeface="Century Gothic"/>
              <a:buChar char="•"/>
              <a:defRPr sz="1200" b="0" i="0" u="none" strike="noStrike" cap="none">
                <a:solidFill>
                  <a:schemeClr val="dk1"/>
                </a:solidFill>
                <a:latin typeface="Arial"/>
                <a:ea typeface="Arial"/>
                <a:cs typeface="Arial"/>
                <a:sym typeface="Arial"/>
              </a:defRPr>
            </a:lvl3pPr>
            <a:lvl4pPr marL="1828800" marR="0" lvl="3"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3" name="Google Shape;63;p15"/>
          <p:cNvSpPr/>
          <p:nvPr/>
        </p:nvSpPr>
        <p:spPr>
          <a:xfrm flipH="1">
            <a:off x="8886272" y="4941252"/>
            <a:ext cx="210300"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 sz="700" b="1" i="0" u="none" strike="noStrike" cap="none">
                <a:solidFill>
                  <a:srgbClr val="BFBFBF"/>
                </a:solidFill>
                <a:latin typeface="Arial"/>
                <a:ea typeface="Arial"/>
                <a:cs typeface="Arial"/>
                <a:sym typeface="Arial"/>
              </a:rPr>
              <a:t>‹#›</a:t>
            </a:fld>
            <a:endParaRPr sz="700" b="1" i="0" u="none" strike="noStrike" cap="none">
              <a:solidFill>
                <a:srgbClr val="BFBFBF"/>
              </a:solidFill>
              <a:latin typeface="Arial"/>
              <a:ea typeface="Arial"/>
              <a:cs typeface="Arial"/>
              <a:sym typeface="Arial"/>
            </a:endParaRPr>
          </a:p>
        </p:txBody>
      </p:sp>
      <p:sp>
        <p:nvSpPr>
          <p:cNvPr id="64" name="Google Shape;64;p15"/>
          <p:cNvSpPr txBox="1"/>
          <p:nvPr/>
        </p:nvSpPr>
        <p:spPr>
          <a:xfrm>
            <a:off x="6073438" y="4929885"/>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b="0" i="0" u="none" strike="noStrike" cap="none">
                <a:solidFill>
                  <a:srgbClr val="BFBFBF"/>
                </a:solidFill>
                <a:latin typeface="Arial"/>
                <a:ea typeface="Arial"/>
                <a:cs typeface="Arial"/>
                <a:sym typeface="Arial"/>
              </a:rPr>
              <a:t>  </a:t>
            </a:r>
            <a:endParaRPr sz="1100"/>
          </a:p>
        </p:txBody>
      </p:sp>
      <p:pic>
        <p:nvPicPr>
          <p:cNvPr id="66" name="Google Shape;66;p15"/>
          <p:cNvPicPr preferRelativeResize="0"/>
          <p:nvPr/>
        </p:nvPicPr>
        <p:blipFill rotWithShape="1">
          <a:blip r:embed="rId23">
            <a:alphaModFix/>
          </a:blip>
          <a:srcRect/>
          <a:stretch/>
        </p:blipFill>
        <p:spPr>
          <a:xfrm>
            <a:off x="0" y="5109211"/>
            <a:ext cx="9144000" cy="34289"/>
          </a:xfrm>
          <a:prstGeom prst="rect">
            <a:avLst/>
          </a:prstGeom>
          <a:noFill/>
          <a:ln>
            <a:noFill/>
          </a:ln>
        </p:spPr>
      </p:pic>
      <p:sp>
        <p:nvSpPr>
          <p:cNvPr id="67" name="Google Shape;67;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 id="2147483721" r:id="rId18"/>
    <p:sldLayoutId id="2147483722" r:id="rId19"/>
    <p:sldLayoutId id="2147483724" r:id="rId20"/>
    <p:sldLayoutId id="2147483725"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44">
          <p15:clr>
            <a:srgbClr val="F26B43"/>
          </p15:clr>
        </p15:guide>
        <p15:guide id="4" pos="5598">
          <p15:clr>
            <a:srgbClr val="F26B43"/>
          </p15:clr>
        </p15:guide>
        <p15:guide id="5" orient="horz" pos="144">
          <p15:clr>
            <a:srgbClr val="F26B43"/>
          </p15:clr>
        </p15:guide>
        <p15:guide id="6" orient="horz" pos="684">
          <p15:clr>
            <a:srgbClr val="F26B43"/>
          </p15:clr>
        </p15:guide>
        <p15:guide id="7" orient="horz" pos="5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 name="Title Placeholder 94"/>
          <p:cNvSpPr>
            <a:spLocks noGrp="1" noChangeArrowheads="1"/>
          </p:cNvSpPr>
          <p:nvPr>
            <p:ph type="title"/>
          </p:nvPr>
        </p:nvSpPr>
        <p:spPr bwMode="auto">
          <a:xfrm>
            <a:off x="0" y="0"/>
            <a:ext cx="9151250" cy="809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p>
            <a:pPr lvl="0"/>
            <a:r>
              <a:rPr lang="en-GB" altLang="x-none"/>
              <a:t>Click to edit the title text format</a:t>
            </a:r>
          </a:p>
        </p:txBody>
      </p:sp>
      <p:sp>
        <p:nvSpPr>
          <p:cNvPr id="96" name="Text Placeholder 95"/>
          <p:cNvSpPr>
            <a:spLocks noGrp="1" noChangeArrowheads="1"/>
          </p:cNvSpPr>
          <p:nvPr>
            <p:ph type="body" idx="1"/>
          </p:nvPr>
        </p:nvSpPr>
        <p:spPr bwMode="auto">
          <a:xfrm>
            <a:off x="342989" y="1200151"/>
            <a:ext cx="8453321" cy="334684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p>
            <a:pPr lvl="0"/>
            <a:r>
              <a:rPr lang="en-GB" altLang="x-none"/>
              <a:t>Click to edit the outline text format</a:t>
            </a:r>
          </a:p>
          <a:p>
            <a:pPr lvl="1"/>
            <a:r>
              <a:rPr lang="en-GB" altLang="x-none"/>
              <a:t>Second Outline Level</a:t>
            </a:r>
          </a:p>
          <a:p>
            <a:pPr lvl="2"/>
            <a:r>
              <a:rPr lang="en-GB" altLang="x-none"/>
              <a:t>Third Outline Level</a:t>
            </a:r>
          </a:p>
          <a:p>
            <a:pPr lvl="3"/>
            <a:r>
              <a:rPr lang="en-GB" altLang="x-none"/>
              <a:t>Fourth Outline Level</a:t>
            </a:r>
          </a:p>
          <a:p>
            <a:pPr lvl="4"/>
            <a:r>
              <a:rPr lang="en-GB" altLang="x-none"/>
              <a:t>Fifth Outline Level</a:t>
            </a:r>
          </a:p>
          <a:p>
            <a:pPr lvl="4"/>
            <a:r>
              <a:rPr lang="en-GB" altLang="x-none"/>
              <a:t>Sixth Outline Level</a:t>
            </a:r>
          </a:p>
          <a:p>
            <a:pPr lvl="4"/>
            <a:r>
              <a:rPr lang="en-GB" altLang="x-none"/>
              <a:t>Seventh Outline Level</a:t>
            </a:r>
          </a:p>
          <a:p>
            <a:pPr lvl="4"/>
            <a:r>
              <a:rPr lang="en-GB" altLang="x-none"/>
              <a:t>Eighth Outline Level</a:t>
            </a:r>
          </a:p>
          <a:p>
            <a:pPr lvl="4"/>
            <a:r>
              <a:rPr lang="en-GB" altLang="x-none"/>
              <a:t>Ninth Outline Level</a:t>
            </a:r>
          </a:p>
        </p:txBody>
      </p:sp>
      <p:sp>
        <p:nvSpPr>
          <p:cNvPr id="97" name="Slide Number Placeholder 96"/>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dirty="0"/>
          </a:p>
        </p:txBody>
      </p:sp>
    </p:spTree>
    <p:extLst>
      <p:ext uri="{BB962C8B-B14F-4D97-AF65-F5344CB8AC3E}">
        <p14:creationId xmlns:p14="http://schemas.microsoft.com/office/powerpoint/2010/main" val="27819213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hf hdr="0" ftr="0" dt="0"/>
  <p:txStyles>
    <p:titleStyle>
      <a:lvl1pPr algn="l" rtl="0" eaLnBrk="1" fontAlgn="base" hangingPunct="1">
        <a:lnSpc>
          <a:spcPct val="85000"/>
        </a:lnSpc>
        <a:spcBef>
          <a:spcPct val="0"/>
        </a:spcBef>
        <a:spcAft>
          <a:spcPct val="0"/>
        </a:spcAft>
        <a:defRPr sz="24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172641" indent="-172641" algn="l" rtl="0" eaLnBrk="1" fontAlgn="base" hangingPunct="1">
        <a:lnSpc>
          <a:spcPct val="90000"/>
        </a:lnSpc>
        <a:spcBef>
          <a:spcPts val="1050"/>
        </a:spcBef>
        <a:spcAft>
          <a:spcPct val="0"/>
        </a:spcAft>
        <a:buClr>
          <a:schemeClr val="tx1"/>
        </a:buClr>
        <a:buFont typeface="Arial" charset="0"/>
        <a:buChar char="•"/>
        <a:defRPr sz="2100" kern="1200">
          <a:solidFill>
            <a:schemeClr val="tx1"/>
          </a:solidFill>
          <a:latin typeface="+mn-lt"/>
          <a:ea typeface="+mn-ea"/>
          <a:cs typeface="+mn-cs"/>
        </a:defRPr>
      </a:lvl1pPr>
      <a:lvl2pPr marL="469106" indent="-2095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mn-lt"/>
          <a:ea typeface="+mn-ea"/>
          <a:cs typeface="+mn-cs"/>
        </a:defRPr>
      </a:lvl2pPr>
      <a:lvl3pPr marL="685800" indent="-172641" algn="l" rtl="0" eaLnBrk="1" fontAlgn="base" hangingPunct="1">
        <a:lnSpc>
          <a:spcPct val="90000"/>
        </a:lnSpc>
        <a:spcBef>
          <a:spcPts val="600"/>
        </a:spcBef>
        <a:spcAft>
          <a:spcPct val="0"/>
        </a:spcAft>
        <a:buClr>
          <a:schemeClr val="tx1"/>
        </a:buClr>
        <a:buFont typeface="Arial" charset="0"/>
        <a:buChar char="•"/>
        <a:defRPr sz="1500" kern="1200">
          <a:solidFill>
            <a:schemeClr val="tx1"/>
          </a:solidFill>
          <a:latin typeface="+mn-lt"/>
          <a:ea typeface="+mn-ea"/>
          <a:cs typeface="+mn-cs"/>
        </a:defRPr>
      </a:lvl3pPr>
      <a:lvl4pPr marL="858441" indent="-129779" algn="l" rtl="0" eaLnBrk="1" fontAlgn="base" hangingPunct="1">
        <a:lnSpc>
          <a:spcPct val="90000"/>
        </a:lnSpc>
        <a:spcBef>
          <a:spcPts val="600"/>
        </a:spcBef>
        <a:spcAft>
          <a:spcPct val="0"/>
        </a:spcAft>
        <a:buClr>
          <a:schemeClr val="tx1"/>
        </a:buClr>
        <a:buFont typeface="Arial" charset="0"/>
        <a:buChar char="–"/>
        <a:defRPr sz="1350" kern="1200">
          <a:solidFill>
            <a:schemeClr val="tx1"/>
          </a:solidFill>
          <a:latin typeface="+mn-lt"/>
          <a:ea typeface="+mn-ea"/>
          <a:cs typeface="+mn-cs"/>
        </a:defRPr>
      </a:lvl4pPr>
      <a:lvl5pPr marL="1112044" indent="-166688" algn="l" rtl="0" eaLnBrk="1" fontAlgn="base" hangingPunct="1">
        <a:lnSpc>
          <a:spcPct val="90000"/>
        </a:lnSpc>
        <a:spcBef>
          <a:spcPts val="450"/>
        </a:spcBef>
        <a:spcAft>
          <a:spcPct val="0"/>
        </a:spcAft>
        <a:buClr>
          <a:schemeClr val="tx1"/>
        </a:buClr>
        <a:buFont typeface="Arial"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hyperlink" Target="https://ecp-warpx.github.io/" TargetMode="External"/><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tiff"/><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0.jp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tiff"/><Relationship Id="rId10" Type="http://schemas.openxmlformats.org/officeDocument/2006/relationships/image" Target="../media/image33.png"/><Relationship Id="rId4" Type="http://schemas.openxmlformats.org/officeDocument/2006/relationships/image" Target="../media/image36.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hyperlink" Target="https://ecp-warpx.github.io/" TargetMode="External"/><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gif"/><Relationship Id="rId12" Type="http://schemas.openxmlformats.org/officeDocument/2006/relationships/image" Target="../media/image77.png"/><Relationship Id="rId2" Type="http://schemas.openxmlformats.org/officeDocument/2006/relationships/notesSlide" Target="../notesSlides/notesSlide20.xml"/><Relationship Id="rId16" Type="http://schemas.openxmlformats.org/officeDocument/2006/relationships/image" Target="../media/image81.jpeg"/><Relationship Id="rId1" Type="http://schemas.openxmlformats.org/officeDocument/2006/relationships/slideLayout" Target="../slideLayouts/slideLayout1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83.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13" Type="http://schemas.openxmlformats.org/officeDocument/2006/relationships/image" Target="../media/image98.jpg"/><Relationship Id="rId18" Type="http://schemas.openxmlformats.org/officeDocument/2006/relationships/image" Target="../media/image103.tiff"/><Relationship Id="rId26" Type="http://schemas.openxmlformats.org/officeDocument/2006/relationships/image" Target="../media/image111.png"/><Relationship Id="rId3" Type="http://schemas.openxmlformats.org/officeDocument/2006/relationships/image" Target="../media/image88.png"/><Relationship Id="rId21" Type="http://schemas.openxmlformats.org/officeDocument/2006/relationships/image" Target="../media/image106.jpg"/><Relationship Id="rId34" Type="http://schemas.openxmlformats.org/officeDocument/2006/relationships/image" Target="../media/image117.jpg"/><Relationship Id="rId7" Type="http://schemas.openxmlformats.org/officeDocument/2006/relationships/image" Target="../media/image92.jpg"/><Relationship Id="rId12" Type="http://schemas.openxmlformats.org/officeDocument/2006/relationships/image" Target="../media/image97.jpeg"/><Relationship Id="rId17" Type="http://schemas.openxmlformats.org/officeDocument/2006/relationships/image" Target="../media/image102.jpg"/><Relationship Id="rId25" Type="http://schemas.openxmlformats.org/officeDocument/2006/relationships/image" Target="../media/image110.jpg"/><Relationship Id="rId33" Type="http://schemas.openxmlformats.org/officeDocument/2006/relationships/image" Target="../media/image83.jpg"/><Relationship Id="rId2" Type="http://schemas.openxmlformats.org/officeDocument/2006/relationships/notesSlide" Target="../notesSlides/notesSlide23.xml"/><Relationship Id="rId16" Type="http://schemas.openxmlformats.org/officeDocument/2006/relationships/image" Target="../media/image101.jpg"/><Relationship Id="rId20" Type="http://schemas.openxmlformats.org/officeDocument/2006/relationships/image" Target="../media/image105.png"/><Relationship Id="rId29" Type="http://schemas.openxmlformats.org/officeDocument/2006/relationships/image" Target="../media/image114.jpg"/><Relationship Id="rId1" Type="http://schemas.openxmlformats.org/officeDocument/2006/relationships/slideLayout" Target="../slideLayouts/slideLayout33.xml"/><Relationship Id="rId6" Type="http://schemas.openxmlformats.org/officeDocument/2006/relationships/image" Target="../media/image91.jpg"/><Relationship Id="rId11" Type="http://schemas.openxmlformats.org/officeDocument/2006/relationships/image" Target="../media/image96.jpg"/><Relationship Id="rId24" Type="http://schemas.openxmlformats.org/officeDocument/2006/relationships/image" Target="../media/image109.jpg"/><Relationship Id="rId32" Type="http://schemas.openxmlformats.org/officeDocument/2006/relationships/image" Target="../media/image82.pn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8.tiff"/><Relationship Id="rId28" Type="http://schemas.openxmlformats.org/officeDocument/2006/relationships/image" Target="../media/image113.jpg"/><Relationship Id="rId10" Type="http://schemas.openxmlformats.org/officeDocument/2006/relationships/image" Target="../media/image95.jpg"/><Relationship Id="rId19" Type="http://schemas.openxmlformats.org/officeDocument/2006/relationships/image" Target="../media/image104.jpg"/><Relationship Id="rId31" Type="http://schemas.openxmlformats.org/officeDocument/2006/relationships/image" Target="../media/image116.png"/><Relationship Id="rId4" Type="http://schemas.openxmlformats.org/officeDocument/2006/relationships/image" Target="../media/image89.jp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gif"/><Relationship Id="rId27" Type="http://schemas.openxmlformats.org/officeDocument/2006/relationships/image" Target="../media/image112.png"/><Relationship Id="rId30" Type="http://schemas.openxmlformats.org/officeDocument/2006/relationships/image" Target="../media/image115.png"/><Relationship Id="rId35" Type="http://schemas.openxmlformats.org/officeDocument/2006/relationships/image" Target="../media/image118.png"/><Relationship Id="rId8" Type="http://schemas.openxmlformats.org/officeDocument/2006/relationships/image" Target="../media/image93.jp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119.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12.png"/><Relationship Id="rId18" Type="http://schemas.openxmlformats.org/officeDocument/2006/relationships/image" Target="../media/image133.png"/><Relationship Id="rId3" Type="http://schemas.openxmlformats.org/officeDocument/2006/relationships/image" Target="../media/image120.png"/><Relationship Id="rId21" Type="http://schemas.openxmlformats.org/officeDocument/2006/relationships/image" Target="../media/image108.tiff"/><Relationship Id="rId7" Type="http://schemas.openxmlformats.org/officeDocument/2006/relationships/image" Target="../media/image124.png"/><Relationship Id="rId12" Type="http://schemas.openxmlformats.org/officeDocument/2006/relationships/image" Target="../media/image111.png"/><Relationship Id="rId17" Type="http://schemas.openxmlformats.org/officeDocument/2006/relationships/image" Target="../media/image132.png"/><Relationship Id="rId2" Type="http://schemas.openxmlformats.org/officeDocument/2006/relationships/notesSlide" Target="../notesSlides/notesSlide25.xml"/><Relationship Id="rId16" Type="http://schemas.openxmlformats.org/officeDocument/2006/relationships/image" Target="../media/image131.png"/><Relationship Id="rId20" Type="http://schemas.openxmlformats.org/officeDocument/2006/relationships/image" Target="../media/image107.gif"/><Relationship Id="rId1" Type="http://schemas.openxmlformats.org/officeDocument/2006/relationships/slideLayout" Target="../slideLayouts/slideLayout16.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0.png"/><Relationship Id="rId10" Type="http://schemas.openxmlformats.org/officeDocument/2006/relationships/image" Target="../media/image127.png"/><Relationship Id="rId19" Type="http://schemas.openxmlformats.org/officeDocument/2006/relationships/image" Target="../media/image134.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29.png"/><Relationship Id="rId22"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5.jpg"/><Relationship Id="rId7"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137.png"/><Relationship Id="rId5" Type="http://schemas.microsoft.com/office/2007/relationships/hdphoto" Target="../media/hdphoto3.wdp"/><Relationship Id="rId10" Type="http://schemas.openxmlformats.org/officeDocument/2006/relationships/image" Target="../media/image139.png"/><Relationship Id="rId4" Type="http://schemas.openxmlformats.org/officeDocument/2006/relationships/image" Target="../media/image136.png"/><Relationship Id="rId9"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0.jpg"/><Relationship Id="rId11" Type="http://schemas.microsoft.com/office/2007/relationships/hdphoto" Target="../media/hdphoto1.wdp"/><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tiff"/><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0.jpg"/><Relationship Id="rId12"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tiff"/><Relationship Id="rId10" Type="http://schemas.openxmlformats.org/officeDocument/2006/relationships/image" Target="../media/image33.png"/><Relationship Id="rId4" Type="http://schemas.openxmlformats.org/officeDocument/2006/relationships/image" Target="../media/image36.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6"/>
          <p:cNvSpPr txBox="1">
            <a:spLocks noGrp="1"/>
          </p:cNvSpPr>
          <p:nvPr>
            <p:ph type="subTitle" idx="1"/>
          </p:nvPr>
        </p:nvSpPr>
        <p:spPr>
          <a:xfrm>
            <a:off x="228599" y="2770707"/>
            <a:ext cx="4604657" cy="1891636"/>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1100"/>
              </a:spcBef>
              <a:spcAft>
                <a:spcPts val="0"/>
              </a:spcAft>
              <a:buSzPts val="1200"/>
              <a:buNone/>
            </a:pPr>
            <a:r>
              <a:rPr lang="en-US" sz="1400" dirty="0"/>
              <a:t>6</a:t>
            </a:r>
            <a:r>
              <a:rPr lang="en-US" sz="1400" baseline="30000" dirty="0"/>
              <a:t>th</a:t>
            </a:r>
            <a:r>
              <a:rPr lang="en-US" sz="1400" dirty="0"/>
              <a:t> European Advanced Accelerator Concepts workshop (EAAC2023)</a:t>
            </a:r>
          </a:p>
          <a:p>
            <a:pPr marL="0" lvl="0" indent="0" algn="l" rtl="0">
              <a:lnSpc>
                <a:spcPct val="90000"/>
              </a:lnSpc>
              <a:spcBef>
                <a:spcPts val="1100"/>
              </a:spcBef>
              <a:spcAft>
                <a:spcPts val="0"/>
              </a:spcAft>
              <a:buSzPts val="1200"/>
              <a:buNone/>
            </a:pPr>
            <a:r>
              <a:rPr lang="en-US" sz="1400" dirty="0"/>
              <a:t>Hotel Hermitage, La </a:t>
            </a:r>
            <a:r>
              <a:rPr lang="en-US" sz="1400" dirty="0" err="1"/>
              <a:t>Biodola</a:t>
            </a:r>
            <a:r>
              <a:rPr lang="en-US" sz="1400" dirty="0"/>
              <a:t> Bay, Isola </a:t>
            </a:r>
            <a:r>
              <a:rPr lang="en-US" sz="1400" dirty="0" err="1"/>
              <a:t>d'Elba</a:t>
            </a:r>
            <a:r>
              <a:rPr lang="en-US" sz="1400" dirty="0"/>
              <a:t>, Italy</a:t>
            </a:r>
          </a:p>
          <a:p>
            <a:pPr marL="0" lvl="0" indent="0" algn="l" rtl="0">
              <a:lnSpc>
                <a:spcPct val="90000"/>
              </a:lnSpc>
              <a:spcBef>
                <a:spcPts val="1100"/>
              </a:spcBef>
              <a:spcAft>
                <a:spcPts val="0"/>
              </a:spcAft>
              <a:buSzPts val="1200"/>
              <a:buNone/>
            </a:pPr>
            <a:r>
              <a:rPr lang="en" sz="1400" dirty="0"/>
              <a:t>September 17-23, 2023</a:t>
            </a:r>
            <a:endParaRPr dirty="0"/>
          </a:p>
        </p:txBody>
      </p:sp>
      <p:sp>
        <p:nvSpPr>
          <p:cNvPr id="399" name="Google Shape;399;p66"/>
          <p:cNvSpPr/>
          <p:nvPr/>
        </p:nvSpPr>
        <p:spPr>
          <a:xfrm>
            <a:off x="228600" y="174150"/>
            <a:ext cx="8575500" cy="2346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3600" b="1" dirty="0">
                <a:solidFill>
                  <a:schemeClr val="lt1"/>
                </a:solidFill>
                <a:latin typeface="Avenir"/>
                <a:ea typeface="Avenir"/>
                <a:cs typeface="Avenir"/>
                <a:sym typeface="Avenir"/>
              </a:rPr>
              <a:t>Toward start-to-end modeling </a:t>
            </a:r>
          </a:p>
          <a:p>
            <a:pPr marL="0" marR="0" lvl="0" indent="0" algn="l" rtl="0">
              <a:spcBef>
                <a:spcPts val="0"/>
              </a:spcBef>
              <a:spcAft>
                <a:spcPts val="0"/>
              </a:spcAft>
              <a:buNone/>
            </a:pPr>
            <a:r>
              <a:rPr lang="en-US" sz="3600" b="1" dirty="0">
                <a:solidFill>
                  <a:schemeClr val="lt1"/>
                </a:solidFill>
                <a:latin typeface="Avenir"/>
                <a:ea typeface="Avenir"/>
                <a:cs typeface="Avenir"/>
                <a:sym typeface="Avenir"/>
              </a:rPr>
              <a:t>of plasma-based colliders </a:t>
            </a:r>
          </a:p>
          <a:p>
            <a:pPr marL="0" marR="0" lvl="0" indent="0" algn="l" rtl="0">
              <a:spcBef>
                <a:spcPts val="0"/>
              </a:spcBef>
              <a:spcAft>
                <a:spcPts val="0"/>
              </a:spcAft>
              <a:buNone/>
            </a:pPr>
            <a:r>
              <a:rPr lang="en-US" sz="3600" b="1" dirty="0">
                <a:solidFill>
                  <a:schemeClr val="lt1"/>
                </a:solidFill>
                <a:latin typeface="Avenir"/>
                <a:ea typeface="Avenir"/>
                <a:cs typeface="Avenir"/>
                <a:sym typeface="Avenir"/>
              </a:rPr>
              <a:t>with the </a:t>
            </a:r>
            <a:r>
              <a:rPr lang="en-US" sz="3600" b="1" dirty="0" err="1">
                <a:solidFill>
                  <a:schemeClr val="lt1"/>
                </a:solidFill>
                <a:latin typeface="Avenir"/>
                <a:ea typeface="Avenir"/>
                <a:cs typeface="Avenir"/>
                <a:sym typeface="Avenir"/>
              </a:rPr>
              <a:t>Exascale</a:t>
            </a:r>
            <a:r>
              <a:rPr lang="en-US" sz="3600" b="1" dirty="0">
                <a:solidFill>
                  <a:schemeClr val="lt1"/>
                </a:solidFill>
                <a:latin typeface="Avenir"/>
                <a:ea typeface="Avenir"/>
                <a:cs typeface="Avenir"/>
                <a:sym typeface="Avenir"/>
              </a:rPr>
              <a:t> </a:t>
            </a:r>
          </a:p>
          <a:p>
            <a:pPr marL="0" marR="0" lvl="0" indent="0" algn="l" rtl="0">
              <a:spcBef>
                <a:spcPts val="0"/>
              </a:spcBef>
              <a:spcAft>
                <a:spcPts val="0"/>
              </a:spcAft>
              <a:buNone/>
            </a:pPr>
            <a:r>
              <a:rPr lang="en-US" sz="3600" b="1" dirty="0">
                <a:solidFill>
                  <a:schemeClr val="lt1"/>
                </a:solidFill>
                <a:latin typeface="Avenir"/>
                <a:ea typeface="Avenir"/>
                <a:cs typeface="Avenir"/>
                <a:sym typeface="Avenir"/>
              </a:rPr>
              <a:t>Particle-In-Cell code </a:t>
            </a:r>
            <a:r>
              <a:rPr lang="en-US" sz="3600" b="1" dirty="0" err="1">
                <a:solidFill>
                  <a:schemeClr val="lt1"/>
                </a:solidFill>
                <a:latin typeface="Avenir"/>
                <a:ea typeface="Avenir"/>
                <a:cs typeface="Avenir"/>
                <a:sym typeface="Avenir"/>
              </a:rPr>
              <a:t>WarpX</a:t>
            </a:r>
            <a:endParaRPr sz="3600" b="1" dirty="0">
              <a:solidFill>
                <a:schemeClr val="lt1"/>
              </a:solidFill>
              <a:latin typeface="Avenir"/>
              <a:ea typeface="Avenir"/>
              <a:cs typeface="Avenir"/>
              <a:sym typeface="Avenir"/>
            </a:endParaRPr>
          </a:p>
        </p:txBody>
      </p:sp>
      <p:sp>
        <p:nvSpPr>
          <p:cNvPr id="400" name="Google Shape;400;p66"/>
          <p:cNvSpPr txBox="1"/>
          <p:nvPr/>
        </p:nvSpPr>
        <p:spPr>
          <a:xfrm>
            <a:off x="3537225" y="2520000"/>
            <a:ext cx="5266800" cy="1855800"/>
          </a:xfrm>
          <a:prstGeom prst="rect">
            <a:avLst/>
          </a:prstGeom>
          <a:noFill/>
          <a:ln>
            <a:noFill/>
          </a:ln>
        </p:spPr>
        <p:txBody>
          <a:bodyPr spcFirstLastPara="1" wrap="square" lIns="68575" tIns="34275" rIns="68575" bIns="34275" anchor="ctr" anchorCtr="0">
            <a:noAutofit/>
          </a:bodyPr>
          <a:lstStyle/>
          <a:p>
            <a:pPr marL="0" marR="0" lvl="0" indent="0" algn="r" rtl="0">
              <a:lnSpc>
                <a:spcPct val="90000"/>
              </a:lnSpc>
              <a:spcBef>
                <a:spcPts val="0"/>
              </a:spcBef>
              <a:spcAft>
                <a:spcPts val="0"/>
              </a:spcAft>
              <a:buClr>
                <a:schemeClr val="dk1"/>
              </a:buClr>
              <a:buSzPts val="1100"/>
              <a:buFont typeface="Arial"/>
              <a:buNone/>
            </a:pPr>
            <a:r>
              <a:rPr lang="en" sz="1500" b="1" dirty="0">
                <a:solidFill>
                  <a:schemeClr val="dk1"/>
                </a:solidFill>
              </a:rPr>
              <a:t>Jean-Luc </a:t>
            </a:r>
            <a:r>
              <a:rPr lang="en" sz="1500" b="1" dirty="0" err="1">
                <a:solidFill>
                  <a:schemeClr val="dk1"/>
                </a:solidFill>
              </a:rPr>
              <a:t>Vay</a:t>
            </a:r>
            <a:endParaRPr sz="1500" b="1" dirty="0">
              <a:solidFill>
                <a:schemeClr val="dk1"/>
              </a:solidFill>
            </a:endParaRPr>
          </a:p>
          <a:p>
            <a:pPr marL="0" marR="0" lvl="0" indent="0" algn="r" rtl="0">
              <a:lnSpc>
                <a:spcPct val="90000"/>
              </a:lnSpc>
              <a:spcBef>
                <a:spcPts val="1100"/>
              </a:spcBef>
              <a:spcAft>
                <a:spcPts val="0"/>
              </a:spcAft>
              <a:buClr>
                <a:schemeClr val="dk1"/>
              </a:buClr>
              <a:buSzPts val="1400"/>
              <a:buFont typeface="Century Gothic"/>
              <a:buNone/>
            </a:pPr>
            <a:r>
              <a:rPr lang="en" sz="1500" u="none" dirty="0">
                <a:solidFill>
                  <a:schemeClr val="dk1"/>
                </a:solidFill>
              </a:rPr>
              <a:t>Lawrence Berkeley National Laboratory</a:t>
            </a:r>
            <a:endParaRPr sz="1100" dirty="0"/>
          </a:p>
          <a:p>
            <a:pPr marL="0" marR="0" lvl="0" indent="0" algn="r" rtl="0">
              <a:lnSpc>
                <a:spcPct val="90000"/>
              </a:lnSpc>
              <a:spcBef>
                <a:spcPts val="1100"/>
              </a:spcBef>
              <a:spcAft>
                <a:spcPts val="0"/>
              </a:spcAft>
              <a:buClr>
                <a:schemeClr val="dk1"/>
              </a:buClr>
              <a:buSzPts val="1400"/>
              <a:buFont typeface="Century Gothic"/>
              <a:buNone/>
            </a:pPr>
            <a:r>
              <a:rPr lang="en" sz="1500" u="none" dirty="0">
                <a:solidFill>
                  <a:schemeClr val="dk1"/>
                </a:solidFill>
              </a:rPr>
              <a:t>On behalf of the </a:t>
            </a:r>
            <a:r>
              <a:rPr lang="en" sz="1500" dirty="0" err="1">
                <a:solidFill>
                  <a:schemeClr val="dk1"/>
                </a:solidFill>
              </a:rPr>
              <a:t>WarpX</a:t>
            </a:r>
            <a:r>
              <a:rPr lang="en" sz="1500" u="none" dirty="0">
                <a:solidFill>
                  <a:schemeClr val="dk1"/>
                </a:solidFill>
              </a:rPr>
              <a:t> team </a:t>
            </a:r>
            <a:endParaRPr lang="en" sz="1500" dirty="0">
              <a:solidFill>
                <a:schemeClr val="dk1"/>
              </a:solidFill>
            </a:endParaRPr>
          </a:p>
          <a:p>
            <a:pPr marL="0" marR="0" lvl="0" indent="0" algn="r" rtl="0">
              <a:lnSpc>
                <a:spcPct val="90000"/>
              </a:lnSpc>
              <a:spcBef>
                <a:spcPts val="1100"/>
              </a:spcBef>
              <a:spcAft>
                <a:spcPts val="0"/>
              </a:spcAft>
              <a:buClr>
                <a:schemeClr val="dk1"/>
              </a:buClr>
              <a:buSzPts val="1400"/>
              <a:buFont typeface="Century Gothic"/>
              <a:buNone/>
            </a:pPr>
            <a:r>
              <a:rPr lang="en" sz="1500" u="none" dirty="0">
                <a:solidFill>
                  <a:schemeClr val="dk1"/>
                </a:solidFill>
              </a:rPr>
              <a:t>LBNL, LLNL, SLAC</a:t>
            </a:r>
            <a:endParaRPr sz="1500" dirty="0">
              <a:solidFill>
                <a:schemeClr val="dk1"/>
              </a:solidFill>
            </a:endParaRPr>
          </a:p>
          <a:p>
            <a:pPr marL="0" marR="0" lvl="0" indent="0" algn="r" rtl="0">
              <a:lnSpc>
                <a:spcPct val="90000"/>
              </a:lnSpc>
              <a:spcBef>
                <a:spcPts val="1100"/>
              </a:spcBef>
              <a:spcAft>
                <a:spcPts val="0"/>
              </a:spcAft>
              <a:buClr>
                <a:schemeClr val="dk1"/>
              </a:buClr>
              <a:buSzPts val="1400"/>
              <a:buFont typeface="Century Gothic"/>
              <a:buNone/>
            </a:pPr>
            <a:endParaRPr sz="1500" dirty="0">
              <a:solidFill>
                <a:schemeClr val="dk1"/>
              </a:solidFill>
            </a:endParaRPr>
          </a:p>
        </p:txBody>
      </p:sp>
      <p:pic>
        <p:nvPicPr>
          <p:cNvPr id="401" name="Google Shape;401;p66"/>
          <p:cNvPicPr preferRelativeResize="0"/>
          <p:nvPr/>
        </p:nvPicPr>
        <p:blipFill rotWithShape="1">
          <a:blip r:embed="rId3">
            <a:alphaModFix/>
          </a:blip>
          <a:srcRect/>
          <a:stretch/>
        </p:blipFill>
        <p:spPr>
          <a:xfrm>
            <a:off x="3132199" y="4602311"/>
            <a:ext cx="504287" cy="385265"/>
          </a:xfrm>
          <a:prstGeom prst="rect">
            <a:avLst/>
          </a:prstGeom>
          <a:noFill/>
          <a:ln>
            <a:noFill/>
          </a:ln>
        </p:spPr>
      </p:pic>
      <p:pic>
        <p:nvPicPr>
          <p:cNvPr id="402" name="Google Shape;402;p66"/>
          <p:cNvPicPr preferRelativeResize="0"/>
          <p:nvPr/>
        </p:nvPicPr>
        <p:blipFill>
          <a:blip r:embed="rId4">
            <a:alphaModFix/>
          </a:blip>
          <a:stretch>
            <a:fillRect/>
          </a:stretch>
        </p:blipFill>
        <p:spPr>
          <a:xfrm>
            <a:off x="3787303" y="4577048"/>
            <a:ext cx="778060" cy="385265"/>
          </a:xfrm>
          <a:prstGeom prst="rect">
            <a:avLst/>
          </a:prstGeom>
          <a:noFill/>
          <a:ln>
            <a:noFill/>
          </a:ln>
        </p:spPr>
      </p:pic>
      <p:grpSp>
        <p:nvGrpSpPr>
          <p:cNvPr id="406" name="Google Shape;406;p66"/>
          <p:cNvGrpSpPr>
            <a:grpSpLocks noChangeAspect="1"/>
          </p:cNvGrpSpPr>
          <p:nvPr/>
        </p:nvGrpSpPr>
        <p:grpSpPr>
          <a:xfrm>
            <a:off x="4526503" y="4488867"/>
            <a:ext cx="1003552" cy="600947"/>
            <a:chOff x="3668875" y="5960876"/>
            <a:chExt cx="2081103" cy="1246207"/>
          </a:xfrm>
        </p:grpSpPr>
        <p:pic>
          <p:nvPicPr>
            <p:cNvPr id="407" name="Google Shape;407;p66"/>
            <p:cNvPicPr preferRelativeResize="0"/>
            <p:nvPr/>
          </p:nvPicPr>
          <p:blipFill>
            <a:blip r:embed="rId5">
              <a:alphaModFix/>
            </a:blip>
            <a:stretch>
              <a:fillRect/>
            </a:stretch>
          </p:blipFill>
          <p:spPr>
            <a:xfrm>
              <a:off x="4562303" y="5960876"/>
              <a:ext cx="1187675" cy="1187676"/>
            </a:xfrm>
            <a:prstGeom prst="rect">
              <a:avLst/>
            </a:prstGeom>
            <a:noFill/>
            <a:ln>
              <a:noFill/>
            </a:ln>
          </p:spPr>
        </p:pic>
        <p:sp>
          <p:nvSpPr>
            <p:cNvPr id="408" name="Google Shape;408;p66"/>
            <p:cNvSpPr txBox="1"/>
            <p:nvPr/>
          </p:nvSpPr>
          <p:spPr>
            <a:xfrm>
              <a:off x="3668875" y="6313599"/>
              <a:ext cx="1086899" cy="8934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rgbClr val="000000"/>
                  </a:solidFill>
                </a:rPr>
                <a:t>AM</a:t>
              </a:r>
              <a:endParaRPr sz="100" dirty="0"/>
            </a:p>
          </p:txBody>
        </p:sp>
      </p:grpSp>
      <p:sp>
        <p:nvSpPr>
          <p:cNvPr id="409" name="Google Shape;409;p66"/>
          <p:cNvSpPr txBox="1"/>
          <p:nvPr/>
        </p:nvSpPr>
        <p:spPr>
          <a:xfrm>
            <a:off x="4312475" y="3977875"/>
            <a:ext cx="4440300" cy="399000"/>
          </a:xfrm>
          <a:prstGeom prst="rect">
            <a:avLst/>
          </a:prstGeom>
          <a:noFill/>
          <a:ln>
            <a:noFill/>
          </a:ln>
        </p:spPr>
        <p:txBody>
          <a:bodyPr spcFirstLastPara="1" wrap="square" lIns="30475" tIns="30475" rIns="30475" bIns="3047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 sz="1500">
                <a:solidFill>
                  <a:srgbClr val="2C365E"/>
                </a:solidFill>
                <a:latin typeface="Source Sans Pro"/>
                <a:ea typeface="Source Sans Pro"/>
                <a:cs typeface="Source Sans Pro"/>
                <a:sym typeface="Source Sans Pro"/>
              </a:rPr>
              <a:t>+ contributors external to ECP from labs, </a:t>
            </a:r>
            <a:endParaRPr sz="1500">
              <a:solidFill>
                <a:srgbClr val="2C365E"/>
              </a:solidFill>
              <a:latin typeface="Source Sans Pro"/>
              <a:ea typeface="Source Sans Pro"/>
              <a:cs typeface="Source Sans Pro"/>
              <a:sym typeface="Source Sans Pro"/>
            </a:endParaRPr>
          </a:p>
          <a:p>
            <a:pPr marL="0" marR="0" lvl="0" indent="0" algn="r" rtl="0">
              <a:lnSpc>
                <a:spcPct val="100000"/>
              </a:lnSpc>
              <a:spcBef>
                <a:spcPts val="0"/>
              </a:spcBef>
              <a:spcAft>
                <a:spcPts val="0"/>
              </a:spcAft>
              <a:buClr>
                <a:srgbClr val="000000"/>
              </a:buClr>
              <a:buSzPts val="1100"/>
              <a:buFont typeface="Arial"/>
              <a:buNone/>
            </a:pPr>
            <a:r>
              <a:rPr lang="en" sz="1500">
                <a:solidFill>
                  <a:srgbClr val="2C365E"/>
                </a:solidFill>
                <a:latin typeface="Source Sans Pro"/>
                <a:ea typeface="Source Sans Pro"/>
                <a:cs typeface="Source Sans Pro"/>
                <a:sym typeface="Source Sans Pro"/>
              </a:rPr>
              <a:t>universities &amp; industry in USA, Europe &amp; Asia</a:t>
            </a:r>
            <a:endParaRPr sz="1500" i="0" u="none" strike="noStrike" cap="none" baseline="3000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E3618E-C6FC-8A8B-0AA9-A6567EB971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9" name="Image 20">
            <a:extLst>
              <a:ext uri="{FF2B5EF4-FFF2-40B4-BE49-F238E27FC236}">
                <a16:creationId xmlns:a16="http://schemas.microsoft.com/office/drawing/2014/main" id="{49C7B712-1507-6B94-E9B2-43F829D76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814" y="777091"/>
            <a:ext cx="5201920" cy="2600960"/>
          </a:xfrm>
          <a:prstGeom prst="rect">
            <a:avLst/>
          </a:prstGeom>
        </p:spPr>
      </p:pic>
      <p:pic>
        <p:nvPicPr>
          <p:cNvPr id="10" name="Google Shape;1547;p95">
            <a:extLst>
              <a:ext uri="{FF2B5EF4-FFF2-40B4-BE49-F238E27FC236}">
                <a16:creationId xmlns:a16="http://schemas.microsoft.com/office/drawing/2014/main" id="{218A7DA6-79E9-701A-7D92-08AF303F88BA}"/>
              </a:ext>
            </a:extLst>
          </p:cNvPr>
          <p:cNvPicPr preferRelativeResize="0"/>
          <p:nvPr/>
        </p:nvPicPr>
        <p:blipFill rotWithShape="1">
          <a:blip r:embed="rId3">
            <a:alphaModFix/>
          </a:blip>
          <a:srcRect t="9"/>
          <a:stretch/>
        </p:blipFill>
        <p:spPr>
          <a:xfrm>
            <a:off x="-833266" y="678320"/>
            <a:ext cx="6256080" cy="4170240"/>
          </a:xfrm>
          <a:prstGeom prst="rect">
            <a:avLst/>
          </a:prstGeom>
          <a:noFill/>
          <a:ln>
            <a:noFill/>
          </a:ln>
        </p:spPr>
      </p:pic>
      <p:pic>
        <p:nvPicPr>
          <p:cNvPr id="11" name="Google Shape;1557;p95">
            <a:extLst>
              <a:ext uri="{FF2B5EF4-FFF2-40B4-BE49-F238E27FC236}">
                <a16:creationId xmlns:a16="http://schemas.microsoft.com/office/drawing/2014/main" id="{B08B4FD3-AF77-ADFD-8C9F-89631B5948CE}"/>
              </a:ext>
            </a:extLst>
          </p:cNvPr>
          <p:cNvPicPr preferRelativeResize="0"/>
          <p:nvPr/>
        </p:nvPicPr>
        <p:blipFill rotWithShape="1">
          <a:blip r:embed="rId4">
            <a:alphaModFix/>
          </a:blip>
          <a:srcRect/>
          <a:stretch/>
        </p:blipFill>
        <p:spPr>
          <a:xfrm flipH="1">
            <a:off x="38516" y="1743140"/>
            <a:ext cx="2968378" cy="1979002"/>
          </a:xfrm>
          <a:prstGeom prst="rect">
            <a:avLst/>
          </a:prstGeom>
          <a:noFill/>
          <a:ln>
            <a:noFill/>
          </a:ln>
        </p:spPr>
      </p:pic>
      <p:sp>
        <p:nvSpPr>
          <p:cNvPr id="12" name="ZoneTexte 4">
            <a:extLst>
              <a:ext uri="{FF2B5EF4-FFF2-40B4-BE49-F238E27FC236}">
                <a16:creationId xmlns:a16="http://schemas.microsoft.com/office/drawing/2014/main" id="{0C4DDC0E-E000-ABB6-6440-85EB2BF4AE8E}"/>
              </a:ext>
            </a:extLst>
          </p:cNvPr>
          <p:cNvSpPr txBox="1"/>
          <p:nvPr/>
        </p:nvSpPr>
        <p:spPr>
          <a:xfrm>
            <a:off x="4125900" y="3574696"/>
            <a:ext cx="4950005" cy="830997"/>
          </a:xfrm>
          <a:prstGeom prst="rect">
            <a:avLst/>
          </a:prstGeom>
          <a:solidFill>
            <a:schemeClr val="accent1">
              <a:lumMod val="50000"/>
            </a:schemeClr>
          </a:solidFill>
        </p:spPr>
        <p:txBody>
          <a:bodyPr wrap="square" rtlCol="0">
            <a:spAutoFit/>
          </a:bodyPr>
          <a:lstStyle/>
          <a:p>
            <a:r>
              <a:rPr lang="fr-FR" sz="1600" dirty="0">
                <a:solidFill>
                  <a:schemeClr val="bg1"/>
                </a:solidFill>
              </a:rPr>
              <a:t>Large </a:t>
            </a:r>
            <a:r>
              <a:rPr lang="fr-FR" sz="1600" dirty="0" err="1">
                <a:solidFill>
                  <a:schemeClr val="bg1"/>
                </a:solidFill>
              </a:rPr>
              <a:t>scale</a:t>
            </a:r>
            <a:r>
              <a:rPr lang="fr-FR" sz="1600" dirty="0">
                <a:solidFill>
                  <a:schemeClr val="bg1"/>
                </a:solidFill>
              </a:rPr>
              <a:t> simulations + LOA </a:t>
            </a:r>
            <a:r>
              <a:rPr lang="fr-FR" sz="1600" dirty="0" err="1">
                <a:solidFill>
                  <a:schemeClr val="bg1"/>
                </a:solidFill>
              </a:rPr>
              <a:t>experimental</a:t>
            </a:r>
            <a:r>
              <a:rPr lang="fr-FR" sz="1600" dirty="0">
                <a:solidFill>
                  <a:schemeClr val="bg1"/>
                </a:solidFill>
              </a:rPr>
              <a:t> </a:t>
            </a:r>
            <a:r>
              <a:rPr lang="fr-FR" sz="1600" dirty="0" err="1">
                <a:solidFill>
                  <a:schemeClr val="bg1"/>
                </a:solidFill>
              </a:rPr>
              <a:t>results</a:t>
            </a:r>
            <a:r>
              <a:rPr lang="fr-FR" sz="1600" dirty="0">
                <a:solidFill>
                  <a:schemeClr val="bg1"/>
                </a:solidFill>
              </a:rPr>
              <a:t>: </a:t>
            </a:r>
            <a:r>
              <a:rPr lang="fr-FR" sz="1600" dirty="0">
                <a:solidFill>
                  <a:schemeClr val="bg1"/>
                </a:solidFill>
                <a:sym typeface="Wingdings" pitchFamily="2" charset="2"/>
              </a:rPr>
              <a:t> </a:t>
            </a:r>
            <a:r>
              <a:rPr lang="fr-FR" sz="1600" dirty="0" err="1">
                <a:solidFill>
                  <a:schemeClr val="bg1"/>
                </a:solidFill>
              </a:rPr>
              <a:t>we</a:t>
            </a:r>
            <a:r>
              <a:rPr lang="fr-FR" sz="1600" dirty="0">
                <a:solidFill>
                  <a:schemeClr val="bg1"/>
                </a:solidFill>
              </a:rPr>
              <a:t> can </a:t>
            </a:r>
            <a:r>
              <a:rPr lang="fr-FR" sz="1600" dirty="0" err="1">
                <a:solidFill>
                  <a:schemeClr val="bg1"/>
                </a:solidFill>
              </a:rPr>
              <a:t>expect</a:t>
            </a:r>
            <a:r>
              <a:rPr lang="fr-FR" sz="1600" dirty="0">
                <a:solidFill>
                  <a:schemeClr val="bg1"/>
                </a:solidFill>
              </a:rPr>
              <a:t> </a:t>
            </a:r>
            <a:r>
              <a:rPr lang="fr-FR" sz="1600" dirty="0" err="1">
                <a:solidFill>
                  <a:schemeClr val="bg1"/>
                </a:solidFill>
              </a:rPr>
              <a:t>nC</a:t>
            </a:r>
            <a:r>
              <a:rPr lang="fr-FR" sz="1600" dirty="0">
                <a:solidFill>
                  <a:schemeClr val="bg1"/>
                </a:solidFill>
              </a:rPr>
              <a:t> charge at </a:t>
            </a:r>
            <a:r>
              <a:rPr lang="fr-FR" sz="1600" dirty="0" err="1">
                <a:solidFill>
                  <a:schemeClr val="bg1"/>
                </a:solidFill>
              </a:rPr>
              <a:t>GeV-level</a:t>
            </a:r>
            <a:r>
              <a:rPr lang="fr-FR" sz="1600" dirty="0">
                <a:solidFill>
                  <a:schemeClr val="bg1"/>
                </a:solidFill>
              </a:rPr>
              <a:t> </a:t>
            </a:r>
            <a:r>
              <a:rPr lang="fr-FR" sz="1600" dirty="0" err="1">
                <a:solidFill>
                  <a:schemeClr val="bg1"/>
                </a:solidFill>
              </a:rPr>
              <a:t>with</a:t>
            </a:r>
            <a:r>
              <a:rPr lang="fr-FR" sz="1600" dirty="0">
                <a:solidFill>
                  <a:schemeClr val="bg1"/>
                </a:solidFill>
              </a:rPr>
              <a:t> % </a:t>
            </a:r>
            <a:r>
              <a:rPr lang="fr-FR" sz="1600" dirty="0" err="1">
                <a:solidFill>
                  <a:schemeClr val="bg1"/>
                </a:solidFill>
              </a:rPr>
              <a:t>energy</a:t>
            </a:r>
            <a:r>
              <a:rPr lang="fr-FR" sz="1600" dirty="0">
                <a:solidFill>
                  <a:schemeClr val="bg1"/>
                </a:solidFill>
              </a:rPr>
              <a:t> spread </a:t>
            </a:r>
            <a:r>
              <a:rPr lang="fr-FR" sz="1600" dirty="0" err="1">
                <a:solidFill>
                  <a:schemeClr val="bg1"/>
                </a:solidFill>
              </a:rPr>
              <a:t>with</a:t>
            </a:r>
            <a:r>
              <a:rPr lang="fr-FR" sz="1600" dirty="0">
                <a:solidFill>
                  <a:schemeClr val="bg1"/>
                </a:solidFill>
              </a:rPr>
              <a:t> a PW-class laser.</a:t>
            </a:r>
          </a:p>
        </p:txBody>
      </p:sp>
      <p:grpSp>
        <p:nvGrpSpPr>
          <p:cNvPr id="13" name="Google Shape;2736;p148">
            <a:extLst>
              <a:ext uri="{FF2B5EF4-FFF2-40B4-BE49-F238E27FC236}">
                <a16:creationId xmlns:a16="http://schemas.microsoft.com/office/drawing/2014/main" id="{550BF354-92A3-A974-641C-10C15BDF58F7}"/>
              </a:ext>
            </a:extLst>
          </p:cNvPr>
          <p:cNvGrpSpPr/>
          <p:nvPr/>
        </p:nvGrpSpPr>
        <p:grpSpPr>
          <a:xfrm>
            <a:off x="221826" y="620439"/>
            <a:ext cx="8245864" cy="40820"/>
            <a:chOff x="195943" y="1001487"/>
            <a:chExt cx="10994485" cy="54427"/>
          </a:xfrm>
        </p:grpSpPr>
        <p:cxnSp>
          <p:nvCxnSpPr>
            <p:cNvPr id="14" name="Google Shape;2737;p148">
              <a:extLst>
                <a:ext uri="{FF2B5EF4-FFF2-40B4-BE49-F238E27FC236}">
                  <a16:creationId xmlns:a16="http://schemas.microsoft.com/office/drawing/2014/main" id="{417CB230-A70D-B755-FED4-776B7D5EBF1A}"/>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5" name="Google Shape;2738;p148">
              <a:extLst>
                <a:ext uri="{FF2B5EF4-FFF2-40B4-BE49-F238E27FC236}">
                  <a16:creationId xmlns:a16="http://schemas.microsoft.com/office/drawing/2014/main" id="{06C16ACC-1711-0F45-D046-E903D655FD9D}"/>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6" name="Google Shape;61;p9">
            <a:extLst>
              <a:ext uri="{FF2B5EF4-FFF2-40B4-BE49-F238E27FC236}">
                <a16:creationId xmlns:a16="http://schemas.microsoft.com/office/drawing/2014/main" id="{970D6014-C87B-87CE-AE7F-C3BD8965DDCA}"/>
              </a:ext>
            </a:extLst>
          </p:cNvPr>
          <p:cNvSpPr txBox="1">
            <a:spLocks noGrp="1"/>
          </p:cNvSpPr>
          <p:nvPr>
            <p:ph type="title"/>
          </p:nvPr>
        </p:nvSpPr>
        <p:spPr>
          <a:xfrm>
            <a:off x="38517" y="-9878"/>
            <a:ext cx="9105484"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Good agreement between simulations and first experiments</a:t>
            </a:r>
            <a:endParaRPr dirty="0"/>
          </a:p>
        </p:txBody>
      </p:sp>
    </p:spTree>
    <p:extLst>
      <p:ext uri="{BB962C8B-B14F-4D97-AF65-F5344CB8AC3E}">
        <p14:creationId xmlns:p14="http://schemas.microsoft.com/office/powerpoint/2010/main" val="104072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E3618E-C6FC-8A8B-0AA9-A6567EB971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6" name="TextBox 5">
            <a:extLst>
              <a:ext uri="{FF2B5EF4-FFF2-40B4-BE49-F238E27FC236}">
                <a16:creationId xmlns:a16="http://schemas.microsoft.com/office/drawing/2014/main" id="{604504BC-15D8-FEEB-E9C8-134328DD6E4D}"/>
              </a:ext>
            </a:extLst>
          </p:cNvPr>
          <p:cNvSpPr txBox="1"/>
          <p:nvPr/>
        </p:nvSpPr>
        <p:spPr>
          <a:xfrm>
            <a:off x="4572000" y="3657600"/>
            <a:ext cx="4450079" cy="830997"/>
          </a:xfrm>
          <a:prstGeom prst="rect">
            <a:avLst/>
          </a:prstGeom>
          <a:noFill/>
        </p:spPr>
        <p:txBody>
          <a:bodyPr wrap="square" rtlCol="0">
            <a:spAutoFit/>
          </a:bodyPr>
          <a:lstStyle/>
          <a:p>
            <a:r>
              <a:rPr lang="en-US" sz="1200" dirty="0"/>
              <a:t>Wang J, Zeng M, Li D, Wang X, Lu W, Gao J., “Injection induced by coaxial laser interference in laser </a:t>
            </a:r>
            <a:r>
              <a:rPr lang="en-US" sz="1200" dirty="0" err="1"/>
              <a:t>wakefield</a:t>
            </a:r>
            <a:r>
              <a:rPr lang="en-US" sz="1200" dirty="0"/>
              <a:t> accelerators”, </a:t>
            </a:r>
            <a:r>
              <a:rPr lang="en-US" sz="1200" i="1" dirty="0"/>
              <a:t>Matter and Radiation at Extremes </a:t>
            </a:r>
            <a:r>
              <a:rPr lang="en-US" sz="1200" b="1" dirty="0"/>
              <a:t>7</a:t>
            </a:r>
            <a:r>
              <a:rPr lang="en-US" sz="1200" dirty="0"/>
              <a:t>, 054001 (2022).</a:t>
            </a:r>
          </a:p>
        </p:txBody>
      </p:sp>
      <p:pic>
        <p:nvPicPr>
          <p:cNvPr id="3074" name="Picture 2" descr="FIG. 2. Simulation of the proposed injection scheme. A driver laser with peak power 227.13 TW is focused to a waist of w00 = 30 µm, and a trigger laser with peak power 1.88 TW is focused to a waist of w01 = 2 µm. In the plots, the profile of the summation of the electric fields of both lasers is shown as EL by omitting the oscillation in the laser frequency scale. The snapshots show the innermost subcavity: (a) this subcavity is not big enough to sustain an injection; (b) it is big enough, and injection starts; (c) it is expanding, and injection continues; (d) it reaches its maximum size, and injection stops. A sample of injected electrons are marked as stars.">
            <a:extLst>
              <a:ext uri="{FF2B5EF4-FFF2-40B4-BE49-F238E27FC236}">
                <a16:creationId xmlns:a16="http://schemas.microsoft.com/office/drawing/2014/main" id="{CB782D73-BD64-7E0C-362A-3F6714127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0" y="1010871"/>
            <a:ext cx="422656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G. 3. Plots showing injection, self-dechirping, and beam quality. (a) Evolution of the axial longitudinal electric field Ez. The contour of the laser pulse front is shown as a green dash-dotted line and those of the head and tail of the injected electron beam as yellow solid and dashed lines, respectively. (b) and (c) Snapshots at t = 6.39 and 28.06 ps (before and after self-dechirping). The phase spaces and energy spectra of the injected electron beam at these two instants of time are shown in (d) and (f) and in (e) and (g), respectively. The energy spread, the charge within threefold energy spread (colored areas), and the normalized emittance in the (x, y) directions are (f) 0.4%, 120 pC, (0.15, 0.05) mm mrad and (g) 0.34%, 120 pC, (0.25, 0.5) mm mrad. The total charge of this beam is 170 pC which does not change with time after injection has finished.">
            <a:extLst>
              <a:ext uri="{FF2B5EF4-FFF2-40B4-BE49-F238E27FC236}">
                <a16:creationId xmlns:a16="http://schemas.microsoft.com/office/drawing/2014/main" id="{F63D3882-1028-D668-04E9-1E0CA9AF8A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272"/>
          <a:stretch/>
        </p:blipFill>
        <p:spPr bwMode="auto">
          <a:xfrm>
            <a:off x="4572000" y="1010870"/>
            <a:ext cx="4256027" cy="19355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736;p148">
            <a:extLst>
              <a:ext uri="{FF2B5EF4-FFF2-40B4-BE49-F238E27FC236}">
                <a16:creationId xmlns:a16="http://schemas.microsoft.com/office/drawing/2014/main" id="{8B2F55C2-69CD-F087-B10C-69B5F68F24A4}"/>
              </a:ext>
            </a:extLst>
          </p:cNvPr>
          <p:cNvGrpSpPr/>
          <p:nvPr/>
        </p:nvGrpSpPr>
        <p:grpSpPr>
          <a:xfrm>
            <a:off x="221826" y="620439"/>
            <a:ext cx="8245864" cy="40820"/>
            <a:chOff x="195943" y="1001487"/>
            <a:chExt cx="10994485" cy="54427"/>
          </a:xfrm>
        </p:grpSpPr>
        <p:cxnSp>
          <p:nvCxnSpPr>
            <p:cNvPr id="3" name="Google Shape;2737;p148">
              <a:extLst>
                <a:ext uri="{FF2B5EF4-FFF2-40B4-BE49-F238E27FC236}">
                  <a16:creationId xmlns:a16="http://schemas.microsoft.com/office/drawing/2014/main" id="{FFFC866B-1298-5558-377F-4E68A294B920}"/>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7" name="Google Shape;2738;p148">
              <a:extLst>
                <a:ext uri="{FF2B5EF4-FFF2-40B4-BE49-F238E27FC236}">
                  <a16:creationId xmlns:a16="http://schemas.microsoft.com/office/drawing/2014/main" id="{378D4F4D-64EE-ACBC-1169-8372E6C48FC7}"/>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8" name="Google Shape;61;p9">
            <a:extLst>
              <a:ext uri="{FF2B5EF4-FFF2-40B4-BE49-F238E27FC236}">
                <a16:creationId xmlns:a16="http://schemas.microsoft.com/office/drawing/2014/main" id="{A32F6B2B-7310-D273-08D7-2EF3FACE1EFA}"/>
              </a:ext>
            </a:extLst>
          </p:cNvPr>
          <p:cNvSpPr txBox="1">
            <a:spLocks noGrp="1"/>
          </p:cNvSpPr>
          <p:nvPr>
            <p:ph type="title"/>
          </p:nvPr>
        </p:nvSpPr>
        <p:spPr>
          <a:xfrm>
            <a:off x="80649" y="-9878"/>
            <a:ext cx="7696775"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or injection induced by coaxial laser interference </a:t>
            </a:r>
            <a:endParaRPr dirty="0"/>
          </a:p>
        </p:txBody>
      </p:sp>
    </p:spTree>
    <p:extLst>
      <p:ext uri="{BB962C8B-B14F-4D97-AF65-F5344CB8AC3E}">
        <p14:creationId xmlns:p14="http://schemas.microsoft.com/office/powerpoint/2010/main" val="1972320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E3618E-C6FC-8A8B-0AA9-A6567EB971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6" name="TextBox 5">
            <a:extLst>
              <a:ext uri="{FF2B5EF4-FFF2-40B4-BE49-F238E27FC236}">
                <a16:creationId xmlns:a16="http://schemas.microsoft.com/office/drawing/2014/main" id="{604504BC-15D8-FEEB-E9C8-134328DD6E4D}"/>
              </a:ext>
            </a:extLst>
          </p:cNvPr>
          <p:cNvSpPr txBox="1"/>
          <p:nvPr/>
        </p:nvSpPr>
        <p:spPr>
          <a:xfrm>
            <a:off x="4572000" y="3657600"/>
            <a:ext cx="4450079" cy="830997"/>
          </a:xfrm>
          <a:prstGeom prst="rect">
            <a:avLst/>
          </a:prstGeom>
          <a:noFill/>
        </p:spPr>
        <p:txBody>
          <a:bodyPr wrap="square" rtlCol="0">
            <a:spAutoFit/>
          </a:bodyPr>
          <a:lstStyle/>
          <a:p>
            <a:r>
              <a:rPr lang="en-US" sz="1200" dirty="0"/>
              <a:t>Miao B, </a:t>
            </a:r>
            <a:r>
              <a:rPr lang="en-US" sz="1200" dirty="0" err="1"/>
              <a:t>Shrock</a:t>
            </a:r>
            <a:r>
              <a:rPr lang="en-US" sz="1200" dirty="0"/>
              <a:t> JE, Feder L, Hollinger RC, Morrison J, </a:t>
            </a:r>
            <a:r>
              <a:rPr lang="en-US" sz="1200" dirty="0" err="1"/>
              <a:t>Nedbailo</a:t>
            </a:r>
            <a:r>
              <a:rPr lang="en-US" sz="1200" dirty="0"/>
              <a:t> R, </a:t>
            </a:r>
            <a:r>
              <a:rPr lang="en-US" sz="1200" dirty="0" err="1"/>
              <a:t>Picksley</a:t>
            </a:r>
            <a:r>
              <a:rPr lang="en-US" sz="1200" dirty="0"/>
              <a:t> A, Song H, Wang S, Rocca JJ, </a:t>
            </a:r>
            <a:r>
              <a:rPr lang="en-US" sz="1200" dirty="0" err="1"/>
              <a:t>Milchberg</a:t>
            </a:r>
            <a:r>
              <a:rPr lang="en-US" sz="1200" dirty="0"/>
              <a:t> HM. “Multi-GeV electron bunches from an all-optical laser </a:t>
            </a:r>
            <a:r>
              <a:rPr lang="en-US" sz="1200" dirty="0" err="1"/>
              <a:t>wakefield</a:t>
            </a:r>
            <a:r>
              <a:rPr lang="en-US" sz="1200" dirty="0"/>
              <a:t> accelerator”, </a:t>
            </a:r>
            <a:r>
              <a:rPr lang="en-US" sz="1200" i="1" dirty="0"/>
              <a:t>Physical Review X</a:t>
            </a:r>
            <a:r>
              <a:rPr lang="en-US" sz="1200" dirty="0"/>
              <a:t> </a:t>
            </a:r>
            <a:r>
              <a:rPr lang="en-US" sz="1200" b="1" dirty="0"/>
              <a:t>12</a:t>
            </a:r>
            <a:r>
              <a:rPr lang="en-US" sz="1200" dirty="0"/>
              <a:t>, 031038 (2022).</a:t>
            </a:r>
          </a:p>
        </p:txBody>
      </p:sp>
      <p:pic>
        <p:nvPicPr>
          <p:cNvPr id="5122" name="Picture 2">
            <a:extLst>
              <a:ext uri="{FF2B5EF4-FFF2-40B4-BE49-F238E27FC236}">
                <a16:creationId xmlns:a16="http://schemas.microsoft.com/office/drawing/2014/main" id="{967A39F7-1F49-3CF2-9C5D-B0AFE85BF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1" y="1280160"/>
            <a:ext cx="4360453" cy="30784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EE2969D-B37B-6D0D-83D3-15FC9B5418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420"/>
          <a:stretch/>
        </p:blipFill>
        <p:spPr bwMode="auto">
          <a:xfrm>
            <a:off x="4482374" y="1280160"/>
            <a:ext cx="4571254" cy="211618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736;p148">
            <a:extLst>
              <a:ext uri="{FF2B5EF4-FFF2-40B4-BE49-F238E27FC236}">
                <a16:creationId xmlns:a16="http://schemas.microsoft.com/office/drawing/2014/main" id="{69947E52-33ED-143E-9681-9C905AB3E6C7}"/>
              </a:ext>
            </a:extLst>
          </p:cNvPr>
          <p:cNvGrpSpPr/>
          <p:nvPr/>
        </p:nvGrpSpPr>
        <p:grpSpPr>
          <a:xfrm>
            <a:off x="221826" y="620439"/>
            <a:ext cx="8245864" cy="40820"/>
            <a:chOff x="195943" y="1001487"/>
            <a:chExt cx="10994485" cy="54427"/>
          </a:xfrm>
        </p:grpSpPr>
        <p:cxnSp>
          <p:nvCxnSpPr>
            <p:cNvPr id="3" name="Google Shape;2737;p148">
              <a:extLst>
                <a:ext uri="{FF2B5EF4-FFF2-40B4-BE49-F238E27FC236}">
                  <a16:creationId xmlns:a16="http://schemas.microsoft.com/office/drawing/2014/main" id="{42F3426C-9DD8-9D42-C5EA-D1FE9294C47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5" name="Google Shape;2738;p148">
              <a:extLst>
                <a:ext uri="{FF2B5EF4-FFF2-40B4-BE49-F238E27FC236}">
                  <a16:creationId xmlns:a16="http://schemas.microsoft.com/office/drawing/2014/main" id="{5E18C349-24CB-6B93-566A-1D04D2F8D853}"/>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7" name="Google Shape;61;p9">
            <a:extLst>
              <a:ext uri="{FF2B5EF4-FFF2-40B4-BE49-F238E27FC236}">
                <a16:creationId xmlns:a16="http://schemas.microsoft.com/office/drawing/2014/main" id="{A6CAF2A6-03FF-7A85-EE79-BFD38B9D95D9}"/>
              </a:ext>
            </a:extLst>
          </p:cNvPr>
          <p:cNvSpPr txBox="1">
            <a:spLocks noGrp="1"/>
          </p:cNvSpPr>
          <p:nvPr>
            <p:ph type="title"/>
          </p:nvPr>
        </p:nvSpPr>
        <p:spPr>
          <a:xfrm>
            <a:off x="121921" y="-9878"/>
            <a:ext cx="9022080"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sz="2200" dirty="0"/>
              <a:t>or multi-GeV e- bunches from an all-optical laser </a:t>
            </a:r>
            <a:r>
              <a:rPr lang="en-US" sz="2200" dirty="0" err="1"/>
              <a:t>wakefield</a:t>
            </a:r>
            <a:r>
              <a:rPr lang="en-US" sz="2200" dirty="0"/>
              <a:t> accelerator</a:t>
            </a:r>
            <a:endParaRPr sz="2200" dirty="0"/>
          </a:p>
        </p:txBody>
      </p:sp>
    </p:spTree>
    <p:extLst>
      <p:ext uri="{BB962C8B-B14F-4D97-AF65-F5344CB8AC3E}">
        <p14:creationId xmlns:p14="http://schemas.microsoft.com/office/powerpoint/2010/main" val="3584361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Google Shape;2700;p144"/>
          <p:cNvSpPr/>
          <p:nvPr/>
        </p:nvSpPr>
        <p:spPr>
          <a:xfrm>
            <a:off x="0" y="0"/>
            <a:ext cx="9144000" cy="5143500"/>
          </a:xfrm>
          <a:prstGeom prst="rect">
            <a:avLst/>
          </a:prstGeom>
          <a:solidFill>
            <a:srgbClr val="CF6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44"/>
          <p:cNvSpPr txBox="1">
            <a:spLocks noGrp="1"/>
          </p:cNvSpPr>
          <p:nvPr>
            <p:ph type="title"/>
          </p:nvPr>
        </p:nvSpPr>
        <p:spPr>
          <a:xfrm>
            <a:off x="131825" y="1975553"/>
            <a:ext cx="8702400" cy="1295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100"/>
              <a:buNone/>
            </a:pPr>
            <a:r>
              <a:rPr lang="en-US" sz="4000" b="1" dirty="0">
                <a:solidFill>
                  <a:schemeClr val="lt1"/>
                </a:solidFill>
                <a:latin typeface="Avenir"/>
                <a:ea typeface="Avenir"/>
                <a:cs typeface="Avenir"/>
                <a:sym typeface="Avenir"/>
              </a:rPr>
              <a:t>Modeling of chains </a:t>
            </a:r>
            <a:br>
              <a:rPr lang="en-US" sz="4000" b="1" dirty="0">
                <a:solidFill>
                  <a:schemeClr val="lt1"/>
                </a:solidFill>
                <a:latin typeface="Avenir"/>
                <a:ea typeface="Avenir"/>
                <a:cs typeface="Avenir"/>
                <a:sym typeface="Avenir"/>
              </a:rPr>
            </a:br>
            <a:r>
              <a:rPr lang="en-US" sz="4000" b="1" dirty="0">
                <a:solidFill>
                  <a:schemeClr val="lt1"/>
                </a:solidFill>
                <a:latin typeface="Avenir"/>
                <a:ea typeface="Avenir"/>
                <a:cs typeface="Avenir"/>
                <a:sym typeface="Avenir"/>
              </a:rPr>
              <a:t>of plasma stages</a:t>
            </a:r>
            <a:endParaRPr sz="4000" b="1" dirty="0">
              <a:solidFill>
                <a:schemeClr val="lt1"/>
              </a:solidFill>
              <a:latin typeface="Avenir"/>
              <a:ea typeface="Avenir"/>
              <a:cs typeface="Avenir"/>
              <a:sym typeface="Avenir"/>
            </a:endParaRPr>
          </a:p>
          <a:p>
            <a:pPr marL="0" lvl="0" indent="0" algn="l" rtl="0">
              <a:lnSpc>
                <a:spcPct val="90000"/>
              </a:lnSpc>
              <a:spcBef>
                <a:spcPts val="0"/>
              </a:spcBef>
              <a:spcAft>
                <a:spcPts val="0"/>
              </a:spcAft>
              <a:buNone/>
            </a:pPr>
            <a:endParaRPr sz="4000" b="1"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2931373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1"/>
          <p:cNvSpPr/>
          <p:nvPr/>
        </p:nvSpPr>
        <p:spPr>
          <a:xfrm>
            <a:off x="6796225" y="601315"/>
            <a:ext cx="2334600" cy="928800"/>
          </a:xfrm>
          <a:prstGeom prst="parallelogram">
            <a:avLst>
              <a:gd name="adj" fmla="val 36894"/>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a:off x="4650000" y="1529772"/>
            <a:ext cx="4148100" cy="21282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1"/>
          <p:cNvSpPr txBox="1">
            <a:spLocks noGrp="1"/>
          </p:cNvSpPr>
          <p:nvPr>
            <p:ph type="title"/>
          </p:nvPr>
        </p:nvSpPr>
        <p:spPr>
          <a:xfrm>
            <a:off x="78048" y="0"/>
            <a:ext cx="8596122" cy="115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Focus has been on developing best algorithms &amp; code in 3D</a:t>
            </a:r>
            <a:endParaRPr dirty="0"/>
          </a:p>
        </p:txBody>
      </p:sp>
      <p:pic>
        <p:nvPicPr>
          <p:cNvPr id="554" name="Google Shape;554;p51"/>
          <p:cNvPicPr preferRelativeResize="0"/>
          <p:nvPr/>
        </p:nvPicPr>
        <p:blipFill rotWithShape="1">
          <a:blip r:embed="rId3">
            <a:alphaModFix/>
          </a:blip>
          <a:srcRect/>
          <a:stretch/>
        </p:blipFill>
        <p:spPr>
          <a:xfrm>
            <a:off x="1631422" y="1173812"/>
            <a:ext cx="2850467" cy="1017769"/>
          </a:xfrm>
          <a:prstGeom prst="rect">
            <a:avLst/>
          </a:prstGeom>
          <a:noFill/>
          <a:ln>
            <a:noFill/>
          </a:ln>
        </p:spPr>
      </p:pic>
      <p:sp>
        <p:nvSpPr>
          <p:cNvPr id="555" name="Google Shape;555;p51"/>
          <p:cNvSpPr txBox="1"/>
          <p:nvPr/>
        </p:nvSpPr>
        <p:spPr>
          <a:xfrm>
            <a:off x="78000" y="3129100"/>
            <a:ext cx="4320600" cy="238500"/>
          </a:xfrm>
          <a:prstGeom prst="rect">
            <a:avLst/>
          </a:prstGeom>
          <a:noFill/>
          <a:ln>
            <a:noFill/>
          </a:ln>
        </p:spPr>
        <p:txBody>
          <a:bodyPr spcFirstLastPara="1" wrap="square" lIns="68575" tIns="34275" rIns="68575" bIns="34275" anchor="t" anchorCtr="0">
            <a:spAutoFit/>
          </a:bodyPr>
          <a:lstStyle/>
          <a:p>
            <a:pPr marL="34290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6" name="Google Shape;556;p51"/>
          <p:cNvSpPr txBox="1"/>
          <p:nvPr/>
        </p:nvSpPr>
        <p:spPr>
          <a:xfrm>
            <a:off x="78325" y="979304"/>
            <a:ext cx="4320600" cy="30093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Geometries</a:t>
            </a:r>
            <a:endParaRPr sz="1500" b="1" dirty="0">
              <a:solidFill>
                <a:srgbClr val="266092"/>
              </a:solidFill>
              <a:latin typeface="Barlow"/>
              <a:ea typeface="Barlow"/>
              <a:cs typeface="Barlow"/>
              <a:sym typeface="Barlow"/>
            </a:endParaRPr>
          </a:p>
          <a:p>
            <a:pPr marL="360000" lvl="0" indent="0" algn="l" rtl="0">
              <a:spcBef>
                <a:spcPts val="0"/>
              </a:spcBef>
              <a:spcAft>
                <a:spcPts val="0"/>
              </a:spcAft>
              <a:buNone/>
            </a:pPr>
            <a:r>
              <a:rPr lang="en-GB" sz="1500" b="1" dirty="0">
                <a:solidFill>
                  <a:schemeClr val="dk1"/>
                </a:solidFill>
                <a:latin typeface="Barlow"/>
                <a:ea typeface="Barlow"/>
                <a:cs typeface="Barlow"/>
                <a:sym typeface="Barlow"/>
              </a:rPr>
              <a:t>1D</a:t>
            </a:r>
            <a:r>
              <a:rPr lang="en-GB" sz="1500" dirty="0">
                <a:solidFill>
                  <a:schemeClr val="dk1"/>
                </a:solidFill>
                <a:latin typeface="Barlow"/>
                <a:ea typeface="Barlow"/>
                <a:cs typeface="Barlow"/>
                <a:sym typeface="Barlow"/>
              </a:rPr>
              <a:t>3V, </a:t>
            </a:r>
            <a:r>
              <a:rPr lang="en-GB" sz="1500" b="1" dirty="0">
                <a:solidFill>
                  <a:schemeClr val="dk1"/>
                </a:solidFill>
                <a:latin typeface="Barlow"/>
                <a:ea typeface="Barlow"/>
                <a:cs typeface="Barlow"/>
                <a:sym typeface="Barlow"/>
              </a:rPr>
              <a:t>2D</a:t>
            </a:r>
            <a:r>
              <a:rPr lang="en-GB" sz="1500" dirty="0">
                <a:solidFill>
                  <a:schemeClr val="dk1"/>
                </a:solidFill>
                <a:latin typeface="Barlow"/>
                <a:ea typeface="Barlow"/>
                <a:cs typeface="Barlow"/>
                <a:sym typeface="Barlow"/>
              </a:rPr>
              <a:t>3V,</a:t>
            </a:r>
            <a:br>
              <a:rPr lang="en-GB" sz="1500" dirty="0">
                <a:solidFill>
                  <a:schemeClr val="dk1"/>
                </a:solidFill>
                <a:latin typeface="Barlow"/>
                <a:ea typeface="Barlow"/>
                <a:cs typeface="Barlow"/>
                <a:sym typeface="Barlow"/>
              </a:rPr>
            </a:br>
            <a:r>
              <a:rPr lang="en-GB" sz="1500" b="1" dirty="0">
                <a:solidFill>
                  <a:schemeClr val="dk1"/>
                </a:solidFill>
                <a:latin typeface="Barlow"/>
                <a:ea typeface="Barlow"/>
                <a:cs typeface="Barlow"/>
                <a:sym typeface="Barlow"/>
              </a:rPr>
              <a:t>3D</a:t>
            </a:r>
            <a:r>
              <a:rPr lang="en-GB" sz="1500" dirty="0">
                <a:solidFill>
                  <a:schemeClr val="dk1"/>
                </a:solidFill>
                <a:latin typeface="Barlow"/>
                <a:ea typeface="Barlow"/>
                <a:cs typeface="Barlow"/>
                <a:sym typeface="Barlow"/>
              </a:rPr>
              <a:t>3V and</a:t>
            </a:r>
            <a:br>
              <a:rPr lang="en-GB" sz="1500" dirty="0">
                <a:solidFill>
                  <a:schemeClr val="dk1"/>
                </a:solidFill>
                <a:latin typeface="Barlow"/>
                <a:ea typeface="Barlow"/>
                <a:cs typeface="Barlow"/>
                <a:sym typeface="Barlow"/>
              </a:rPr>
            </a:br>
            <a:r>
              <a:rPr lang="en-GB" sz="1500" b="1" dirty="0">
                <a:solidFill>
                  <a:schemeClr val="dk1"/>
                </a:solidFill>
                <a:latin typeface="Barlow"/>
                <a:ea typeface="Barlow"/>
                <a:cs typeface="Barlow"/>
                <a:sym typeface="Barlow"/>
              </a:rPr>
              <a:t>RZ</a:t>
            </a:r>
            <a:r>
              <a:rPr lang="en-GB" sz="1500" dirty="0">
                <a:solidFill>
                  <a:schemeClr val="dk1"/>
                </a:solidFill>
                <a:latin typeface="Barlow"/>
                <a:ea typeface="Barlow"/>
                <a:cs typeface="Barlow"/>
                <a:sym typeface="Barlow"/>
              </a:rPr>
              <a:t> (quasi-</a:t>
            </a:r>
            <a:br>
              <a:rPr lang="en-GB" sz="1500" dirty="0">
                <a:solidFill>
                  <a:schemeClr val="dk1"/>
                </a:solidFill>
                <a:latin typeface="Barlow"/>
                <a:ea typeface="Barlow"/>
                <a:cs typeface="Barlow"/>
                <a:sym typeface="Barlow"/>
              </a:rPr>
            </a:br>
            <a:r>
              <a:rPr lang="en-GB" sz="1500" dirty="0">
                <a:solidFill>
                  <a:schemeClr val="dk1"/>
                </a:solidFill>
                <a:latin typeface="Barlow"/>
                <a:ea typeface="Barlow"/>
                <a:cs typeface="Barlow"/>
                <a:sym typeface="Barlow"/>
              </a:rPr>
              <a:t>cylindrical)</a:t>
            </a:r>
            <a:endParaRPr sz="1500" dirty="0">
              <a:solidFill>
                <a:schemeClr val="dk1"/>
              </a:solidFill>
              <a:latin typeface="Barlow"/>
              <a:ea typeface="Barlow"/>
              <a:cs typeface="Barlow"/>
              <a:sym typeface="Barlow"/>
            </a:endParaRPr>
          </a:p>
          <a:p>
            <a:pPr marL="342900" marR="0" lvl="0" indent="0" algn="l" rtl="0">
              <a:lnSpc>
                <a:spcPct val="100000"/>
              </a:lnSpc>
              <a:spcBef>
                <a:spcPts val="0"/>
              </a:spcBef>
              <a:spcAft>
                <a:spcPts val="0"/>
              </a:spcAft>
              <a:buClr>
                <a:srgbClr val="000000"/>
              </a:buClr>
              <a:buSzPts val="1500"/>
              <a:buFont typeface="Arial"/>
              <a:buNone/>
            </a:pPr>
            <a:endParaRPr sz="1300" dirty="0">
              <a:latin typeface="Barlow"/>
              <a:ea typeface="Barlow"/>
              <a:cs typeface="Barlow"/>
              <a:sym typeface="Barlow"/>
            </a:endParaRPr>
          </a:p>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Multi-Physics Modules beyond standard PIC</a:t>
            </a:r>
            <a:endParaRPr sz="1500" b="1" dirty="0">
              <a:solidFill>
                <a:srgbClr val="266092"/>
              </a:solidFill>
              <a:latin typeface="Barlow"/>
              <a:ea typeface="Barlow"/>
              <a:cs typeface="Barlow"/>
              <a:sym typeface="Barlow"/>
            </a:endParaRPr>
          </a:p>
          <a:p>
            <a:pPr marL="342900" lvl="0" indent="0" algn="l" rtl="0">
              <a:spcBef>
                <a:spcPts val="0"/>
              </a:spcBef>
              <a:spcAft>
                <a:spcPts val="0"/>
              </a:spcAft>
              <a:buClr>
                <a:schemeClr val="dk1"/>
              </a:buClr>
              <a:buFont typeface="Arial"/>
              <a:buNone/>
            </a:pPr>
            <a:r>
              <a:rPr lang="en-GB" sz="1500" dirty="0">
                <a:solidFill>
                  <a:schemeClr val="dk1"/>
                </a:solidFill>
                <a:latin typeface="Barlow"/>
                <a:ea typeface="Barlow"/>
                <a:cs typeface="Barlow"/>
                <a:sym typeface="Barlow"/>
              </a:rPr>
              <a:t>ionization, Coulomb collisions, QED processes, Maxwell’s Eq. in matter, embedded boundaries</a:t>
            </a:r>
            <a:endParaRPr sz="1500" dirty="0">
              <a:solidFill>
                <a:schemeClr val="dk1"/>
              </a:solidFill>
              <a:latin typeface="Barlow"/>
              <a:ea typeface="Barlow"/>
              <a:cs typeface="Barlow"/>
              <a:sym typeface="Barlow"/>
            </a:endParaRPr>
          </a:p>
          <a:p>
            <a:pPr marL="457200" lvl="0" indent="0" algn="l" rtl="0">
              <a:spcBef>
                <a:spcPts val="0"/>
              </a:spcBef>
              <a:spcAft>
                <a:spcPts val="0"/>
              </a:spcAft>
              <a:buClr>
                <a:schemeClr val="dk1"/>
              </a:buClr>
              <a:buSzPts val="1100"/>
              <a:buFont typeface="Arial"/>
              <a:buNone/>
            </a:pPr>
            <a:endParaRPr sz="1300" dirty="0">
              <a:solidFill>
                <a:schemeClr val="dk1"/>
              </a:solidFill>
              <a:latin typeface="Barlow"/>
              <a:ea typeface="Barlow"/>
              <a:cs typeface="Barlow"/>
              <a:sym typeface="Barlow"/>
            </a:endParaRPr>
          </a:p>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Advanced Algorithms</a:t>
            </a:r>
            <a:endParaRPr sz="1500" b="1" dirty="0">
              <a:solidFill>
                <a:srgbClr val="266092"/>
              </a:solidFill>
              <a:latin typeface="Barlow"/>
              <a:ea typeface="Barlow"/>
              <a:cs typeface="Barlow"/>
              <a:sym typeface="Barlow"/>
            </a:endParaRPr>
          </a:p>
          <a:p>
            <a:pPr marL="342900" lvl="0" indent="0" algn="l" rtl="0">
              <a:spcBef>
                <a:spcPts val="0"/>
              </a:spcBef>
              <a:spcAft>
                <a:spcPts val="0"/>
              </a:spcAft>
              <a:buClr>
                <a:schemeClr val="dk1"/>
              </a:buClr>
              <a:buSzPts val="1500"/>
              <a:buFont typeface="Arial"/>
              <a:buNone/>
            </a:pPr>
            <a:r>
              <a:rPr lang="en-GB" sz="1500" dirty="0">
                <a:solidFill>
                  <a:schemeClr val="dk1"/>
                </a:solidFill>
                <a:latin typeface="Barlow"/>
                <a:ea typeface="Barlow"/>
                <a:cs typeface="Barlow"/>
                <a:sym typeface="Barlow"/>
              </a:rPr>
              <a:t>mesh refinement, Maxwell spectral solvers, boosted frame, Galilean frame, …</a:t>
            </a:r>
            <a:endParaRPr sz="1500" dirty="0">
              <a:solidFill>
                <a:schemeClr val="dk1"/>
              </a:solidFill>
              <a:latin typeface="Barlow"/>
              <a:ea typeface="Barlow"/>
              <a:cs typeface="Barlow"/>
              <a:sym typeface="Barlow"/>
            </a:endParaRPr>
          </a:p>
        </p:txBody>
      </p:sp>
      <p:graphicFrame>
        <p:nvGraphicFramePr>
          <p:cNvPr id="557" name="Google Shape;557;p51"/>
          <p:cNvGraphicFramePr/>
          <p:nvPr/>
        </p:nvGraphicFramePr>
        <p:xfrm>
          <a:off x="4629675" y="643572"/>
          <a:ext cx="4112025" cy="2985375"/>
        </p:xfrm>
        <a:graphic>
          <a:graphicData uri="http://schemas.openxmlformats.org/drawingml/2006/table">
            <a:tbl>
              <a:tblPr>
                <a:noFill/>
              </a:tblPr>
              <a:tblGrid>
                <a:gridCol w="2226750">
                  <a:extLst>
                    <a:ext uri="{9D8B030D-6E8A-4147-A177-3AD203B41FA5}">
                      <a16:colId xmlns:a16="http://schemas.microsoft.com/office/drawing/2014/main" val="20000"/>
                    </a:ext>
                  </a:extLst>
                </a:gridCol>
                <a:gridCol w="269325">
                  <a:extLst>
                    <a:ext uri="{9D8B030D-6E8A-4147-A177-3AD203B41FA5}">
                      <a16:colId xmlns:a16="http://schemas.microsoft.com/office/drawing/2014/main" val="20001"/>
                    </a:ext>
                  </a:extLst>
                </a:gridCol>
                <a:gridCol w="269325">
                  <a:extLst>
                    <a:ext uri="{9D8B030D-6E8A-4147-A177-3AD203B41FA5}">
                      <a16:colId xmlns:a16="http://schemas.microsoft.com/office/drawing/2014/main" val="20002"/>
                    </a:ext>
                  </a:extLst>
                </a:gridCol>
                <a:gridCol w="269325">
                  <a:extLst>
                    <a:ext uri="{9D8B030D-6E8A-4147-A177-3AD203B41FA5}">
                      <a16:colId xmlns:a16="http://schemas.microsoft.com/office/drawing/2014/main" val="20003"/>
                    </a:ext>
                  </a:extLst>
                </a:gridCol>
                <a:gridCol w="269325">
                  <a:extLst>
                    <a:ext uri="{9D8B030D-6E8A-4147-A177-3AD203B41FA5}">
                      <a16:colId xmlns:a16="http://schemas.microsoft.com/office/drawing/2014/main" val="20004"/>
                    </a:ext>
                  </a:extLst>
                </a:gridCol>
                <a:gridCol w="269325">
                  <a:extLst>
                    <a:ext uri="{9D8B030D-6E8A-4147-A177-3AD203B41FA5}">
                      <a16:colId xmlns:a16="http://schemas.microsoft.com/office/drawing/2014/main" val="20005"/>
                    </a:ext>
                  </a:extLst>
                </a:gridCol>
                <a:gridCol w="269325">
                  <a:extLst>
                    <a:ext uri="{9D8B030D-6E8A-4147-A177-3AD203B41FA5}">
                      <a16:colId xmlns:a16="http://schemas.microsoft.com/office/drawing/2014/main" val="20006"/>
                    </a:ext>
                  </a:extLst>
                </a:gridCol>
                <a:gridCol w="269325">
                  <a:extLst>
                    <a:ext uri="{9D8B030D-6E8A-4147-A177-3AD203B41FA5}">
                      <a16:colId xmlns:a16="http://schemas.microsoft.com/office/drawing/2014/main" val="20007"/>
                    </a:ext>
                  </a:extLst>
                </a:gridCol>
              </a:tblGrid>
              <a:tr h="896925">
                <a:tc>
                  <a:txBody>
                    <a:bodyPr/>
                    <a:lstStyle/>
                    <a:p>
                      <a:pPr marL="0" lvl="0" indent="0" algn="l" rtl="0">
                        <a:spcBef>
                          <a:spcPts val="0"/>
                        </a:spcBef>
                        <a:spcAft>
                          <a:spcPts val="0"/>
                        </a:spcAft>
                        <a:buNone/>
                      </a:pPr>
                      <a:endParaRPr sz="700" dirty="0">
                        <a:latin typeface="Barlow"/>
                        <a:ea typeface="Barlow"/>
                        <a:cs typeface="Barlow"/>
                        <a:sym typeface="Barlow"/>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298350">
                <a:tc>
                  <a:txBody>
                    <a:bodyPr/>
                    <a:lstStyle/>
                    <a:p>
                      <a:pPr marL="0" lvl="0" indent="0" algn="l" rtl="0">
                        <a:spcBef>
                          <a:spcPts val="0"/>
                        </a:spcBef>
                        <a:spcAft>
                          <a:spcPts val="0"/>
                        </a:spcAft>
                        <a:buNone/>
                      </a:pPr>
                      <a:r>
                        <a:rPr lang="en-GB" b="0" dirty="0">
                          <a:latin typeface="Barlow"/>
                          <a:ea typeface="Barlow"/>
                          <a:cs typeface="Barlow"/>
                          <a:sym typeface="Barlow"/>
                        </a:rPr>
                        <a:t>High-order particle shape</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r h="298350">
                <a:tc>
                  <a:txBody>
                    <a:bodyPr/>
                    <a:lstStyle/>
                    <a:p>
                      <a:pPr marL="0" lvl="0" indent="0" algn="l" rtl="0">
                        <a:spcBef>
                          <a:spcPts val="0"/>
                        </a:spcBef>
                        <a:spcAft>
                          <a:spcPts val="0"/>
                        </a:spcAft>
                        <a:buNone/>
                      </a:pPr>
                      <a:r>
                        <a:rPr lang="en-GB" b="0" dirty="0">
                          <a:latin typeface="Barlow"/>
                          <a:ea typeface="Barlow"/>
                          <a:cs typeface="Barlow"/>
                          <a:sym typeface="Barlow"/>
                        </a:rPr>
                        <a:t>Moving window</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2"/>
                  </a:ext>
                </a:extLst>
              </a:tr>
              <a:tr h="298350">
                <a:tc>
                  <a:txBody>
                    <a:bodyPr/>
                    <a:lstStyle/>
                    <a:p>
                      <a:pPr marL="0" lvl="0" indent="0" algn="l" rtl="0">
                        <a:spcBef>
                          <a:spcPts val="0"/>
                        </a:spcBef>
                        <a:spcAft>
                          <a:spcPts val="0"/>
                        </a:spcAft>
                        <a:buNone/>
                      </a:pPr>
                      <a:r>
                        <a:rPr lang="en-GB" b="0" dirty="0">
                          <a:latin typeface="Barlow"/>
                          <a:ea typeface="Barlow"/>
                          <a:cs typeface="Barlow"/>
                          <a:sym typeface="Barlow"/>
                        </a:rPr>
                        <a:t>Single source CPU &amp; GPU</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3"/>
                  </a:ext>
                </a:extLst>
              </a:tr>
              <a:tr h="298350">
                <a:tc>
                  <a:txBody>
                    <a:bodyPr/>
                    <a:lstStyle/>
                    <a:p>
                      <a:pPr marL="0" lvl="0" indent="0" algn="l" rtl="0">
                        <a:spcBef>
                          <a:spcPts val="0"/>
                        </a:spcBef>
                        <a:spcAft>
                          <a:spcPts val="0"/>
                        </a:spcAft>
                        <a:buNone/>
                      </a:pPr>
                      <a:r>
                        <a:rPr lang="en-GB" b="0" dirty="0" err="1">
                          <a:latin typeface="Barlow"/>
                          <a:ea typeface="Barlow"/>
                          <a:cs typeface="Barlow"/>
                          <a:sym typeface="Barlow"/>
                        </a:rPr>
                        <a:t>Dyn</a:t>
                      </a:r>
                      <a:r>
                        <a:rPr lang="en-GB" b="0" dirty="0">
                          <a:latin typeface="Barlow"/>
                          <a:ea typeface="Barlow"/>
                          <a:cs typeface="Barlow"/>
                          <a:sym typeface="Barlow"/>
                        </a:rPr>
                        <a:t>. LB for CPU &amp; GPU</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r h="298350">
                <a:tc>
                  <a:txBody>
                    <a:bodyPr/>
                    <a:lstStyle/>
                    <a:p>
                      <a:pPr marL="0" lvl="0" indent="0" algn="l" rtl="0">
                        <a:spcBef>
                          <a:spcPts val="0"/>
                        </a:spcBef>
                        <a:spcAft>
                          <a:spcPts val="0"/>
                        </a:spcAft>
                        <a:buNone/>
                      </a:pPr>
                      <a:r>
                        <a:rPr lang="en-GB" b="0" dirty="0">
                          <a:latin typeface="Barlow"/>
                          <a:ea typeface="Barlow"/>
                          <a:cs typeface="Barlow"/>
                          <a:sym typeface="Barlow"/>
                        </a:rPr>
                        <a:t>Mesh refinement</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5"/>
                  </a:ext>
                </a:extLst>
              </a:tr>
              <a:tr h="298350">
                <a:tc>
                  <a:txBody>
                    <a:bodyPr/>
                    <a:lstStyle/>
                    <a:p>
                      <a:pPr marL="0" lvl="0" indent="0" algn="l" rtl="0">
                        <a:spcBef>
                          <a:spcPts val="0"/>
                        </a:spcBef>
                        <a:spcAft>
                          <a:spcPts val="0"/>
                        </a:spcAft>
                        <a:buNone/>
                      </a:pPr>
                      <a:r>
                        <a:rPr lang="en-GB" dirty="0">
                          <a:latin typeface="Barlow"/>
                          <a:ea typeface="Barlow"/>
                          <a:cs typeface="Barlow"/>
                          <a:sym typeface="Barlow"/>
                        </a:rPr>
                        <a:t>Boosted frame</a:t>
                      </a:r>
                      <a:endParaRPr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6"/>
                  </a:ext>
                </a:extLst>
              </a:tr>
              <a:tr h="298350">
                <a:tc>
                  <a:txBody>
                    <a:bodyPr/>
                    <a:lstStyle/>
                    <a:p>
                      <a:pPr marL="0" lvl="0" indent="0" algn="l" rtl="0">
                        <a:spcBef>
                          <a:spcPts val="0"/>
                        </a:spcBef>
                        <a:spcAft>
                          <a:spcPts val="0"/>
                        </a:spcAft>
                        <a:buNone/>
                      </a:pPr>
                      <a:r>
                        <a:rPr lang="en-GB" dirty="0">
                          <a:latin typeface="Barlow"/>
                          <a:ea typeface="Barlow"/>
                          <a:cs typeface="Barlow"/>
                          <a:sym typeface="Barlow"/>
                        </a:rPr>
                        <a:t>Spectral Maxwell solver</a:t>
                      </a:r>
                      <a:endParaRPr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dirty="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dirty="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cxnSp>
        <p:nvCxnSpPr>
          <p:cNvPr id="558" name="Google Shape;558;p51"/>
          <p:cNvCxnSpPr/>
          <p:nvPr/>
        </p:nvCxnSpPr>
        <p:spPr>
          <a:xfrm>
            <a:off x="6788100" y="1541047"/>
            <a:ext cx="0" cy="20700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51"/>
          <p:cNvCxnSpPr/>
          <p:nvPr/>
        </p:nvCxnSpPr>
        <p:spPr>
          <a:xfrm flipH="1">
            <a:off x="4490750" y="821872"/>
            <a:ext cx="35100" cy="3489900"/>
          </a:xfrm>
          <a:prstGeom prst="straightConnector1">
            <a:avLst/>
          </a:prstGeom>
          <a:noFill/>
          <a:ln w="9525" cap="flat" cmpd="sng">
            <a:solidFill>
              <a:schemeClr val="dk2"/>
            </a:solidFill>
            <a:prstDash val="solid"/>
            <a:round/>
            <a:headEnd type="none" w="med" len="med"/>
            <a:tailEnd type="none" w="med" len="med"/>
          </a:ln>
        </p:spPr>
      </p:cxnSp>
      <p:graphicFrame>
        <p:nvGraphicFramePr>
          <p:cNvPr id="560" name="Google Shape;560;p51"/>
          <p:cNvGraphicFramePr/>
          <p:nvPr/>
        </p:nvGraphicFramePr>
        <p:xfrm>
          <a:off x="6784450" y="1556247"/>
          <a:ext cx="2026150" cy="2091250"/>
        </p:xfrm>
        <a:graphic>
          <a:graphicData uri="http://schemas.openxmlformats.org/drawingml/2006/table">
            <a:tbl>
              <a:tblPr>
                <a:noFill/>
              </a:tblPr>
              <a:tblGrid>
                <a:gridCol w="289450">
                  <a:extLst>
                    <a:ext uri="{9D8B030D-6E8A-4147-A177-3AD203B41FA5}">
                      <a16:colId xmlns:a16="http://schemas.microsoft.com/office/drawing/2014/main" val="20000"/>
                    </a:ext>
                  </a:extLst>
                </a:gridCol>
                <a:gridCol w="289450">
                  <a:extLst>
                    <a:ext uri="{9D8B030D-6E8A-4147-A177-3AD203B41FA5}">
                      <a16:colId xmlns:a16="http://schemas.microsoft.com/office/drawing/2014/main" val="20001"/>
                    </a:ext>
                  </a:extLst>
                </a:gridCol>
                <a:gridCol w="289450">
                  <a:extLst>
                    <a:ext uri="{9D8B030D-6E8A-4147-A177-3AD203B41FA5}">
                      <a16:colId xmlns:a16="http://schemas.microsoft.com/office/drawing/2014/main" val="20002"/>
                    </a:ext>
                  </a:extLst>
                </a:gridCol>
                <a:gridCol w="289450">
                  <a:extLst>
                    <a:ext uri="{9D8B030D-6E8A-4147-A177-3AD203B41FA5}">
                      <a16:colId xmlns:a16="http://schemas.microsoft.com/office/drawing/2014/main" val="20003"/>
                    </a:ext>
                  </a:extLst>
                </a:gridCol>
                <a:gridCol w="289450">
                  <a:extLst>
                    <a:ext uri="{9D8B030D-6E8A-4147-A177-3AD203B41FA5}">
                      <a16:colId xmlns:a16="http://schemas.microsoft.com/office/drawing/2014/main" val="20004"/>
                    </a:ext>
                  </a:extLst>
                </a:gridCol>
                <a:gridCol w="289450">
                  <a:extLst>
                    <a:ext uri="{9D8B030D-6E8A-4147-A177-3AD203B41FA5}">
                      <a16:colId xmlns:a16="http://schemas.microsoft.com/office/drawing/2014/main" val="20005"/>
                    </a:ext>
                  </a:extLst>
                </a:gridCol>
                <a:gridCol w="289450">
                  <a:extLst>
                    <a:ext uri="{9D8B030D-6E8A-4147-A177-3AD203B41FA5}">
                      <a16:colId xmlns:a16="http://schemas.microsoft.com/office/drawing/2014/main" val="20006"/>
                    </a:ext>
                  </a:extLst>
                </a:gridCol>
              </a:tblGrid>
              <a:tr h="298750">
                <a:tc>
                  <a:txBody>
                    <a:bodyPr/>
                    <a:lstStyle/>
                    <a:p>
                      <a:pPr marL="0" lvl="0" indent="0" algn="ctr" rtl="0">
                        <a:spcBef>
                          <a:spcPts val="0"/>
                        </a:spcBef>
                        <a:spcAft>
                          <a:spcPts val="0"/>
                        </a:spcAft>
                        <a:buNone/>
                      </a:pPr>
                      <a:r>
                        <a:rPr lang="en-GB" dirty="0"/>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298750">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r h="298750">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2"/>
                  </a:ext>
                </a:extLst>
              </a:tr>
              <a:tr h="298750">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3"/>
                  </a:ext>
                </a:extLst>
              </a:tr>
              <a:tr h="298750">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endParaRPr/>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marR="0" lvl="0" indent="0" algn="ctr" defTabSz="914400" rtl="0" eaLnBrk="1" fontAlgn="auto" latinLnBrk="0" hangingPunct="1">
                        <a:lnSpc>
                          <a:spcPts val="1680"/>
                        </a:lnSpc>
                        <a:spcBef>
                          <a:spcPts val="0"/>
                        </a:spcBef>
                        <a:spcAft>
                          <a:spcPts val="0"/>
                        </a:spcAft>
                        <a:buClr>
                          <a:schemeClr val="dk1"/>
                        </a:buClr>
                        <a:buSzPts val="1100"/>
                        <a:buFont typeface="Arial"/>
                        <a:buNone/>
                        <a:tabLst/>
                        <a:defRPr/>
                      </a:pPr>
                      <a:r>
                        <a:rPr lang="en-GB" dirty="0">
                          <a:solidFill>
                            <a:schemeClr val="dk1"/>
                          </a:solidFill>
                        </a:rPr>
                        <a:t>✓</a:t>
                      </a:r>
                      <a:endParaRPr lang="en-GB" dirty="0"/>
                    </a:p>
                  </a:txBody>
                  <a:tcPr marL="0" marR="0" marT="0" marB="0" anchor="ctr">
                    <a:lnL w="9525" cap="flat" cmpd="sng" algn="ctr">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extLst>
                  <a:ext uri="{0D108BD9-81ED-4DB2-BD59-A6C34878D82A}">
                    <a16:rowId xmlns:a16="http://schemas.microsoft.com/office/drawing/2014/main" val="2215441954"/>
                  </a:ext>
                </a:extLst>
              </a:tr>
              <a:tr h="298750">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r h="298750">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pSp>
        <p:nvGrpSpPr>
          <p:cNvPr id="562" name="Google Shape;562;p51"/>
          <p:cNvGrpSpPr/>
          <p:nvPr/>
        </p:nvGrpSpPr>
        <p:grpSpPr>
          <a:xfrm>
            <a:off x="29775" y="4271888"/>
            <a:ext cx="6783550" cy="421424"/>
            <a:chOff x="29775" y="4721516"/>
            <a:chExt cx="6783550" cy="421424"/>
          </a:xfrm>
        </p:grpSpPr>
        <p:grpSp>
          <p:nvGrpSpPr>
            <p:cNvPr id="563" name="Google Shape;563;p51"/>
            <p:cNvGrpSpPr/>
            <p:nvPr/>
          </p:nvGrpSpPr>
          <p:grpSpPr>
            <a:xfrm>
              <a:off x="1124479" y="4721516"/>
              <a:ext cx="4324175" cy="421424"/>
              <a:chOff x="4108040" y="4885627"/>
              <a:chExt cx="4324175" cy="421424"/>
            </a:xfrm>
          </p:grpSpPr>
          <p:pic>
            <p:nvPicPr>
              <p:cNvPr id="564" name="Google Shape;564;p51"/>
              <p:cNvPicPr preferRelativeResize="0"/>
              <p:nvPr/>
            </p:nvPicPr>
            <p:blipFill rotWithShape="1">
              <a:blip r:embed="rId4">
                <a:alphaModFix/>
              </a:blip>
              <a:srcRect/>
              <a:stretch/>
            </p:blipFill>
            <p:spPr>
              <a:xfrm>
                <a:off x="4108040" y="4916461"/>
                <a:ext cx="390590" cy="390590"/>
              </a:xfrm>
              <a:prstGeom prst="rect">
                <a:avLst/>
              </a:prstGeom>
              <a:noFill/>
              <a:ln>
                <a:noFill/>
              </a:ln>
            </p:spPr>
          </p:pic>
          <p:sp>
            <p:nvSpPr>
              <p:cNvPr id="565" name="Google Shape;565;p51"/>
              <p:cNvSpPr txBox="1"/>
              <p:nvPr/>
            </p:nvSpPr>
            <p:spPr>
              <a:xfrm>
                <a:off x="4457215" y="4885627"/>
                <a:ext cx="3975000"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800"/>
                  <a:buFont typeface="Libre Franklin"/>
                  <a:buNone/>
                </a:pPr>
                <a:r>
                  <a:rPr lang="en-GB" u="sng">
                    <a:solidFill>
                      <a:srgbClr val="000000"/>
                    </a:solidFill>
                    <a:latin typeface="Barlow"/>
                    <a:ea typeface="Barlow"/>
                    <a:cs typeface="Barlow"/>
                    <a:sym typeface="Barlow"/>
                    <a:hlinkClick r:id="rId5">
                      <a:extLst>
                        <a:ext uri="{A12FA001-AC4F-418D-AE19-62706E023703}">
                          <ahyp:hlinkClr xmlns:ahyp="http://schemas.microsoft.com/office/drawing/2018/hyperlinkcolor" val="tx"/>
                        </a:ext>
                      </a:extLst>
                    </a:hlinkClick>
                  </a:rPr>
                  <a:t>ecp-warpx.github.io</a:t>
                </a:r>
                <a:endParaRPr>
                  <a:solidFill>
                    <a:srgbClr val="000000"/>
                  </a:solidFill>
                  <a:latin typeface="Barlow"/>
                  <a:ea typeface="Barlow"/>
                  <a:cs typeface="Barlow"/>
                  <a:sym typeface="Barlow"/>
                </a:endParaRPr>
              </a:p>
            </p:txBody>
          </p:sp>
        </p:grpSp>
        <p:sp>
          <p:nvSpPr>
            <p:cNvPr id="566" name="Google Shape;566;p51"/>
            <p:cNvSpPr txBox="1"/>
            <p:nvPr/>
          </p:nvSpPr>
          <p:spPr>
            <a:xfrm>
              <a:off x="29775" y="4739275"/>
              <a:ext cx="11454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solidFill>
                    <a:srgbClr val="266092"/>
                  </a:solidFill>
                  <a:latin typeface="Barlow"/>
                  <a:ea typeface="Barlow"/>
                  <a:cs typeface="Barlow"/>
                  <a:sym typeface="Barlow"/>
                </a:rPr>
                <a:t>Open source</a:t>
              </a:r>
              <a:endParaRPr sz="1200" dirty="0">
                <a:solidFill>
                  <a:srgbClr val="266092"/>
                </a:solidFill>
                <a:latin typeface="Barlow"/>
                <a:ea typeface="Barlow"/>
                <a:cs typeface="Barlow"/>
                <a:sym typeface="Barlow"/>
              </a:endParaRPr>
            </a:p>
          </p:txBody>
        </p:sp>
        <p:grpSp>
          <p:nvGrpSpPr>
            <p:cNvPr id="567" name="Google Shape;567;p51"/>
            <p:cNvGrpSpPr/>
            <p:nvPr/>
          </p:nvGrpSpPr>
          <p:grpSpPr>
            <a:xfrm>
              <a:off x="3760878" y="4770554"/>
              <a:ext cx="991263" cy="363067"/>
              <a:chOff x="1560290" y="5575171"/>
              <a:chExt cx="3150867" cy="1131402"/>
            </a:xfrm>
          </p:grpSpPr>
          <p:pic>
            <p:nvPicPr>
              <p:cNvPr id="568" name="Google Shape;568;p51"/>
              <p:cNvPicPr preferRelativeResize="0"/>
              <p:nvPr/>
            </p:nvPicPr>
            <p:blipFill rotWithShape="1">
              <a:blip r:embed="rId6">
                <a:alphaModFix/>
              </a:blip>
              <a:srcRect/>
              <a:stretch/>
            </p:blipFill>
            <p:spPr>
              <a:xfrm>
                <a:off x="3755950" y="5726144"/>
                <a:ext cx="955207" cy="843300"/>
              </a:xfrm>
              <a:prstGeom prst="rect">
                <a:avLst/>
              </a:prstGeom>
              <a:noFill/>
              <a:ln>
                <a:noFill/>
              </a:ln>
            </p:spPr>
          </p:pic>
          <p:pic>
            <p:nvPicPr>
              <p:cNvPr id="569" name="Google Shape;569;p51"/>
              <p:cNvPicPr preferRelativeResize="0"/>
              <p:nvPr/>
            </p:nvPicPr>
            <p:blipFill rotWithShape="1">
              <a:blip r:embed="rId7">
                <a:alphaModFix/>
              </a:blip>
              <a:srcRect/>
              <a:stretch/>
            </p:blipFill>
            <p:spPr>
              <a:xfrm>
                <a:off x="1560290" y="5575171"/>
                <a:ext cx="955200" cy="1131402"/>
              </a:xfrm>
              <a:prstGeom prst="rect">
                <a:avLst/>
              </a:prstGeom>
              <a:noFill/>
              <a:ln>
                <a:noFill/>
              </a:ln>
            </p:spPr>
          </p:pic>
          <p:pic>
            <p:nvPicPr>
              <p:cNvPr id="570" name="Google Shape;570;p51"/>
              <p:cNvPicPr preferRelativeResize="0"/>
              <p:nvPr/>
            </p:nvPicPr>
            <p:blipFill rotWithShape="1">
              <a:blip r:embed="rId8">
                <a:alphaModFix/>
              </a:blip>
              <a:srcRect/>
              <a:stretch/>
            </p:blipFill>
            <p:spPr>
              <a:xfrm>
                <a:off x="2650480" y="5654566"/>
                <a:ext cx="955200" cy="955200"/>
              </a:xfrm>
              <a:prstGeom prst="rect">
                <a:avLst/>
              </a:prstGeom>
              <a:noFill/>
              <a:ln>
                <a:noFill/>
              </a:ln>
            </p:spPr>
          </p:pic>
        </p:grpSp>
        <p:pic>
          <p:nvPicPr>
            <p:cNvPr id="571" name="Google Shape;571;p51"/>
            <p:cNvPicPr preferRelativeResize="0"/>
            <p:nvPr/>
          </p:nvPicPr>
          <p:blipFill rotWithShape="1">
            <a:blip r:embed="rId9">
              <a:alphaModFix/>
            </a:blip>
            <a:srcRect/>
            <a:stretch/>
          </p:blipFill>
          <p:spPr>
            <a:xfrm>
              <a:off x="5764600" y="4776329"/>
              <a:ext cx="1048725" cy="338596"/>
            </a:xfrm>
            <a:prstGeom prst="rect">
              <a:avLst/>
            </a:prstGeom>
            <a:noFill/>
            <a:ln>
              <a:noFill/>
            </a:ln>
          </p:spPr>
        </p:pic>
        <p:pic>
          <p:nvPicPr>
            <p:cNvPr id="572" name="Google Shape;572;p51"/>
            <p:cNvPicPr preferRelativeResize="0"/>
            <p:nvPr/>
          </p:nvPicPr>
          <p:blipFill rotWithShape="1">
            <a:blip r:embed="rId10">
              <a:alphaModFix/>
            </a:blip>
            <a:srcRect l="9973" t="9391" r="7052" b="14190"/>
            <a:stretch/>
          </p:blipFill>
          <p:spPr>
            <a:xfrm>
              <a:off x="5277736" y="4815475"/>
              <a:ext cx="432763" cy="306601"/>
            </a:xfrm>
            <a:prstGeom prst="rect">
              <a:avLst/>
            </a:prstGeom>
            <a:noFill/>
            <a:ln>
              <a:noFill/>
            </a:ln>
          </p:spPr>
        </p:pic>
      </p:grpSp>
      <p:cxnSp>
        <p:nvCxnSpPr>
          <p:cNvPr id="573" name="Google Shape;573;p51"/>
          <p:cNvCxnSpPr>
            <a:cxnSpLocks/>
          </p:cNvCxnSpPr>
          <p:nvPr/>
        </p:nvCxnSpPr>
        <p:spPr>
          <a:xfrm>
            <a:off x="18025" y="4311747"/>
            <a:ext cx="9125975" cy="0"/>
          </a:xfrm>
          <a:prstGeom prst="straightConnector1">
            <a:avLst/>
          </a:prstGeom>
          <a:noFill/>
          <a:ln w="9525" cap="flat" cmpd="sng">
            <a:solidFill>
              <a:schemeClr val="dk2"/>
            </a:solidFill>
            <a:prstDash val="solid"/>
            <a:round/>
            <a:headEnd type="none" w="med" len="med"/>
            <a:tailEnd type="none" w="med" len="med"/>
          </a:ln>
        </p:spPr>
      </p:cxnSp>
      <p:grpSp>
        <p:nvGrpSpPr>
          <p:cNvPr id="574" name="Google Shape;574;p51"/>
          <p:cNvGrpSpPr/>
          <p:nvPr/>
        </p:nvGrpSpPr>
        <p:grpSpPr>
          <a:xfrm>
            <a:off x="4572823" y="439666"/>
            <a:ext cx="4527447" cy="3853076"/>
            <a:chOff x="4572823" y="71722"/>
            <a:chExt cx="4527447" cy="3853076"/>
          </a:xfrm>
        </p:grpSpPr>
        <p:grpSp>
          <p:nvGrpSpPr>
            <p:cNvPr id="575" name="Google Shape;575;p51"/>
            <p:cNvGrpSpPr/>
            <p:nvPr/>
          </p:nvGrpSpPr>
          <p:grpSpPr>
            <a:xfrm>
              <a:off x="6407470" y="71722"/>
              <a:ext cx="2692800" cy="1190053"/>
              <a:chOff x="6407470" y="71722"/>
              <a:chExt cx="2692800" cy="1190053"/>
            </a:xfrm>
          </p:grpSpPr>
          <p:sp>
            <p:nvSpPr>
              <p:cNvPr id="576" name="Google Shape;576;p51"/>
              <p:cNvSpPr txBox="1"/>
              <p:nvPr/>
            </p:nvSpPr>
            <p:spPr>
              <a:xfrm rot="-4155363">
                <a:off x="6373410" y="663859"/>
                <a:ext cx="685221"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Barlow"/>
                    <a:ea typeface="Barlow"/>
                    <a:cs typeface="Barlow"/>
                    <a:sym typeface="Barlow"/>
                  </a:rPr>
                  <a:t>Code*</a:t>
                </a:r>
                <a:endParaRPr b="1">
                  <a:latin typeface="Barlow"/>
                  <a:ea typeface="Barlow"/>
                  <a:cs typeface="Barlow"/>
                  <a:sym typeface="Barlow"/>
                </a:endParaRPr>
              </a:p>
            </p:txBody>
          </p:sp>
          <p:sp>
            <p:nvSpPr>
              <p:cNvPr id="577" name="Google Shape;577;p51"/>
              <p:cNvSpPr txBox="1"/>
              <p:nvPr/>
            </p:nvSpPr>
            <p:spPr>
              <a:xfrm rot="-4155363">
                <a:off x="6727939" y="659630"/>
                <a:ext cx="685221"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Epoch</a:t>
                </a:r>
                <a:endParaRPr>
                  <a:latin typeface="Barlow"/>
                  <a:ea typeface="Barlow"/>
                  <a:cs typeface="Barlow"/>
                  <a:sym typeface="Barlow"/>
                </a:endParaRPr>
              </a:p>
            </p:txBody>
          </p:sp>
          <p:sp>
            <p:nvSpPr>
              <p:cNvPr id="578" name="Google Shape;578;p51"/>
              <p:cNvSpPr txBox="1"/>
              <p:nvPr/>
            </p:nvSpPr>
            <p:spPr>
              <a:xfrm rot="-4155363">
                <a:off x="6979910" y="659630"/>
                <a:ext cx="685221"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Osiris</a:t>
                </a:r>
                <a:endParaRPr>
                  <a:latin typeface="Barlow"/>
                  <a:ea typeface="Barlow"/>
                  <a:cs typeface="Barlow"/>
                  <a:sym typeface="Barlow"/>
                </a:endParaRPr>
              </a:p>
            </p:txBody>
          </p:sp>
          <p:sp>
            <p:nvSpPr>
              <p:cNvPr id="579" name="Google Shape;579;p51"/>
              <p:cNvSpPr txBox="1"/>
              <p:nvPr/>
            </p:nvSpPr>
            <p:spPr>
              <a:xfrm rot="-4155465">
                <a:off x="7161235" y="505130"/>
                <a:ext cx="1015630"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PICADOR</a:t>
                </a:r>
                <a:endParaRPr>
                  <a:latin typeface="Barlow"/>
                  <a:ea typeface="Barlow"/>
                  <a:cs typeface="Barlow"/>
                  <a:sym typeface="Barlow"/>
                </a:endParaRPr>
              </a:p>
            </p:txBody>
          </p:sp>
          <p:sp>
            <p:nvSpPr>
              <p:cNvPr id="580" name="Google Shape;580;p51"/>
              <p:cNvSpPr txBox="1"/>
              <p:nvPr/>
            </p:nvSpPr>
            <p:spPr>
              <a:xfrm rot="-4155369">
                <a:off x="7413109" y="443302"/>
                <a:ext cx="1092632" cy="4310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PIConGPU</a:t>
                </a:r>
                <a:r>
                  <a:rPr lang="en-GB" sz="1600" baseline="30000">
                    <a:latin typeface="Barlow"/>
                    <a:ea typeface="Barlow"/>
                    <a:cs typeface="Barlow"/>
                    <a:sym typeface="Barlow"/>
                  </a:rPr>
                  <a:t>2</a:t>
                </a:r>
                <a:endParaRPr sz="1600" baseline="30000">
                  <a:latin typeface="Barlow"/>
                  <a:ea typeface="Barlow"/>
                  <a:cs typeface="Barlow"/>
                  <a:sym typeface="Barlow"/>
                </a:endParaRPr>
              </a:p>
            </p:txBody>
          </p:sp>
          <p:sp>
            <p:nvSpPr>
              <p:cNvPr id="581" name="Google Shape;581;p51"/>
              <p:cNvSpPr txBox="1"/>
              <p:nvPr/>
            </p:nvSpPr>
            <p:spPr>
              <a:xfrm rot="-4155877">
                <a:off x="7790029" y="628580"/>
                <a:ext cx="751583"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Smilei</a:t>
                </a:r>
                <a:endParaRPr>
                  <a:latin typeface="Barlow"/>
                  <a:ea typeface="Barlow"/>
                  <a:cs typeface="Barlow"/>
                  <a:sym typeface="Barlow"/>
                </a:endParaRPr>
              </a:p>
            </p:txBody>
          </p:sp>
          <p:sp>
            <p:nvSpPr>
              <p:cNvPr id="582" name="Google Shape;582;p51"/>
              <p:cNvSpPr txBox="1"/>
              <p:nvPr/>
            </p:nvSpPr>
            <p:spPr>
              <a:xfrm rot="-4154799">
                <a:off x="8068050" y="641105"/>
                <a:ext cx="703550" cy="4310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VPIC</a:t>
                </a:r>
                <a:r>
                  <a:rPr lang="en-GB" sz="1600" baseline="30000">
                    <a:latin typeface="Barlow"/>
                    <a:ea typeface="Barlow"/>
                    <a:cs typeface="Barlow"/>
                    <a:sym typeface="Barlow"/>
                  </a:rPr>
                  <a:t>1</a:t>
                </a:r>
                <a:endParaRPr sz="1600" baseline="30000">
                  <a:latin typeface="Barlow"/>
                  <a:ea typeface="Barlow"/>
                  <a:cs typeface="Barlow"/>
                  <a:sym typeface="Barlow"/>
                </a:endParaRPr>
              </a:p>
            </p:txBody>
          </p:sp>
          <p:sp>
            <p:nvSpPr>
              <p:cNvPr id="583" name="Google Shape;583;p51"/>
              <p:cNvSpPr txBox="1"/>
              <p:nvPr/>
            </p:nvSpPr>
            <p:spPr>
              <a:xfrm rot="-4155465">
                <a:off x="8225406" y="505130"/>
                <a:ext cx="1015630"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dirty="0">
                    <a:latin typeface="Barlow"/>
                    <a:ea typeface="Barlow"/>
                    <a:cs typeface="Barlow"/>
                    <a:sym typeface="Barlow"/>
                  </a:rPr>
                  <a:t>WarpX</a:t>
                </a:r>
                <a:r>
                  <a:rPr lang="en-GB" b="1" baseline="30000" dirty="0">
                    <a:latin typeface="Barlow"/>
                    <a:ea typeface="Barlow"/>
                    <a:cs typeface="Barlow"/>
                    <a:sym typeface="Barlow"/>
                  </a:rPr>
                  <a:t>3</a:t>
                </a:r>
                <a:endParaRPr b="1" baseline="30000" dirty="0">
                  <a:latin typeface="Barlow"/>
                  <a:ea typeface="Barlow"/>
                  <a:cs typeface="Barlow"/>
                  <a:sym typeface="Barlow"/>
                </a:endParaRPr>
              </a:p>
            </p:txBody>
          </p:sp>
        </p:grpSp>
        <p:grpSp>
          <p:nvGrpSpPr>
            <p:cNvPr id="584" name="Google Shape;584;p51"/>
            <p:cNvGrpSpPr/>
            <p:nvPr/>
          </p:nvGrpSpPr>
          <p:grpSpPr>
            <a:xfrm>
              <a:off x="4572823" y="241675"/>
              <a:ext cx="4166477" cy="3683123"/>
              <a:chOff x="4572823" y="241675"/>
              <a:chExt cx="4166477" cy="3683123"/>
            </a:xfrm>
          </p:grpSpPr>
          <p:grpSp>
            <p:nvGrpSpPr>
              <p:cNvPr id="585" name="Google Shape;585;p51"/>
              <p:cNvGrpSpPr/>
              <p:nvPr/>
            </p:nvGrpSpPr>
            <p:grpSpPr>
              <a:xfrm>
                <a:off x="4645800" y="241675"/>
                <a:ext cx="4093500" cy="973922"/>
                <a:chOff x="4645800" y="241675"/>
                <a:chExt cx="4093500" cy="973922"/>
              </a:xfrm>
            </p:grpSpPr>
            <p:cxnSp>
              <p:nvCxnSpPr>
                <p:cNvPr id="586" name="Google Shape;586;p51"/>
                <p:cNvCxnSpPr/>
                <p:nvPr/>
              </p:nvCxnSpPr>
              <p:spPr>
                <a:xfrm>
                  <a:off x="4645800" y="1215597"/>
                  <a:ext cx="4093500" cy="0"/>
                </a:xfrm>
                <a:prstGeom prst="straightConnector1">
                  <a:avLst/>
                </a:prstGeom>
                <a:noFill/>
                <a:ln w="9525" cap="flat" cmpd="sng">
                  <a:solidFill>
                    <a:schemeClr val="dk2"/>
                  </a:solidFill>
                  <a:prstDash val="solid"/>
                  <a:round/>
                  <a:headEnd type="none" w="med" len="med"/>
                  <a:tailEnd type="none" w="med" len="med"/>
                </a:ln>
              </p:spPr>
            </p:cxnSp>
            <p:cxnSp>
              <p:nvCxnSpPr>
                <p:cNvPr id="587" name="Google Shape;587;p51"/>
                <p:cNvCxnSpPr/>
                <p:nvPr/>
              </p:nvCxnSpPr>
              <p:spPr>
                <a:xfrm>
                  <a:off x="4645800" y="1170587"/>
                  <a:ext cx="4093500" cy="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p51"/>
                <p:cNvCxnSpPr/>
                <p:nvPr/>
              </p:nvCxnSpPr>
              <p:spPr>
                <a:xfrm flipH="1">
                  <a:off x="6787300" y="241675"/>
                  <a:ext cx="352500" cy="927900"/>
                </a:xfrm>
                <a:prstGeom prst="straightConnector1">
                  <a:avLst/>
                </a:prstGeom>
                <a:noFill/>
                <a:ln w="9525" cap="flat" cmpd="sng">
                  <a:solidFill>
                    <a:schemeClr val="dk2"/>
                  </a:solidFill>
                  <a:prstDash val="solid"/>
                  <a:round/>
                  <a:headEnd type="none" w="med" len="med"/>
                  <a:tailEnd type="none" w="med" len="med"/>
                </a:ln>
              </p:spPr>
            </p:cxnSp>
          </p:grpSp>
          <p:sp>
            <p:nvSpPr>
              <p:cNvPr id="589" name="Google Shape;589;p51"/>
              <p:cNvSpPr txBox="1"/>
              <p:nvPr/>
            </p:nvSpPr>
            <p:spPr>
              <a:xfrm>
                <a:off x="4572823" y="3340053"/>
                <a:ext cx="2110885"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aseline="30000" dirty="0">
                    <a:latin typeface="Barlow"/>
                    <a:ea typeface="Barlow"/>
                    <a:cs typeface="Barlow"/>
                    <a:sym typeface="Barlow"/>
                  </a:rPr>
                  <a:t>1</a:t>
                </a:r>
                <a:r>
                  <a:rPr lang="en-GB" sz="1300" dirty="0">
                    <a:latin typeface="Barlow"/>
                    <a:ea typeface="Barlow"/>
                    <a:cs typeface="Barlow"/>
                    <a:sym typeface="Barlow"/>
                  </a:rPr>
                  <a:t> Gordon Bell Finalist 2008</a:t>
                </a:r>
                <a:endParaRPr sz="1300" dirty="0">
                  <a:latin typeface="Barlow"/>
                  <a:ea typeface="Barlow"/>
                  <a:cs typeface="Barlow"/>
                  <a:sym typeface="Barlow"/>
                </a:endParaRPr>
              </a:p>
              <a:p>
                <a:pPr marL="0" lvl="0" indent="0" algn="l" rtl="0">
                  <a:spcBef>
                    <a:spcPts val="0"/>
                  </a:spcBef>
                  <a:spcAft>
                    <a:spcPts val="0"/>
                  </a:spcAft>
                  <a:buNone/>
                </a:pPr>
                <a:r>
                  <a:rPr lang="en-GB" sz="1500" baseline="30000" dirty="0">
                    <a:latin typeface="Barlow"/>
                    <a:ea typeface="Barlow"/>
                    <a:cs typeface="Barlow"/>
                    <a:sym typeface="Barlow"/>
                  </a:rPr>
                  <a:t>2</a:t>
                </a:r>
                <a:r>
                  <a:rPr lang="en-GB" sz="1300" dirty="0">
                    <a:latin typeface="Barlow"/>
                    <a:ea typeface="Barlow"/>
                    <a:cs typeface="Barlow"/>
                    <a:sym typeface="Barlow"/>
                  </a:rPr>
                  <a:t> Gordon Bell Finalist 2013</a:t>
                </a:r>
                <a:endParaRPr sz="1300" dirty="0">
                  <a:latin typeface="Barlow"/>
                  <a:ea typeface="Barlow"/>
                  <a:cs typeface="Barlow"/>
                  <a:sym typeface="Barlow"/>
                </a:endParaRPr>
              </a:p>
            </p:txBody>
          </p:sp>
        </p:grpSp>
      </p:grpSp>
      <p:grpSp>
        <p:nvGrpSpPr>
          <p:cNvPr id="2" name="Google Shape;674;p75">
            <a:extLst>
              <a:ext uri="{FF2B5EF4-FFF2-40B4-BE49-F238E27FC236}">
                <a16:creationId xmlns:a16="http://schemas.microsoft.com/office/drawing/2014/main" id="{63A6F5B9-5B49-48D3-389A-E3E4EAAAAAEE}"/>
              </a:ext>
            </a:extLst>
          </p:cNvPr>
          <p:cNvGrpSpPr/>
          <p:nvPr/>
        </p:nvGrpSpPr>
        <p:grpSpPr>
          <a:xfrm>
            <a:off x="136428" y="494961"/>
            <a:ext cx="8248063" cy="40820"/>
            <a:chOff x="195943" y="1001487"/>
            <a:chExt cx="10994485" cy="54427"/>
          </a:xfrm>
        </p:grpSpPr>
        <p:cxnSp>
          <p:nvCxnSpPr>
            <p:cNvPr id="3" name="Google Shape;675;p75">
              <a:extLst>
                <a:ext uri="{FF2B5EF4-FFF2-40B4-BE49-F238E27FC236}">
                  <a16:creationId xmlns:a16="http://schemas.microsoft.com/office/drawing/2014/main" id="{B32F984E-E481-0376-A81C-08F4D9AE0181}"/>
                </a:ext>
              </a:extLst>
            </p:cNvPr>
            <p:cNvCxnSpPr/>
            <p:nvPr/>
          </p:nvCxnSpPr>
          <p:spPr>
            <a:xfrm>
              <a:off x="195943" y="1001487"/>
              <a:ext cx="9819000" cy="0"/>
            </a:xfrm>
            <a:prstGeom prst="straightConnector1">
              <a:avLst/>
            </a:prstGeom>
            <a:noFill/>
            <a:ln w="19050" cap="flat" cmpd="sng">
              <a:solidFill>
                <a:srgbClr val="115E82"/>
              </a:solidFill>
              <a:prstDash val="solid"/>
              <a:round/>
              <a:headEnd type="none" w="sm" len="sm"/>
              <a:tailEnd type="none" w="sm" len="sm"/>
            </a:ln>
          </p:spPr>
        </p:cxnSp>
        <p:cxnSp>
          <p:nvCxnSpPr>
            <p:cNvPr id="4" name="Google Shape;676;p75">
              <a:extLst>
                <a:ext uri="{FF2B5EF4-FFF2-40B4-BE49-F238E27FC236}">
                  <a16:creationId xmlns:a16="http://schemas.microsoft.com/office/drawing/2014/main" id="{EB70F829-E58D-4E1A-2141-9AFC66FE9DC9}"/>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5" name="Google Shape;589;p51">
            <a:extLst>
              <a:ext uri="{FF2B5EF4-FFF2-40B4-BE49-F238E27FC236}">
                <a16:creationId xmlns:a16="http://schemas.microsoft.com/office/drawing/2014/main" id="{9C5ADA8D-0BE2-8A78-7153-C0B6FE5C4B72}"/>
              </a:ext>
            </a:extLst>
          </p:cNvPr>
          <p:cNvSpPr txBox="1"/>
          <p:nvPr/>
        </p:nvSpPr>
        <p:spPr>
          <a:xfrm>
            <a:off x="6665165" y="3729047"/>
            <a:ext cx="2110885"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aseline="30000" dirty="0">
                <a:latin typeface="Barlow"/>
                <a:ea typeface="Barlow"/>
                <a:cs typeface="Barlow"/>
                <a:sym typeface="Barlow"/>
              </a:rPr>
              <a:t>3</a:t>
            </a:r>
            <a:r>
              <a:rPr lang="en-GB" sz="1300" dirty="0">
                <a:latin typeface="Barlow"/>
                <a:ea typeface="Barlow"/>
                <a:cs typeface="Barlow"/>
                <a:sym typeface="Barlow"/>
              </a:rPr>
              <a:t> Gordon Bell Winner 2022</a:t>
            </a:r>
            <a:endParaRPr sz="1300" dirty="0">
              <a:latin typeface="Barlow"/>
              <a:ea typeface="Barlow"/>
              <a:cs typeface="Barlow"/>
              <a:sym typeface="Barlow"/>
            </a:endParaRPr>
          </a:p>
        </p:txBody>
      </p:sp>
      <p:sp>
        <p:nvSpPr>
          <p:cNvPr id="6" name="TextBox 5">
            <a:extLst>
              <a:ext uri="{FF2B5EF4-FFF2-40B4-BE49-F238E27FC236}">
                <a16:creationId xmlns:a16="http://schemas.microsoft.com/office/drawing/2014/main" id="{2A1C9D6F-5964-C1E0-6A0C-5A224D5BEAEA}"/>
              </a:ext>
            </a:extLst>
          </p:cNvPr>
          <p:cNvSpPr txBox="1"/>
          <p:nvPr/>
        </p:nvSpPr>
        <p:spPr>
          <a:xfrm>
            <a:off x="1639855" y="1039882"/>
            <a:ext cx="1435853" cy="1276216"/>
          </a:xfrm>
          <a:prstGeom prst="rect">
            <a:avLst/>
          </a:prstGeom>
          <a:noFill/>
          <a:ln w="38100">
            <a:solidFill>
              <a:srgbClr val="C00000"/>
            </a:solidFill>
          </a:ln>
        </p:spPr>
        <p:txBody>
          <a:bodyPr wrap="square" rtlCol="0">
            <a:spAutoFit/>
          </a:bodyPr>
          <a:lstStyle/>
          <a:p>
            <a:endParaRPr lang="en-US" dirty="0"/>
          </a:p>
        </p:txBody>
      </p:sp>
      <p:sp>
        <p:nvSpPr>
          <p:cNvPr id="7" name="Google Shape;556;p51">
            <a:extLst>
              <a:ext uri="{FF2B5EF4-FFF2-40B4-BE49-F238E27FC236}">
                <a16:creationId xmlns:a16="http://schemas.microsoft.com/office/drawing/2014/main" id="{0C443937-ED4D-3C5E-8138-600B1D88C167}"/>
              </a:ext>
            </a:extLst>
          </p:cNvPr>
          <p:cNvSpPr txBox="1"/>
          <p:nvPr/>
        </p:nvSpPr>
        <p:spPr>
          <a:xfrm>
            <a:off x="1537271" y="500245"/>
            <a:ext cx="1374751" cy="500107"/>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SzPts val="1500"/>
              <a:buFont typeface="Arial"/>
              <a:buNone/>
            </a:pPr>
            <a:r>
              <a:rPr lang="en-US" sz="2800" b="1" i="1" dirty="0" err="1">
                <a:solidFill>
                  <a:srgbClr val="266092"/>
                </a:solidFill>
                <a:latin typeface="Barlow"/>
                <a:ea typeface="Barlow"/>
                <a:cs typeface="Barlow"/>
                <a:sym typeface="Barlow"/>
              </a:rPr>
              <a:t>WarpX</a:t>
            </a:r>
            <a:endParaRPr sz="2800" i="1" dirty="0">
              <a:solidFill>
                <a:schemeClr val="dk1"/>
              </a:solidFill>
              <a:latin typeface="Barlow"/>
              <a:ea typeface="Barlow"/>
              <a:cs typeface="Barlow"/>
              <a:sym typeface="Barlow"/>
            </a:endParaRPr>
          </a:p>
        </p:txBody>
      </p:sp>
      <p:sp>
        <p:nvSpPr>
          <p:cNvPr id="8" name="TextBox 7">
            <a:extLst>
              <a:ext uri="{FF2B5EF4-FFF2-40B4-BE49-F238E27FC236}">
                <a16:creationId xmlns:a16="http://schemas.microsoft.com/office/drawing/2014/main" id="{A1566A9A-0E93-1097-7647-EBEE5C8E011D}"/>
              </a:ext>
            </a:extLst>
          </p:cNvPr>
          <p:cNvSpPr txBox="1"/>
          <p:nvPr/>
        </p:nvSpPr>
        <p:spPr>
          <a:xfrm>
            <a:off x="73688" y="3219783"/>
            <a:ext cx="4058522" cy="777846"/>
          </a:xfrm>
          <a:prstGeom prst="rect">
            <a:avLst/>
          </a:prstGeom>
          <a:noFill/>
          <a:ln w="38100">
            <a:solidFill>
              <a:srgbClr val="C00000"/>
            </a:solidFill>
          </a:ln>
        </p:spPr>
        <p:txBody>
          <a:bodyPr wrap="square" rtlCol="0">
            <a:spAutoFit/>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2D6C-C76D-5A49-87FB-BFA4BCC00736}"/>
              </a:ext>
            </a:extLst>
          </p:cNvPr>
          <p:cNvSpPr>
            <a:spLocks noGrp="1"/>
          </p:cNvSpPr>
          <p:nvPr>
            <p:ph type="title"/>
          </p:nvPr>
        </p:nvSpPr>
        <p:spPr>
          <a:xfrm>
            <a:off x="259981" y="1014360"/>
            <a:ext cx="4241262" cy="387768"/>
          </a:xfrm>
        </p:spPr>
        <p:txBody>
          <a:bodyPr/>
          <a:lstStyle/>
          <a:p>
            <a:r>
              <a:rPr lang="en-US" b="1" dirty="0"/>
              <a:t>Layout</a:t>
            </a:r>
          </a:p>
        </p:txBody>
      </p:sp>
      <p:sp>
        <p:nvSpPr>
          <p:cNvPr id="3" name="TextBox 2">
            <a:extLst>
              <a:ext uri="{FF2B5EF4-FFF2-40B4-BE49-F238E27FC236}">
                <a16:creationId xmlns:a16="http://schemas.microsoft.com/office/drawing/2014/main" id="{A8B35CA8-BC8E-9B41-870A-31E490ECFC7A}"/>
              </a:ext>
            </a:extLst>
          </p:cNvPr>
          <p:cNvSpPr txBox="1"/>
          <p:nvPr/>
        </p:nvSpPr>
        <p:spPr>
          <a:xfrm>
            <a:off x="117043" y="1600201"/>
            <a:ext cx="4493057" cy="445507"/>
          </a:xfrm>
          <a:prstGeom prst="rect">
            <a:avLst/>
          </a:prstGeom>
          <a:noFill/>
          <a:ln>
            <a:noFill/>
          </a:ln>
        </p:spPr>
        <p:txBody>
          <a:bodyPr wrap="square" rtlCol="0">
            <a:spAutoFit/>
          </a:bodyPr>
          <a:lstStyle/>
          <a:p>
            <a:pPr>
              <a:lnSpc>
                <a:spcPct val="90000"/>
              </a:lnSpc>
            </a:pPr>
            <a:r>
              <a:rPr lang="en-US" sz="1500" b="1" dirty="0">
                <a:solidFill>
                  <a:srgbClr val="00395A"/>
                </a:solidFill>
              </a:rPr>
              <a:t>Plasma lenses </a:t>
            </a:r>
            <a:r>
              <a:rPr lang="en-US" sz="1500" dirty="0">
                <a:solidFill>
                  <a:srgbClr val="00395A"/>
                </a:solidFill>
              </a:rPr>
              <a:t>to focus e</a:t>
            </a:r>
            <a:r>
              <a:rPr lang="en-US" sz="1500" baseline="30000" dirty="0">
                <a:solidFill>
                  <a:srgbClr val="00395A"/>
                </a:solidFill>
              </a:rPr>
              <a:t>-</a:t>
            </a:r>
            <a:r>
              <a:rPr lang="en-US" sz="1500" dirty="0">
                <a:solidFill>
                  <a:srgbClr val="00395A"/>
                </a:solidFill>
              </a:rPr>
              <a:t> beam between stages</a:t>
            </a:r>
            <a:endParaRPr lang="en-US" sz="1050" dirty="0">
              <a:solidFill>
                <a:srgbClr val="00395A"/>
              </a:solidFill>
            </a:endParaRPr>
          </a:p>
          <a:p>
            <a:pPr marL="214313" indent="-214313">
              <a:lnSpc>
                <a:spcPct val="90000"/>
              </a:lnSpc>
              <a:buFont typeface="Arial" panose="020B0604020202020204" pitchFamily="34" charset="0"/>
              <a:buChar char="•"/>
            </a:pPr>
            <a:endParaRPr lang="en-US" sz="1050" dirty="0">
              <a:solidFill>
                <a:srgbClr val="00395A"/>
              </a:solidFill>
              <a:latin typeface="+mn-lt"/>
            </a:endParaRPr>
          </a:p>
        </p:txBody>
      </p:sp>
      <p:pic>
        <p:nvPicPr>
          <p:cNvPr id="5" name="Picture 4">
            <a:extLst>
              <a:ext uri="{FF2B5EF4-FFF2-40B4-BE49-F238E27FC236}">
                <a16:creationId xmlns:a16="http://schemas.microsoft.com/office/drawing/2014/main" id="{1CC9D20A-0A8A-AF4D-9026-CA631CBADE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271" y="2043655"/>
            <a:ext cx="4256314" cy="1746313"/>
          </a:xfrm>
          <a:prstGeom prst="rect">
            <a:avLst/>
          </a:prstGeom>
        </p:spPr>
      </p:pic>
      <p:pic>
        <p:nvPicPr>
          <p:cNvPr id="6" name="video_v8">
            <a:hlinkClick r:id="" action="ppaction://media"/>
            <a:extLst>
              <a:ext uri="{FF2B5EF4-FFF2-40B4-BE49-F238E27FC236}">
                <a16:creationId xmlns:a16="http://schemas.microsoft.com/office/drawing/2014/main" id="{D5BB44D8-D96D-3F41-8B89-20FC1F09BDE7}"/>
              </a:ext>
            </a:extLst>
          </p:cNvPr>
          <p:cNvPicPr>
            <a:picLocks noChangeAspect="1"/>
          </p:cNvPicPr>
          <p:nvPr>
            <a:videoFile r:link="rId1"/>
            <p:extLst>
              <p:ext uri="{DAA4B4D4-6D71-4841-9C94-3DE7FCFB9230}">
                <p14:media xmlns:p14="http://schemas.microsoft.com/office/powerpoint/2010/main" r:embed="rId2">
                  <p14:trim st="14439.3479" end="3668.7543"/>
                </p14:media>
              </p:ext>
            </p:extLst>
          </p:nvPr>
        </p:nvPicPr>
        <p:blipFill>
          <a:blip r:embed="rId5"/>
          <a:stretch>
            <a:fillRect/>
          </a:stretch>
        </p:blipFill>
        <p:spPr>
          <a:xfrm>
            <a:off x="4572606" y="1104901"/>
            <a:ext cx="4571395" cy="2571410"/>
          </a:xfrm>
          <a:prstGeom prst="rect">
            <a:avLst/>
          </a:prstGeom>
        </p:spPr>
      </p:pic>
      <p:sp>
        <p:nvSpPr>
          <p:cNvPr id="10" name="TextBox 9">
            <a:extLst>
              <a:ext uri="{FF2B5EF4-FFF2-40B4-BE49-F238E27FC236}">
                <a16:creationId xmlns:a16="http://schemas.microsoft.com/office/drawing/2014/main" id="{EFFD66B7-12A9-FF42-AD99-AADE0B7AACE0}"/>
              </a:ext>
            </a:extLst>
          </p:cNvPr>
          <p:cNvSpPr txBox="1"/>
          <p:nvPr/>
        </p:nvSpPr>
        <p:spPr>
          <a:xfrm>
            <a:off x="4444873" y="3545846"/>
            <a:ext cx="2036135" cy="196208"/>
          </a:xfrm>
          <a:prstGeom prst="rect">
            <a:avLst/>
          </a:prstGeom>
          <a:noFill/>
        </p:spPr>
        <p:txBody>
          <a:bodyPr wrap="none" rtlCol="0">
            <a:spAutoFit/>
          </a:bodyPr>
          <a:lstStyle/>
          <a:p>
            <a:pPr algn="ctr">
              <a:lnSpc>
                <a:spcPct val="90000"/>
              </a:lnSpc>
            </a:pPr>
            <a:r>
              <a:rPr lang="en-US" sz="750" dirty="0">
                <a:solidFill>
                  <a:schemeClr val="bg1"/>
                </a:solidFill>
              </a:rPr>
              <a:t>Simulation: D. Amorim; Movie: M. </a:t>
            </a:r>
            <a:r>
              <a:rPr lang="en-US" sz="750" dirty="0" err="1">
                <a:solidFill>
                  <a:schemeClr val="bg1"/>
                </a:solidFill>
              </a:rPr>
              <a:t>Thevenet</a:t>
            </a:r>
            <a:endParaRPr lang="en-US" sz="750" dirty="0">
              <a:solidFill>
                <a:schemeClr val="bg1"/>
              </a:solidFill>
            </a:endParaRPr>
          </a:p>
        </p:txBody>
      </p:sp>
      <p:sp>
        <p:nvSpPr>
          <p:cNvPr id="4" name="TextBox 3">
            <a:extLst>
              <a:ext uri="{FF2B5EF4-FFF2-40B4-BE49-F238E27FC236}">
                <a16:creationId xmlns:a16="http://schemas.microsoft.com/office/drawing/2014/main" id="{FF899362-FADD-DF94-9632-FF70D6718E5D}"/>
              </a:ext>
            </a:extLst>
          </p:cNvPr>
          <p:cNvSpPr txBox="1"/>
          <p:nvPr/>
        </p:nvSpPr>
        <p:spPr>
          <a:xfrm>
            <a:off x="251373" y="4094685"/>
            <a:ext cx="8731692" cy="1112677"/>
          </a:xfrm>
          <a:prstGeom prst="rect">
            <a:avLst/>
          </a:prstGeom>
          <a:noFill/>
          <a:ln>
            <a:noFill/>
          </a:ln>
        </p:spPr>
        <p:txBody>
          <a:bodyPr wrap="square" rtlCol="0">
            <a:spAutoFit/>
          </a:bodyPr>
          <a:lstStyle/>
          <a:p>
            <a:pPr>
              <a:lnSpc>
                <a:spcPct val="150000"/>
              </a:lnSpc>
            </a:pPr>
            <a:r>
              <a:rPr lang="en-US" sz="1500" b="1" dirty="0">
                <a:solidFill>
                  <a:srgbClr val="00395A"/>
                </a:solidFill>
              </a:rPr>
              <a:t>Focus was on </a:t>
            </a:r>
            <a:r>
              <a:rPr lang="en-US" sz="1500" b="1" dirty="0" err="1">
                <a:solidFill>
                  <a:srgbClr val="00395A"/>
                </a:solidFill>
              </a:rPr>
              <a:t>numerics</a:t>
            </a:r>
            <a:r>
              <a:rPr lang="en-US" sz="1500" b="1" dirty="0">
                <a:solidFill>
                  <a:srgbClr val="00395A"/>
                </a:solidFill>
              </a:rPr>
              <a:t>: performance, numerical convergence, etc.</a:t>
            </a:r>
          </a:p>
          <a:p>
            <a:r>
              <a:rPr lang="en-US" sz="1500" b="1" dirty="0">
                <a:solidFill>
                  <a:srgbClr val="00395A"/>
                </a:solidFill>
              </a:rPr>
              <a:t>Focus was not on science, e.g., emittance preservation </a:t>
            </a:r>
            <a:r>
              <a:rPr lang="en-US" sz="1500" b="1" dirty="0">
                <a:solidFill>
                  <a:srgbClr val="00395A"/>
                </a:solidFill>
                <a:sym typeface="Wingdings" pitchFamily="2" charset="2"/>
              </a:rPr>
              <a:t> some tuning of plasma lens amplitude performed but not optimized. </a:t>
            </a:r>
            <a:endParaRPr lang="en-US" sz="1050" dirty="0">
              <a:solidFill>
                <a:srgbClr val="00395A"/>
              </a:solidFill>
            </a:endParaRPr>
          </a:p>
          <a:p>
            <a:pPr marL="214313" indent="-214313">
              <a:lnSpc>
                <a:spcPct val="150000"/>
              </a:lnSpc>
              <a:buFont typeface="Arial" panose="020B0604020202020204" pitchFamily="34" charset="0"/>
              <a:buChar char="•"/>
            </a:pPr>
            <a:endParaRPr lang="en-US" sz="1050" dirty="0">
              <a:solidFill>
                <a:srgbClr val="00395A"/>
              </a:solidFill>
              <a:latin typeface="+mn-lt"/>
            </a:endParaRPr>
          </a:p>
        </p:txBody>
      </p:sp>
      <p:sp>
        <p:nvSpPr>
          <p:cNvPr id="7" name="Google Shape;225;p33">
            <a:extLst>
              <a:ext uri="{FF2B5EF4-FFF2-40B4-BE49-F238E27FC236}">
                <a16:creationId xmlns:a16="http://schemas.microsoft.com/office/drawing/2014/main" id="{6EC022FF-7C46-BAB9-5EF1-58092BE01DDF}"/>
              </a:ext>
            </a:extLst>
          </p:cNvPr>
          <p:cNvSpPr txBox="1">
            <a:spLocks/>
          </p:cNvSpPr>
          <p:nvPr/>
        </p:nvSpPr>
        <p:spPr>
          <a:xfrm>
            <a:off x="108224" y="168481"/>
            <a:ext cx="8702400" cy="4161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tx1"/>
                </a:solidFill>
                <a:effectLst/>
                <a:latin typeface="Arial"/>
                <a:ea typeface="Arial"/>
                <a:cs typeface="Arial"/>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r>
              <a:rPr lang="en-US" sz="2200" b="1" dirty="0">
                <a:latin typeface="Avenir"/>
                <a:ea typeface="Avenir"/>
                <a:cs typeface="Avenir"/>
                <a:sym typeface="Avenir"/>
              </a:rPr>
              <a:t>Started with chain of 3 multi-GeV LWFA accelerator stages</a:t>
            </a:r>
          </a:p>
        </p:txBody>
      </p:sp>
      <p:grpSp>
        <p:nvGrpSpPr>
          <p:cNvPr id="8" name="Google Shape;226;p33">
            <a:extLst>
              <a:ext uri="{FF2B5EF4-FFF2-40B4-BE49-F238E27FC236}">
                <a16:creationId xmlns:a16="http://schemas.microsoft.com/office/drawing/2014/main" id="{429DC854-AE76-AC78-57B5-5D3144A45F9A}"/>
              </a:ext>
            </a:extLst>
          </p:cNvPr>
          <p:cNvGrpSpPr/>
          <p:nvPr/>
        </p:nvGrpSpPr>
        <p:grpSpPr>
          <a:xfrm>
            <a:off x="131821" y="620487"/>
            <a:ext cx="8245864" cy="40820"/>
            <a:chOff x="195943" y="1001487"/>
            <a:chExt cx="10994485" cy="54427"/>
          </a:xfrm>
        </p:grpSpPr>
        <p:cxnSp>
          <p:nvCxnSpPr>
            <p:cNvPr id="9" name="Google Shape;227;p33">
              <a:extLst>
                <a:ext uri="{FF2B5EF4-FFF2-40B4-BE49-F238E27FC236}">
                  <a16:creationId xmlns:a16="http://schemas.microsoft.com/office/drawing/2014/main" id="{2D311C76-BE3D-8B46-CCDA-7569AA726F67}"/>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3" name="Google Shape;228;p33">
              <a:extLst>
                <a:ext uri="{FF2B5EF4-FFF2-40B4-BE49-F238E27FC236}">
                  <a16:creationId xmlns:a16="http://schemas.microsoft.com/office/drawing/2014/main" id="{573C8087-DF72-4FE8-0768-1F170D22B9DD}"/>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4" name="TextBox 13">
            <a:extLst>
              <a:ext uri="{FF2B5EF4-FFF2-40B4-BE49-F238E27FC236}">
                <a16:creationId xmlns:a16="http://schemas.microsoft.com/office/drawing/2014/main" id="{17ADA0AD-99AD-1B38-D21A-45F4DB09F754}"/>
              </a:ext>
            </a:extLst>
          </p:cNvPr>
          <p:cNvSpPr txBox="1"/>
          <p:nvPr/>
        </p:nvSpPr>
        <p:spPr>
          <a:xfrm>
            <a:off x="8025947" y="450444"/>
            <a:ext cx="488946" cy="273536"/>
          </a:xfrm>
          <a:prstGeom prst="rect">
            <a:avLst/>
          </a:prstGeom>
          <a:noFill/>
        </p:spPr>
        <p:txBody>
          <a:bodyPr wrap="square" lIns="89154" tIns="68580" rIns="89154" bIns="68580" rtlCol="0" anchor="ctr" anchorCtr="0">
            <a:spAutoFit/>
          </a:bodyPr>
          <a:lstStyle/>
          <a:p>
            <a:pPr>
              <a:lnSpc>
                <a:spcPct val="90000"/>
              </a:lnSpc>
            </a:pPr>
            <a:r>
              <a:rPr lang="en-US" sz="975" b="1" dirty="0">
                <a:solidFill>
                  <a:srgbClr val="00395A"/>
                </a:solidFill>
              </a:rPr>
              <a:t>2019</a:t>
            </a:r>
          </a:p>
        </p:txBody>
      </p:sp>
      <p:sp>
        <p:nvSpPr>
          <p:cNvPr id="15" name="TextBox 14">
            <a:extLst>
              <a:ext uri="{FF2B5EF4-FFF2-40B4-BE49-F238E27FC236}">
                <a16:creationId xmlns:a16="http://schemas.microsoft.com/office/drawing/2014/main" id="{24BA33B2-82B9-70B8-3686-F65044D417C6}"/>
              </a:ext>
            </a:extLst>
          </p:cNvPr>
          <p:cNvSpPr txBox="1"/>
          <p:nvPr/>
        </p:nvSpPr>
        <p:spPr>
          <a:xfrm>
            <a:off x="4493059" y="3677335"/>
            <a:ext cx="4083169" cy="261610"/>
          </a:xfrm>
          <a:prstGeom prst="rect">
            <a:avLst/>
          </a:prstGeom>
          <a:noFill/>
        </p:spPr>
        <p:txBody>
          <a:bodyPr wrap="none" rtlCol="0">
            <a:spAutoFit/>
          </a:bodyPr>
          <a:lstStyle/>
          <a:p>
            <a:r>
              <a:rPr lang="en-US" sz="1100" dirty="0"/>
              <a:t>Movie from boosted frame data. Aspect ratio different from lab. </a:t>
            </a:r>
          </a:p>
        </p:txBody>
      </p:sp>
      <p:pic>
        <p:nvPicPr>
          <p:cNvPr id="11" name="Picture 10">
            <a:extLst>
              <a:ext uri="{FF2B5EF4-FFF2-40B4-BE49-F238E27FC236}">
                <a16:creationId xmlns:a16="http://schemas.microsoft.com/office/drawing/2014/main" id="{614D8E02-E1F0-0F36-58C3-D5EE0932EDF2}"/>
              </a:ext>
            </a:extLst>
          </p:cNvPr>
          <p:cNvPicPr>
            <a:picLocks noChangeAspect="1"/>
          </p:cNvPicPr>
          <p:nvPr/>
        </p:nvPicPr>
        <p:blipFill rotWithShape="1">
          <a:blip r:embed="rId6"/>
          <a:srcRect t="5408" b="9897"/>
          <a:stretch/>
        </p:blipFill>
        <p:spPr>
          <a:xfrm>
            <a:off x="8017840" y="-12875"/>
            <a:ext cx="1130404" cy="427413"/>
          </a:xfrm>
          <a:prstGeom prst="rect">
            <a:avLst/>
          </a:prstGeom>
          <a:solidFill>
            <a:srgbClr val="1F6CAD"/>
          </a:solidFill>
        </p:spPr>
      </p:pic>
    </p:spTree>
    <p:extLst>
      <p:ext uri="{BB962C8B-B14F-4D97-AF65-F5344CB8AC3E}">
        <p14:creationId xmlns:p14="http://schemas.microsoft.com/office/powerpoint/2010/main" val="373365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0"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226" name="Google Shape;226;p33"/>
          <p:cNvGrpSpPr/>
          <p:nvPr/>
        </p:nvGrpSpPr>
        <p:grpSpPr>
          <a:xfrm>
            <a:off x="131821" y="620487"/>
            <a:ext cx="8245864" cy="40820"/>
            <a:chOff x="195943" y="1001487"/>
            <a:chExt cx="10994485" cy="54427"/>
          </a:xfrm>
        </p:grpSpPr>
        <p:cxnSp>
          <p:nvCxnSpPr>
            <p:cNvPr id="227" name="Google Shape;227;p3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28" name="Google Shape;228;p3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335" name="Group 334">
            <a:extLst>
              <a:ext uri="{FF2B5EF4-FFF2-40B4-BE49-F238E27FC236}">
                <a16:creationId xmlns:a16="http://schemas.microsoft.com/office/drawing/2014/main" id="{8391CE82-D859-446F-EA24-16BA78049844}"/>
              </a:ext>
            </a:extLst>
          </p:cNvPr>
          <p:cNvGrpSpPr/>
          <p:nvPr/>
        </p:nvGrpSpPr>
        <p:grpSpPr>
          <a:xfrm>
            <a:off x="183559" y="696525"/>
            <a:ext cx="8785156" cy="176289"/>
            <a:chOff x="183559" y="696525"/>
            <a:chExt cx="8785156" cy="176289"/>
          </a:xfrm>
        </p:grpSpPr>
        <p:grpSp>
          <p:nvGrpSpPr>
            <p:cNvPr id="12" name="Group 11">
              <a:extLst>
                <a:ext uri="{FF2B5EF4-FFF2-40B4-BE49-F238E27FC236}">
                  <a16:creationId xmlns:a16="http://schemas.microsoft.com/office/drawing/2014/main" id="{93E81B8F-5BB5-C1E7-4C54-FC44212138A1}"/>
                </a:ext>
              </a:extLst>
            </p:cNvPr>
            <p:cNvGrpSpPr>
              <a:grpSpLocks noChangeAspect="1"/>
            </p:cNvGrpSpPr>
            <p:nvPr/>
          </p:nvGrpSpPr>
          <p:grpSpPr>
            <a:xfrm>
              <a:off x="183559" y="697745"/>
              <a:ext cx="4353084" cy="175069"/>
              <a:chOff x="323080" y="1622528"/>
              <a:chExt cx="10751618" cy="432400"/>
            </a:xfrm>
          </p:grpSpPr>
          <p:grpSp>
            <p:nvGrpSpPr>
              <p:cNvPr id="13" name="Group 12">
                <a:extLst>
                  <a:ext uri="{FF2B5EF4-FFF2-40B4-BE49-F238E27FC236}">
                    <a16:creationId xmlns:a16="http://schemas.microsoft.com/office/drawing/2014/main" id="{A9D3C856-68A0-DD11-1EB7-C5D4094385BB}"/>
                  </a:ext>
                </a:extLst>
              </p:cNvPr>
              <p:cNvGrpSpPr>
                <a:grpSpLocks noChangeAspect="1"/>
              </p:cNvGrpSpPr>
              <p:nvPr/>
            </p:nvGrpSpPr>
            <p:grpSpPr>
              <a:xfrm>
                <a:off x="323080" y="1622528"/>
                <a:ext cx="3121160" cy="432400"/>
                <a:chOff x="323080" y="1657101"/>
                <a:chExt cx="10720034" cy="1485136"/>
              </a:xfrm>
            </p:grpSpPr>
            <p:sp>
              <p:nvSpPr>
                <p:cNvPr id="54" name="Rectangle 53">
                  <a:extLst>
                    <a:ext uri="{FF2B5EF4-FFF2-40B4-BE49-F238E27FC236}">
                      <a16:creationId xmlns:a16="http://schemas.microsoft.com/office/drawing/2014/main" id="{AD3664A7-8AA5-5512-981B-1615F0A846B1}"/>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55" name="Rectangle 54">
                  <a:extLst>
                    <a:ext uri="{FF2B5EF4-FFF2-40B4-BE49-F238E27FC236}">
                      <a16:creationId xmlns:a16="http://schemas.microsoft.com/office/drawing/2014/main" id="{1E270FCF-013D-A966-E3FB-6D180B8DBA60}"/>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56" name="Rectangle 55">
                  <a:extLst>
                    <a:ext uri="{FF2B5EF4-FFF2-40B4-BE49-F238E27FC236}">
                      <a16:creationId xmlns:a16="http://schemas.microsoft.com/office/drawing/2014/main" id="{994245C7-2F37-812B-ABDD-DF84A4A9F0FF}"/>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57" name="Group 56">
                  <a:extLst>
                    <a:ext uri="{FF2B5EF4-FFF2-40B4-BE49-F238E27FC236}">
                      <a16:creationId xmlns:a16="http://schemas.microsoft.com/office/drawing/2014/main" id="{03500B38-49DF-E5F1-6021-0473E77086A5}"/>
                    </a:ext>
                  </a:extLst>
                </p:cNvPr>
                <p:cNvGrpSpPr/>
                <p:nvPr/>
              </p:nvGrpSpPr>
              <p:grpSpPr>
                <a:xfrm>
                  <a:off x="331015" y="2039451"/>
                  <a:ext cx="2589823" cy="720436"/>
                  <a:chOff x="887667" y="1662546"/>
                  <a:chExt cx="2589823" cy="720436"/>
                </a:xfrm>
              </p:grpSpPr>
              <p:sp>
                <p:nvSpPr>
                  <p:cNvPr id="198" name="Oval 197">
                    <a:extLst>
                      <a:ext uri="{FF2B5EF4-FFF2-40B4-BE49-F238E27FC236}">
                        <a16:creationId xmlns:a16="http://schemas.microsoft.com/office/drawing/2014/main" id="{705C4CFE-2947-E5F9-CE6F-7D61CF9507A3}"/>
                      </a:ext>
                    </a:extLst>
                  </p:cNvPr>
                  <p:cNvSpPr/>
                  <p:nvPr/>
                </p:nvSpPr>
                <p:spPr>
                  <a:xfrm>
                    <a:off x="3158836" y="1662546"/>
                    <a:ext cx="318654" cy="720436"/>
                  </a:xfrm>
                  <a:prstGeom prst="ellipse">
                    <a:avLst/>
                  </a:prstGeom>
                  <a:solidFill>
                    <a:srgbClr val="FF000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199" name="Oval 198">
                    <a:extLst>
                      <a:ext uri="{FF2B5EF4-FFF2-40B4-BE49-F238E27FC236}">
                        <a16:creationId xmlns:a16="http://schemas.microsoft.com/office/drawing/2014/main" id="{CCE7E342-78B9-FAA6-95C4-2306E41B8502}"/>
                      </a:ext>
                    </a:extLst>
                  </p:cNvPr>
                  <p:cNvSpPr/>
                  <p:nvPr/>
                </p:nvSpPr>
                <p:spPr>
                  <a:xfrm>
                    <a:off x="2590801" y="1662546"/>
                    <a:ext cx="568035" cy="720436"/>
                  </a:xfrm>
                  <a:prstGeom prst="ellipse">
                    <a:avLst/>
                  </a:prstGeom>
                  <a:solidFill>
                    <a:srgbClr val="040C8D">
                      <a:alpha val="38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00" name="Oval 199">
                    <a:extLst>
                      <a:ext uri="{FF2B5EF4-FFF2-40B4-BE49-F238E27FC236}">
                        <a16:creationId xmlns:a16="http://schemas.microsoft.com/office/drawing/2014/main" id="{83B5792F-8097-B2E5-F20D-04E2738671FF}"/>
                      </a:ext>
                    </a:extLst>
                  </p:cNvPr>
                  <p:cNvSpPr/>
                  <p:nvPr/>
                </p:nvSpPr>
                <p:spPr>
                  <a:xfrm>
                    <a:off x="2022764" y="1662546"/>
                    <a:ext cx="568035" cy="720436"/>
                  </a:xfrm>
                  <a:prstGeom prst="ellipse">
                    <a:avLst/>
                  </a:prstGeom>
                  <a:solidFill>
                    <a:srgbClr val="FFFF00">
                      <a:alpha val="35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01" name="Oval 200">
                    <a:extLst>
                      <a:ext uri="{FF2B5EF4-FFF2-40B4-BE49-F238E27FC236}">
                        <a16:creationId xmlns:a16="http://schemas.microsoft.com/office/drawing/2014/main" id="{52D76235-2AD3-69E9-6655-61D4D51106C6}"/>
                      </a:ext>
                    </a:extLst>
                  </p:cNvPr>
                  <p:cNvSpPr/>
                  <p:nvPr/>
                </p:nvSpPr>
                <p:spPr>
                  <a:xfrm>
                    <a:off x="1455703" y="1662546"/>
                    <a:ext cx="568035" cy="720436"/>
                  </a:xfrm>
                  <a:prstGeom prst="ellipse">
                    <a:avLst/>
                  </a:prstGeom>
                  <a:solidFill>
                    <a:srgbClr val="040C8D">
                      <a:alpha val="38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02" name="Oval 201">
                    <a:extLst>
                      <a:ext uri="{FF2B5EF4-FFF2-40B4-BE49-F238E27FC236}">
                        <a16:creationId xmlns:a16="http://schemas.microsoft.com/office/drawing/2014/main" id="{53FDC0FC-9AEC-44E4-2B16-1E32A0CEFDAE}"/>
                      </a:ext>
                    </a:extLst>
                  </p:cNvPr>
                  <p:cNvSpPr/>
                  <p:nvPr/>
                </p:nvSpPr>
                <p:spPr>
                  <a:xfrm>
                    <a:off x="887667" y="1662546"/>
                    <a:ext cx="568035" cy="720436"/>
                  </a:xfrm>
                  <a:prstGeom prst="ellipse">
                    <a:avLst/>
                  </a:prstGeom>
                  <a:solidFill>
                    <a:srgbClr val="FFFF00">
                      <a:alpha val="35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cxnSp>
              <p:nvCxnSpPr>
                <p:cNvPr id="58" name="Straight Arrow Connector 57">
                  <a:extLst>
                    <a:ext uri="{FF2B5EF4-FFF2-40B4-BE49-F238E27FC236}">
                      <a16:creationId xmlns:a16="http://schemas.microsoft.com/office/drawing/2014/main" id="{AE3AB31F-6FE0-D3C5-EF07-EF7FA179DEB7}"/>
                    </a:ext>
                  </a:extLst>
                </p:cNvPr>
                <p:cNvCxnSpPr>
                  <a:cxnSpLocks/>
                  <a:stCxn id="198" idx="6"/>
                </p:cNvCxnSpPr>
                <p:nvPr/>
              </p:nvCxnSpPr>
              <p:spPr>
                <a:xfrm>
                  <a:off x="2920832" y="2399673"/>
                  <a:ext cx="690045" cy="0"/>
                </a:xfrm>
                <a:prstGeom prst="straightConnector1">
                  <a:avLst/>
                </a:prstGeom>
                <a:ln w="12700">
                  <a:solidFill>
                    <a:schemeClr val="bg1">
                      <a:lumMod val="50000"/>
                    </a:schemeClr>
                  </a:solidFill>
                  <a:miter lim="800000"/>
                  <a:tailEnd type="triangle" w="sm" len="sm"/>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89CF0C80-F13E-ECC6-2790-0FFEAB5474C3}"/>
                    </a:ext>
                  </a:extLst>
                </p:cNvPr>
                <p:cNvGrpSpPr/>
                <p:nvPr/>
              </p:nvGrpSpPr>
              <p:grpSpPr>
                <a:xfrm>
                  <a:off x="323080" y="1866269"/>
                  <a:ext cx="7501445" cy="1066800"/>
                  <a:chOff x="323080" y="1866269"/>
                  <a:chExt cx="7501445" cy="1066800"/>
                </a:xfrm>
              </p:grpSpPr>
              <p:cxnSp>
                <p:nvCxnSpPr>
                  <p:cNvPr id="195" name="Straight Connector 194">
                    <a:extLst>
                      <a:ext uri="{FF2B5EF4-FFF2-40B4-BE49-F238E27FC236}">
                        <a16:creationId xmlns:a16="http://schemas.microsoft.com/office/drawing/2014/main" id="{99E40469-9C4E-8ED1-69CB-801D89ED08A8}"/>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ED15D67-8CFD-0A1B-A8D0-641AEDCEB8B5}"/>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E15B0C6-33F6-B00E-83FB-03B6B8DA8FF8}"/>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927CD5A2-9E50-BE0F-B270-5B60EC884AA1}"/>
                    </a:ext>
                  </a:extLst>
                </p:cNvPr>
                <p:cNvGrpSpPr/>
                <p:nvPr/>
              </p:nvGrpSpPr>
              <p:grpSpPr>
                <a:xfrm>
                  <a:off x="3811623" y="1657101"/>
                  <a:ext cx="3747359" cy="1485136"/>
                  <a:chOff x="3811623" y="1657101"/>
                  <a:chExt cx="3747359" cy="1485136"/>
                </a:xfrm>
              </p:grpSpPr>
              <p:cxnSp>
                <p:nvCxnSpPr>
                  <p:cNvPr id="193" name="Straight Connector 192">
                    <a:extLst>
                      <a:ext uri="{FF2B5EF4-FFF2-40B4-BE49-F238E27FC236}">
                        <a16:creationId xmlns:a16="http://schemas.microsoft.com/office/drawing/2014/main" id="{4A5C7401-69CE-B635-9C57-5DF135D85ABA}"/>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6088CDA-2E4A-8A71-EB2E-089578D2EC56}"/>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B36CD753-DE48-8790-7E0E-8FB255191BBD}"/>
                    </a:ext>
                  </a:extLst>
                </p:cNvPr>
                <p:cNvGrpSpPr/>
                <p:nvPr/>
              </p:nvGrpSpPr>
              <p:grpSpPr>
                <a:xfrm>
                  <a:off x="2065370" y="2039451"/>
                  <a:ext cx="5541817" cy="720436"/>
                  <a:chOff x="2453301" y="1984033"/>
                  <a:chExt cx="5541817" cy="720436"/>
                </a:xfrm>
              </p:grpSpPr>
              <p:sp>
                <p:nvSpPr>
                  <p:cNvPr id="62" name="Oval 61">
                    <a:extLst>
                      <a:ext uri="{FF2B5EF4-FFF2-40B4-BE49-F238E27FC236}">
                        <a16:creationId xmlns:a16="http://schemas.microsoft.com/office/drawing/2014/main" id="{7657901C-FDC1-6098-C4A7-5123204803D4}"/>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63" name="Oval 62">
                    <a:extLst>
                      <a:ext uri="{FF2B5EF4-FFF2-40B4-BE49-F238E27FC236}">
                        <a16:creationId xmlns:a16="http://schemas.microsoft.com/office/drawing/2014/main" id="{75190CD1-E5B8-5AC3-D04F-D37C3AE0B205}"/>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192" name="Oval 191">
                    <a:extLst>
                      <a:ext uri="{FF2B5EF4-FFF2-40B4-BE49-F238E27FC236}">
                        <a16:creationId xmlns:a16="http://schemas.microsoft.com/office/drawing/2014/main" id="{42AC1C9D-30E9-4188-CDA9-0EBFF5608CD6}"/>
                      </a:ext>
                    </a:extLst>
                  </p:cNvPr>
                  <p:cNvSpPr/>
                  <p:nvPr/>
                </p:nvSpPr>
                <p:spPr>
                  <a:xfrm>
                    <a:off x="2453301" y="2302688"/>
                    <a:ext cx="332509" cy="83127"/>
                  </a:xfrm>
                  <a:prstGeom prst="ellipse">
                    <a:avLst/>
                  </a:prstGeom>
                  <a:solidFill>
                    <a:schemeClr val="bg1"/>
                  </a:solidFill>
                  <a:ln w="19050">
                    <a:solidFill>
                      <a:srgbClr val="00EF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14" name="Group 13">
                <a:extLst>
                  <a:ext uri="{FF2B5EF4-FFF2-40B4-BE49-F238E27FC236}">
                    <a16:creationId xmlns:a16="http://schemas.microsoft.com/office/drawing/2014/main" id="{CAA6C715-14C4-930A-6724-FA255A9A5BC5}"/>
                  </a:ext>
                </a:extLst>
              </p:cNvPr>
              <p:cNvGrpSpPr/>
              <p:nvPr/>
            </p:nvGrpSpPr>
            <p:grpSpPr>
              <a:xfrm>
                <a:off x="10141529" y="1684373"/>
                <a:ext cx="933169" cy="308710"/>
                <a:chOff x="9878561" y="1685737"/>
                <a:chExt cx="933169" cy="308710"/>
              </a:xfrm>
            </p:grpSpPr>
            <p:sp>
              <p:nvSpPr>
                <p:cNvPr id="52" name="Rectangle 51">
                  <a:extLst>
                    <a:ext uri="{FF2B5EF4-FFF2-40B4-BE49-F238E27FC236}">
                      <a16:creationId xmlns:a16="http://schemas.microsoft.com/office/drawing/2014/main" id="{CBEE1F2D-0232-5A94-984C-2ADF521AF46B}"/>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53" name="Straight Connector 52">
                  <a:extLst>
                    <a:ext uri="{FF2B5EF4-FFF2-40B4-BE49-F238E27FC236}">
                      <a16:creationId xmlns:a16="http://schemas.microsoft.com/office/drawing/2014/main" id="{57F27CE3-8ED5-0414-DA7D-5BBA63238CB3}"/>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B5B036B-A4C9-0AC3-543F-A2396F2E6A5A}"/>
                  </a:ext>
                </a:extLst>
              </p:cNvPr>
              <p:cNvGrpSpPr>
                <a:grpSpLocks noChangeAspect="1"/>
              </p:cNvGrpSpPr>
              <p:nvPr/>
            </p:nvGrpSpPr>
            <p:grpSpPr>
              <a:xfrm>
                <a:off x="6862298" y="1623844"/>
                <a:ext cx="3102159" cy="429768"/>
                <a:chOff x="323080" y="1657101"/>
                <a:chExt cx="10720034" cy="1485136"/>
              </a:xfrm>
            </p:grpSpPr>
            <p:sp>
              <p:nvSpPr>
                <p:cNvPr id="39" name="Rectangle 38">
                  <a:extLst>
                    <a:ext uri="{FF2B5EF4-FFF2-40B4-BE49-F238E27FC236}">
                      <a16:creationId xmlns:a16="http://schemas.microsoft.com/office/drawing/2014/main" id="{B13A2190-F341-0E6E-0C36-C654D07D1EFC}"/>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0" name="Rectangle 39">
                  <a:extLst>
                    <a:ext uri="{FF2B5EF4-FFF2-40B4-BE49-F238E27FC236}">
                      <a16:creationId xmlns:a16="http://schemas.microsoft.com/office/drawing/2014/main" id="{3F875F47-DD27-A402-8041-14245BDA0426}"/>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1" name="Rectangle 40">
                  <a:extLst>
                    <a:ext uri="{FF2B5EF4-FFF2-40B4-BE49-F238E27FC236}">
                      <a16:creationId xmlns:a16="http://schemas.microsoft.com/office/drawing/2014/main" id="{623F8577-72B1-4E0C-5A05-15964F8359C2}"/>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2" name="Group 41">
                  <a:extLst>
                    <a:ext uri="{FF2B5EF4-FFF2-40B4-BE49-F238E27FC236}">
                      <a16:creationId xmlns:a16="http://schemas.microsoft.com/office/drawing/2014/main" id="{8E132BA9-1E87-E705-60EE-93AF35C6AEFF}"/>
                    </a:ext>
                  </a:extLst>
                </p:cNvPr>
                <p:cNvGrpSpPr/>
                <p:nvPr/>
              </p:nvGrpSpPr>
              <p:grpSpPr>
                <a:xfrm>
                  <a:off x="323080" y="1866269"/>
                  <a:ext cx="7501445" cy="1066800"/>
                  <a:chOff x="323080" y="1866269"/>
                  <a:chExt cx="7501445" cy="1066800"/>
                </a:xfrm>
              </p:grpSpPr>
              <p:cxnSp>
                <p:nvCxnSpPr>
                  <p:cNvPr id="49" name="Straight Connector 48">
                    <a:extLst>
                      <a:ext uri="{FF2B5EF4-FFF2-40B4-BE49-F238E27FC236}">
                        <a16:creationId xmlns:a16="http://schemas.microsoft.com/office/drawing/2014/main" id="{3DAFC255-53F4-8586-4A7F-7AD0822B0855}"/>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A1EB2A-4F59-17FC-8FBE-84B970AC1624}"/>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DE5BC98-1E69-DB44-6F0D-D133B44507EB}"/>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E38CEA1-D74D-436A-4157-3D8E85316A19}"/>
                    </a:ext>
                  </a:extLst>
                </p:cNvPr>
                <p:cNvGrpSpPr/>
                <p:nvPr/>
              </p:nvGrpSpPr>
              <p:grpSpPr>
                <a:xfrm>
                  <a:off x="3811623" y="1657101"/>
                  <a:ext cx="3747359" cy="1485136"/>
                  <a:chOff x="3811623" y="1657101"/>
                  <a:chExt cx="3747359" cy="1485136"/>
                </a:xfrm>
              </p:grpSpPr>
              <p:cxnSp>
                <p:nvCxnSpPr>
                  <p:cNvPr id="47" name="Straight Connector 46">
                    <a:extLst>
                      <a:ext uri="{FF2B5EF4-FFF2-40B4-BE49-F238E27FC236}">
                        <a16:creationId xmlns:a16="http://schemas.microsoft.com/office/drawing/2014/main" id="{213BE826-873A-A1FB-2707-D8B2A03F261E}"/>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FE511C1-AF55-F98C-913C-86CFEECE7A6E}"/>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E5053C5-37AA-CA9E-EF78-B87A82C69F8D}"/>
                    </a:ext>
                  </a:extLst>
                </p:cNvPr>
                <p:cNvGrpSpPr/>
                <p:nvPr/>
              </p:nvGrpSpPr>
              <p:grpSpPr>
                <a:xfrm>
                  <a:off x="3765965" y="2039451"/>
                  <a:ext cx="3841222" cy="720436"/>
                  <a:chOff x="4153896" y="1984033"/>
                  <a:chExt cx="3841222" cy="720436"/>
                </a:xfrm>
              </p:grpSpPr>
              <p:sp>
                <p:nvSpPr>
                  <p:cNvPr id="45" name="Oval 44">
                    <a:extLst>
                      <a:ext uri="{FF2B5EF4-FFF2-40B4-BE49-F238E27FC236}">
                        <a16:creationId xmlns:a16="http://schemas.microsoft.com/office/drawing/2014/main" id="{9357722B-62EE-E9F6-F58B-C77236B64963}"/>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6" name="Oval 45">
                    <a:extLst>
                      <a:ext uri="{FF2B5EF4-FFF2-40B4-BE49-F238E27FC236}">
                        <a16:creationId xmlns:a16="http://schemas.microsoft.com/office/drawing/2014/main" id="{A1436E69-2456-2B69-EBFC-628C8BAB8814}"/>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16" name="Group 15">
                <a:extLst>
                  <a:ext uri="{FF2B5EF4-FFF2-40B4-BE49-F238E27FC236}">
                    <a16:creationId xmlns:a16="http://schemas.microsoft.com/office/drawing/2014/main" id="{E2757844-7432-89F1-D224-DE56640DAF28}"/>
                  </a:ext>
                </a:extLst>
              </p:cNvPr>
              <p:cNvGrpSpPr>
                <a:grpSpLocks noChangeAspect="1"/>
              </p:cNvGrpSpPr>
              <p:nvPr/>
            </p:nvGrpSpPr>
            <p:grpSpPr>
              <a:xfrm>
                <a:off x="3603034" y="1623844"/>
                <a:ext cx="3102159" cy="429768"/>
                <a:chOff x="323080" y="1657101"/>
                <a:chExt cx="10720034" cy="1485136"/>
              </a:xfrm>
            </p:grpSpPr>
            <p:sp>
              <p:nvSpPr>
                <p:cNvPr id="26" name="Rectangle 25">
                  <a:extLst>
                    <a:ext uri="{FF2B5EF4-FFF2-40B4-BE49-F238E27FC236}">
                      <a16:creationId xmlns:a16="http://schemas.microsoft.com/office/drawing/2014/main" id="{B10BEC00-236A-8A1B-E62C-CDD26AA5743B}"/>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7" name="Rectangle 26">
                  <a:extLst>
                    <a:ext uri="{FF2B5EF4-FFF2-40B4-BE49-F238E27FC236}">
                      <a16:creationId xmlns:a16="http://schemas.microsoft.com/office/drawing/2014/main" id="{4AB79ABF-4B01-30B9-5081-7969DD4B2F62}"/>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8" name="Rectangle 27">
                  <a:extLst>
                    <a:ext uri="{FF2B5EF4-FFF2-40B4-BE49-F238E27FC236}">
                      <a16:creationId xmlns:a16="http://schemas.microsoft.com/office/drawing/2014/main" id="{DEF7CFC0-C997-67A5-3BCB-7CE6169B17DF}"/>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9" name="Group 28">
                  <a:extLst>
                    <a:ext uri="{FF2B5EF4-FFF2-40B4-BE49-F238E27FC236}">
                      <a16:creationId xmlns:a16="http://schemas.microsoft.com/office/drawing/2014/main" id="{35FE5AA4-D94D-F7A4-5752-AA42D4E40CBB}"/>
                    </a:ext>
                  </a:extLst>
                </p:cNvPr>
                <p:cNvGrpSpPr/>
                <p:nvPr/>
              </p:nvGrpSpPr>
              <p:grpSpPr>
                <a:xfrm>
                  <a:off x="323080" y="1866269"/>
                  <a:ext cx="7501445" cy="1066800"/>
                  <a:chOff x="323080" y="1866269"/>
                  <a:chExt cx="7501445" cy="1066800"/>
                </a:xfrm>
              </p:grpSpPr>
              <p:cxnSp>
                <p:nvCxnSpPr>
                  <p:cNvPr id="36" name="Straight Connector 35">
                    <a:extLst>
                      <a:ext uri="{FF2B5EF4-FFF2-40B4-BE49-F238E27FC236}">
                        <a16:creationId xmlns:a16="http://schemas.microsoft.com/office/drawing/2014/main" id="{102D437D-D95F-A408-01F4-97A48907E2F5}"/>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8840CD5-7869-9C71-3C82-6CF06FE54139}"/>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160782-8881-E2A1-5127-2323F08E6AE6}"/>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E03777FD-38CC-DCF3-BBEE-A90BF8C22166}"/>
                    </a:ext>
                  </a:extLst>
                </p:cNvPr>
                <p:cNvGrpSpPr/>
                <p:nvPr/>
              </p:nvGrpSpPr>
              <p:grpSpPr>
                <a:xfrm>
                  <a:off x="3811623" y="1657101"/>
                  <a:ext cx="3747359" cy="1485136"/>
                  <a:chOff x="3811623" y="1657101"/>
                  <a:chExt cx="3747359" cy="1485136"/>
                </a:xfrm>
              </p:grpSpPr>
              <p:cxnSp>
                <p:nvCxnSpPr>
                  <p:cNvPr id="34" name="Straight Connector 33">
                    <a:extLst>
                      <a:ext uri="{FF2B5EF4-FFF2-40B4-BE49-F238E27FC236}">
                        <a16:creationId xmlns:a16="http://schemas.microsoft.com/office/drawing/2014/main" id="{A7A1FBC6-BA58-1A71-FA9F-503A10DF6796}"/>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C822B1-1147-688D-A18F-A9BF14AA28CD}"/>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C60A319-5177-D49D-3D05-AB20B5D3F692}"/>
                    </a:ext>
                  </a:extLst>
                </p:cNvPr>
                <p:cNvGrpSpPr/>
                <p:nvPr/>
              </p:nvGrpSpPr>
              <p:grpSpPr>
                <a:xfrm>
                  <a:off x="3765965" y="2039451"/>
                  <a:ext cx="3841222" cy="720436"/>
                  <a:chOff x="4153896" y="1984033"/>
                  <a:chExt cx="3841222" cy="720436"/>
                </a:xfrm>
              </p:grpSpPr>
              <p:sp>
                <p:nvSpPr>
                  <p:cNvPr id="32" name="Oval 31">
                    <a:extLst>
                      <a:ext uri="{FF2B5EF4-FFF2-40B4-BE49-F238E27FC236}">
                        <a16:creationId xmlns:a16="http://schemas.microsoft.com/office/drawing/2014/main" id="{32230AB9-6F64-A519-A87E-F65D57C5BD49}"/>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3" name="Oval 32">
                    <a:extLst>
                      <a:ext uri="{FF2B5EF4-FFF2-40B4-BE49-F238E27FC236}">
                        <a16:creationId xmlns:a16="http://schemas.microsoft.com/office/drawing/2014/main" id="{F991A622-8F40-3E22-4775-0B3CDC982DDE}"/>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17" name="Group 16">
                <a:extLst>
                  <a:ext uri="{FF2B5EF4-FFF2-40B4-BE49-F238E27FC236}">
                    <a16:creationId xmlns:a16="http://schemas.microsoft.com/office/drawing/2014/main" id="{A68C0ACB-C5B2-052D-C168-50EBD2F764A4}"/>
                  </a:ext>
                </a:extLst>
              </p:cNvPr>
              <p:cNvGrpSpPr/>
              <p:nvPr/>
            </p:nvGrpSpPr>
            <p:grpSpPr>
              <a:xfrm>
                <a:off x="3508829" y="1623844"/>
                <a:ext cx="29081" cy="429768"/>
                <a:chOff x="3485123" y="1621164"/>
                <a:chExt cx="29081" cy="429768"/>
              </a:xfrm>
            </p:grpSpPr>
            <p:cxnSp>
              <p:nvCxnSpPr>
                <p:cNvPr id="24" name="Straight Connector 23">
                  <a:extLst>
                    <a:ext uri="{FF2B5EF4-FFF2-40B4-BE49-F238E27FC236}">
                      <a16:creationId xmlns:a16="http://schemas.microsoft.com/office/drawing/2014/main" id="{C20CB48B-BA1C-8434-3922-80026879E663}"/>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B7F1E23-E7C0-F119-7E53-7961D067E2C9}"/>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18" name="Group 17">
                <a:extLst>
                  <a:ext uri="{FF2B5EF4-FFF2-40B4-BE49-F238E27FC236}">
                    <a16:creationId xmlns:a16="http://schemas.microsoft.com/office/drawing/2014/main" id="{92868050-4D29-028A-E8DF-DBEBA19F33A9}"/>
                  </a:ext>
                </a:extLst>
              </p:cNvPr>
              <p:cNvGrpSpPr/>
              <p:nvPr/>
            </p:nvGrpSpPr>
            <p:grpSpPr>
              <a:xfrm>
                <a:off x="6766803" y="1623844"/>
                <a:ext cx="29081" cy="429768"/>
                <a:chOff x="3485123" y="1621164"/>
                <a:chExt cx="29081" cy="429768"/>
              </a:xfrm>
            </p:grpSpPr>
            <p:cxnSp>
              <p:nvCxnSpPr>
                <p:cNvPr id="22" name="Straight Connector 21">
                  <a:extLst>
                    <a:ext uri="{FF2B5EF4-FFF2-40B4-BE49-F238E27FC236}">
                      <a16:creationId xmlns:a16="http://schemas.microsoft.com/office/drawing/2014/main" id="{8371E0B6-02B9-55E3-9B37-14B11FBAA237}"/>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E2AE464-82E6-97D8-A2E5-EB4300552131}"/>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19" name="Group 18">
                <a:extLst>
                  <a:ext uri="{FF2B5EF4-FFF2-40B4-BE49-F238E27FC236}">
                    <a16:creationId xmlns:a16="http://schemas.microsoft.com/office/drawing/2014/main" id="{4E9E038F-3DE6-5A63-F7B9-7DA0B0E4EC65}"/>
                  </a:ext>
                </a:extLst>
              </p:cNvPr>
              <p:cNvGrpSpPr/>
              <p:nvPr/>
            </p:nvGrpSpPr>
            <p:grpSpPr>
              <a:xfrm>
                <a:off x="10031549" y="1623844"/>
                <a:ext cx="29081" cy="429768"/>
                <a:chOff x="3485123" y="1621164"/>
                <a:chExt cx="29081" cy="429768"/>
              </a:xfrm>
            </p:grpSpPr>
            <p:cxnSp>
              <p:nvCxnSpPr>
                <p:cNvPr id="20" name="Straight Connector 19">
                  <a:extLst>
                    <a:ext uri="{FF2B5EF4-FFF2-40B4-BE49-F238E27FC236}">
                      <a16:creationId xmlns:a16="http://schemas.microsoft.com/office/drawing/2014/main" id="{29D2EE77-18A8-3D0D-B977-F5399F7F5C5E}"/>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C31455E-C10B-4C3B-15F3-0480A2B41F09}"/>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334" name="Group 333">
              <a:extLst>
                <a:ext uri="{FF2B5EF4-FFF2-40B4-BE49-F238E27FC236}">
                  <a16:creationId xmlns:a16="http://schemas.microsoft.com/office/drawing/2014/main" id="{31A10E02-27B8-688E-E327-7FE43B35019C}"/>
                </a:ext>
              </a:extLst>
            </p:cNvPr>
            <p:cNvGrpSpPr/>
            <p:nvPr/>
          </p:nvGrpSpPr>
          <p:grpSpPr>
            <a:xfrm>
              <a:off x="4569663" y="696525"/>
              <a:ext cx="4399052" cy="175069"/>
              <a:chOff x="4569663" y="696525"/>
              <a:chExt cx="4399052" cy="175069"/>
            </a:xfrm>
          </p:grpSpPr>
          <p:grpSp>
            <p:nvGrpSpPr>
              <p:cNvPr id="270" name="Group 269">
                <a:extLst>
                  <a:ext uri="{FF2B5EF4-FFF2-40B4-BE49-F238E27FC236}">
                    <a16:creationId xmlns:a16="http://schemas.microsoft.com/office/drawing/2014/main" id="{B714912D-C083-2948-647C-3EFD2F6977BE}"/>
                  </a:ext>
                </a:extLst>
              </p:cNvPr>
              <p:cNvGrpSpPr>
                <a:grpSpLocks noChangeAspect="1"/>
              </p:cNvGrpSpPr>
              <p:nvPr/>
            </p:nvGrpSpPr>
            <p:grpSpPr>
              <a:xfrm>
                <a:off x="4615631" y="696525"/>
                <a:ext cx="4353084" cy="175069"/>
                <a:chOff x="323080" y="1622528"/>
                <a:chExt cx="10751618" cy="432400"/>
              </a:xfrm>
            </p:grpSpPr>
            <p:grpSp>
              <p:nvGrpSpPr>
                <p:cNvPr id="271" name="Group 270">
                  <a:extLst>
                    <a:ext uri="{FF2B5EF4-FFF2-40B4-BE49-F238E27FC236}">
                      <a16:creationId xmlns:a16="http://schemas.microsoft.com/office/drawing/2014/main" id="{125D76EB-DB58-D45C-C805-C6322D31E508}"/>
                    </a:ext>
                  </a:extLst>
                </p:cNvPr>
                <p:cNvGrpSpPr>
                  <a:grpSpLocks noChangeAspect="1"/>
                </p:cNvGrpSpPr>
                <p:nvPr/>
              </p:nvGrpSpPr>
              <p:grpSpPr>
                <a:xfrm>
                  <a:off x="323080" y="1622528"/>
                  <a:ext cx="3121160" cy="432400"/>
                  <a:chOff x="323080" y="1657101"/>
                  <a:chExt cx="10720034" cy="1485136"/>
                </a:xfrm>
              </p:grpSpPr>
              <p:sp>
                <p:nvSpPr>
                  <p:cNvPr id="312" name="Rectangle 311">
                    <a:extLst>
                      <a:ext uri="{FF2B5EF4-FFF2-40B4-BE49-F238E27FC236}">
                        <a16:creationId xmlns:a16="http://schemas.microsoft.com/office/drawing/2014/main" id="{D5591877-68E8-0EF6-1A33-28C276503CF8}"/>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13" name="Rectangle 312">
                    <a:extLst>
                      <a:ext uri="{FF2B5EF4-FFF2-40B4-BE49-F238E27FC236}">
                        <a16:creationId xmlns:a16="http://schemas.microsoft.com/office/drawing/2014/main" id="{D6E924EC-A81E-91F7-4CE5-71914DF71DBA}"/>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14" name="Rectangle 313">
                    <a:extLst>
                      <a:ext uri="{FF2B5EF4-FFF2-40B4-BE49-F238E27FC236}">
                        <a16:creationId xmlns:a16="http://schemas.microsoft.com/office/drawing/2014/main" id="{030A9B94-AC36-3DAF-6465-F1F1C542CBA6}"/>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17" name="Group 316">
                    <a:extLst>
                      <a:ext uri="{FF2B5EF4-FFF2-40B4-BE49-F238E27FC236}">
                        <a16:creationId xmlns:a16="http://schemas.microsoft.com/office/drawing/2014/main" id="{7FD9E24A-C344-2BB8-4FE7-50D62699A7F0}"/>
                      </a:ext>
                    </a:extLst>
                  </p:cNvPr>
                  <p:cNvGrpSpPr/>
                  <p:nvPr/>
                </p:nvGrpSpPr>
                <p:grpSpPr>
                  <a:xfrm>
                    <a:off x="323080" y="1866269"/>
                    <a:ext cx="7501445" cy="1066800"/>
                    <a:chOff x="323080" y="1866269"/>
                    <a:chExt cx="7501445" cy="1066800"/>
                  </a:xfrm>
                </p:grpSpPr>
                <p:cxnSp>
                  <p:nvCxnSpPr>
                    <p:cNvPr id="325" name="Straight Connector 324">
                      <a:extLst>
                        <a:ext uri="{FF2B5EF4-FFF2-40B4-BE49-F238E27FC236}">
                          <a16:creationId xmlns:a16="http://schemas.microsoft.com/office/drawing/2014/main" id="{060EC80F-8C4A-3C0A-EB01-5E2CEB6EF46D}"/>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5ADCD825-DF4B-5DB8-D6FC-C619DC075084}"/>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A2B375B-DB9B-99FF-0D4F-70B87E8C9460}"/>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18" name="Group 317">
                    <a:extLst>
                      <a:ext uri="{FF2B5EF4-FFF2-40B4-BE49-F238E27FC236}">
                        <a16:creationId xmlns:a16="http://schemas.microsoft.com/office/drawing/2014/main" id="{E47AF64C-979E-45C4-3278-D876354A0A62}"/>
                      </a:ext>
                    </a:extLst>
                  </p:cNvPr>
                  <p:cNvGrpSpPr/>
                  <p:nvPr/>
                </p:nvGrpSpPr>
                <p:grpSpPr>
                  <a:xfrm>
                    <a:off x="3811623" y="1657101"/>
                    <a:ext cx="3747359" cy="1485136"/>
                    <a:chOff x="3811623" y="1657101"/>
                    <a:chExt cx="3747359" cy="1485136"/>
                  </a:xfrm>
                </p:grpSpPr>
                <p:cxnSp>
                  <p:nvCxnSpPr>
                    <p:cNvPr id="323" name="Straight Connector 322">
                      <a:extLst>
                        <a:ext uri="{FF2B5EF4-FFF2-40B4-BE49-F238E27FC236}">
                          <a16:creationId xmlns:a16="http://schemas.microsoft.com/office/drawing/2014/main" id="{981EA10A-6712-3389-6CB6-34170696139F}"/>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6FB8AF8B-E72E-F855-AA71-C922628BCF88}"/>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66352CF9-C2F1-CE8C-440B-8482406AD983}"/>
                      </a:ext>
                    </a:extLst>
                  </p:cNvPr>
                  <p:cNvGrpSpPr/>
                  <p:nvPr/>
                </p:nvGrpSpPr>
                <p:grpSpPr>
                  <a:xfrm>
                    <a:off x="3765965" y="2039451"/>
                    <a:ext cx="3841222" cy="720436"/>
                    <a:chOff x="4153896" y="1984033"/>
                    <a:chExt cx="3841222" cy="720436"/>
                  </a:xfrm>
                </p:grpSpPr>
                <p:sp>
                  <p:nvSpPr>
                    <p:cNvPr id="320" name="Oval 319">
                      <a:extLst>
                        <a:ext uri="{FF2B5EF4-FFF2-40B4-BE49-F238E27FC236}">
                          <a16:creationId xmlns:a16="http://schemas.microsoft.com/office/drawing/2014/main" id="{0D1DD550-5998-A57E-CAD5-C41243F9A633}"/>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21" name="Oval 320">
                      <a:extLst>
                        <a:ext uri="{FF2B5EF4-FFF2-40B4-BE49-F238E27FC236}">
                          <a16:creationId xmlns:a16="http://schemas.microsoft.com/office/drawing/2014/main" id="{20743646-F455-4E3F-4931-72EAC850A448}"/>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72" name="Group 271">
                  <a:extLst>
                    <a:ext uri="{FF2B5EF4-FFF2-40B4-BE49-F238E27FC236}">
                      <a16:creationId xmlns:a16="http://schemas.microsoft.com/office/drawing/2014/main" id="{A1F94C25-5BE5-120D-E854-EF33D30AE82F}"/>
                    </a:ext>
                  </a:extLst>
                </p:cNvPr>
                <p:cNvGrpSpPr/>
                <p:nvPr/>
              </p:nvGrpSpPr>
              <p:grpSpPr>
                <a:xfrm>
                  <a:off x="10141529" y="1684373"/>
                  <a:ext cx="933169" cy="308710"/>
                  <a:chOff x="9878561" y="1685737"/>
                  <a:chExt cx="933169" cy="308710"/>
                </a:xfrm>
              </p:grpSpPr>
              <p:sp>
                <p:nvSpPr>
                  <p:cNvPr id="310" name="Rectangle 309">
                    <a:extLst>
                      <a:ext uri="{FF2B5EF4-FFF2-40B4-BE49-F238E27FC236}">
                        <a16:creationId xmlns:a16="http://schemas.microsoft.com/office/drawing/2014/main" id="{99168DE2-44D3-FFFB-EECF-6281FC5C1551}"/>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311" name="Straight Connector 310">
                    <a:extLst>
                      <a:ext uri="{FF2B5EF4-FFF2-40B4-BE49-F238E27FC236}">
                        <a16:creationId xmlns:a16="http://schemas.microsoft.com/office/drawing/2014/main" id="{89B87B66-DCEF-BA9A-68AE-EC9DA9CFC555}"/>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F8E733AB-63EE-ED28-371B-8799D3633EB3}"/>
                    </a:ext>
                  </a:extLst>
                </p:cNvPr>
                <p:cNvGrpSpPr>
                  <a:grpSpLocks noChangeAspect="1"/>
                </p:cNvGrpSpPr>
                <p:nvPr/>
              </p:nvGrpSpPr>
              <p:grpSpPr>
                <a:xfrm>
                  <a:off x="6862298" y="1623844"/>
                  <a:ext cx="3102159" cy="429768"/>
                  <a:chOff x="323080" y="1657101"/>
                  <a:chExt cx="10720034" cy="1485136"/>
                </a:xfrm>
              </p:grpSpPr>
              <p:sp>
                <p:nvSpPr>
                  <p:cNvPr id="297" name="Rectangle 296">
                    <a:extLst>
                      <a:ext uri="{FF2B5EF4-FFF2-40B4-BE49-F238E27FC236}">
                        <a16:creationId xmlns:a16="http://schemas.microsoft.com/office/drawing/2014/main" id="{61DB218A-69F5-D3FD-8A2D-192B19034FE2}"/>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98" name="Rectangle 297">
                    <a:extLst>
                      <a:ext uri="{FF2B5EF4-FFF2-40B4-BE49-F238E27FC236}">
                        <a16:creationId xmlns:a16="http://schemas.microsoft.com/office/drawing/2014/main" id="{3CC8CE29-50D2-0B6C-BF2F-51A516F3E9DB}"/>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99" name="Rectangle 298">
                    <a:extLst>
                      <a:ext uri="{FF2B5EF4-FFF2-40B4-BE49-F238E27FC236}">
                        <a16:creationId xmlns:a16="http://schemas.microsoft.com/office/drawing/2014/main" id="{9617D75D-E3B1-D794-0940-715D6E2A7127}"/>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00" name="Group 299">
                    <a:extLst>
                      <a:ext uri="{FF2B5EF4-FFF2-40B4-BE49-F238E27FC236}">
                        <a16:creationId xmlns:a16="http://schemas.microsoft.com/office/drawing/2014/main" id="{816CCF61-1838-8437-A7C4-C2ECFB669E72}"/>
                      </a:ext>
                    </a:extLst>
                  </p:cNvPr>
                  <p:cNvGrpSpPr/>
                  <p:nvPr/>
                </p:nvGrpSpPr>
                <p:grpSpPr>
                  <a:xfrm>
                    <a:off x="323080" y="1866269"/>
                    <a:ext cx="7501445" cy="1066800"/>
                    <a:chOff x="323080" y="1866269"/>
                    <a:chExt cx="7501445" cy="1066800"/>
                  </a:xfrm>
                </p:grpSpPr>
                <p:cxnSp>
                  <p:nvCxnSpPr>
                    <p:cNvPr id="307" name="Straight Connector 306">
                      <a:extLst>
                        <a:ext uri="{FF2B5EF4-FFF2-40B4-BE49-F238E27FC236}">
                          <a16:creationId xmlns:a16="http://schemas.microsoft.com/office/drawing/2014/main" id="{E7505E19-1EA8-1FC2-457C-CD853B2BEE77}"/>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EDFEBE12-2E28-FC17-F88D-B0C2F0FC421F}"/>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1194685C-4EA8-2A69-A98F-7A886E249F5C}"/>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5DFFF25F-FA7F-79A5-CA64-A054CEF27852}"/>
                      </a:ext>
                    </a:extLst>
                  </p:cNvPr>
                  <p:cNvGrpSpPr/>
                  <p:nvPr/>
                </p:nvGrpSpPr>
                <p:grpSpPr>
                  <a:xfrm>
                    <a:off x="3811623" y="1657101"/>
                    <a:ext cx="3747359" cy="1485136"/>
                    <a:chOff x="3811623" y="1657101"/>
                    <a:chExt cx="3747359" cy="1485136"/>
                  </a:xfrm>
                </p:grpSpPr>
                <p:cxnSp>
                  <p:nvCxnSpPr>
                    <p:cNvPr id="305" name="Straight Connector 304">
                      <a:extLst>
                        <a:ext uri="{FF2B5EF4-FFF2-40B4-BE49-F238E27FC236}">
                          <a16:creationId xmlns:a16="http://schemas.microsoft.com/office/drawing/2014/main" id="{7C966CC6-B934-FC2E-0C57-BD985E31E788}"/>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5092A4F1-96A5-A89D-168C-8EF1B61F8631}"/>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02" name="Group 301">
                    <a:extLst>
                      <a:ext uri="{FF2B5EF4-FFF2-40B4-BE49-F238E27FC236}">
                        <a16:creationId xmlns:a16="http://schemas.microsoft.com/office/drawing/2014/main" id="{CD42EA6E-6F04-0AA8-F4F9-87CCC40BB39E}"/>
                      </a:ext>
                    </a:extLst>
                  </p:cNvPr>
                  <p:cNvGrpSpPr/>
                  <p:nvPr/>
                </p:nvGrpSpPr>
                <p:grpSpPr>
                  <a:xfrm>
                    <a:off x="3765965" y="2039451"/>
                    <a:ext cx="3841222" cy="720436"/>
                    <a:chOff x="4153896" y="1984033"/>
                    <a:chExt cx="3841222" cy="720436"/>
                  </a:xfrm>
                </p:grpSpPr>
                <p:sp>
                  <p:nvSpPr>
                    <p:cNvPr id="303" name="Oval 302">
                      <a:extLst>
                        <a:ext uri="{FF2B5EF4-FFF2-40B4-BE49-F238E27FC236}">
                          <a16:creationId xmlns:a16="http://schemas.microsoft.com/office/drawing/2014/main" id="{CCFFD161-D393-4174-11B8-90C1E551B36C}"/>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04" name="Oval 303">
                      <a:extLst>
                        <a:ext uri="{FF2B5EF4-FFF2-40B4-BE49-F238E27FC236}">
                          <a16:creationId xmlns:a16="http://schemas.microsoft.com/office/drawing/2014/main" id="{A8D2B14B-18EC-54A7-B869-CFF7346627FD}"/>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74" name="Group 273">
                  <a:extLst>
                    <a:ext uri="{FF2B5EF4-FFF2-40B4-BE49-F238E27FC236}">
                      <a16:creationId xmlns:a16="http://schemas.microsoft.com/office/drawing/2014/main" id="{B07FEB3A-54BB-CE2B-098D-6779172F3DAA}"/>
                    </a:ext>
                  </a:extLst>
                </p:cNvPr>
                <p:cNvGrpSpPr>
                  <a:grpSpLocks noChangeAspect="1"/>
                </p:cNvGrpSpPr>
                <p:nvPr/>
              </p:nvGrpSpPr>
              <p:grpSpPr>
                <a:xfrm>
                  <a:off x="3603034" y="1623844"/>
                  <a:ext cx="3102159" cy="429768"/>
                  <a:chOff x="323080" y="1657101"/>
                  <a:chExt cx="10720034" cy="1485136"/>
                </a:xfrm>
              </p:grpSpPr>
              <p:sp>
                <p:nvSpPr>
                  <p:cNvPr id="284" name="Rectangle 283">
                    <a:extLst>
                      <a:ext uri="{FF2B5EF4-FFF2-40B4-BE49-F238E27FC236}">
                        <a16:creationId xmlns:a16="http://schemas.microsoft.com/office/drawing/2014/main" id="{A32CC40D-82A9-A087-7D23-085F153B6F01}"/>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85" name="Rectangle 284">
                    <a:extLst>
                      <a:ext uri="{FF2B5EF4-FFF2-40B4-BE49-F238E27FC236}">
                        <a16:creationId xmlns:a16="http://schemas.microsoft.com/office/drawing/2014/main" id="{16970CDA-E86C-73EC-A21C-DB4B5A181276}"/>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86" name="Rectangle 285">
                    <a:extLst>
                      <a:ext uri="{FF2B5EF4-FFF2-40B4-BE49-F238E27FC236}">
                        <a16:creationId xmlns:a16="http://schemas.microsoft.com/office/drawing/2014/main" id="{B4ACD93C-A75A-C76C-2E14-02F92AC9B38C}"/>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87" name="Group 286">
                    <a:extLst>
                      <a:ext uri="{FF2B5EF4-FFF2-40B4-BE49-F238E27FC236}">
                        <a16:creationId xmlns:a16="http://schemas.microsoft.com/office/drawing/2014/main" id="{DB808C4E-1AB6-CC76-43E3-F7128954AA31}"/>
                      </a:ext>
                    </a:extLst>
                  </p:cNvPr>
                  <p:cNvGrpSpPr/>
                  <p:nvPr/>
                </p:nvGrpSpPr>
                <p:grpSpPr>
                  <a:xfrm>
                    <a:off x="323080" y="1866269"/>
                    <a:ext cx="7501445" cy="1066800"/>
                    <a:chOff x="323080" y="1866269"/>
                    <a:chExt cx="7501445" cy="1066800"/>
                  </a:xfrm>
                </p:grpSpPr>
                <p:cxnSp>
                  <p:nvCxnSpPr>
                    <p:cNvPr id="294" name="Straight Connector 293">
                      <a:extLst>
                        <a:ext uri="{FF2B5EF4-FFF2-40B4-BE49-F238E27FC236}">
                          <a16:creationId xmlns:a16="http://schemas.microsoft.com/office/drawing/2014/main" id="{E4EC417E-6AB1-AD74-11D3-FC85BCBE66E0}"/>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4A37C0A-A2D1-28DA-1ABA-B6246402CCC8}"/>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075EEDED-6EFE-7EBF-00BF-CE9FD7BF824D}"/>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88" name="Group 287">
                    <a:extLst>
                      <a:ext uri="{FF2B5EF4-FFF2-40B4-BE49-F238E27FC236}">
                        <a16:creationId xmlns:a16="http://schemas.microsoft.com/office/drawing/2014/main" id="{87B06055-9E4E-BBDC-291B-07818DECDD0E}"/>
                      </a:ext>
                    </a:extLst>
                  </p:cNvPr>
                  <p:cNvGrpSpPr/>
                  <p:nvPr/>
                </p:nvGrpSpPr>
                <p:grpSpPr>
                  <a:xfrm>
                    <a:off x="3811623" y="1657101"/>
                    <a:ext cx="3747359" cy="1485136"/>
                    <a:chOff x="3811623" y="1657101"/>
                    <a:chExt cx="3747359" cy="1485136"/>
                  </a:xfrm>
                </p:grpSpPr>
                <p:cxnSp>
                  <p:nvCxnSpPr>
                    <p:cNvPr id="292" name="Straight Connector 291">
                      <a:extLst>
                        <a:ext uri="{FF2B5EF4-FFF2-40B4-BE49-F238E27FC236}">
                          <a16:creationId xmlns:a16="http://schemas.microsoft.com/office/drawing/2014/main" id="{B7A43314-19A0-EB4E-8EE1-64668C3D640D}"/>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61FCFA80-ABC5-7E61-1851-2728A2D4FAE8}"/>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289" name="Group 288">
                    <a:extLst>
                      <a:ext uri="{FF2B5EF4-FFF2-40B4-BE49-F238E27FC236}">
                        <a16:creationId xmlns:a16="http://schemas.microsoft.com/office/drawing/2014/main" id="{EB143062-3552-8911-C23A-ED642E77D06E}"/>
                      </a:ext>
                    </a:extLst>
                  </p:cNvPr>
                  <p:cNvGrpSpPr/>
                  <p:nvPr/>
                </p:nvGrpSpPr>
                <p:grpSpPr>
                  <a:xfrm>
                    <a:off x="3765965" y="2039451"/>
                    <a:ext cx="3841222" cy="720436"/>
                    <a:chOff x="4153896" y="1984033"/>
                    <a:chExt cx="3841222" cy="720436"/>
                  </a:xfrm>
                </p:grpSpPr>
                <p:sp>
                  <p:nvSpPr>
                    <p:cNvPr id="290" name="Oval 289">
                      <a:extLst>
                        <a:ext uri="{FF2B5EF4-FFF2-40B4-BE49-F238E27FC236}">
                          <a16:creationId xmlns:a16="http://schemas.microsoft.com/office/drawing/2014/main" id="{38A7D941-0611-06E6-6406-F05D544A3B2F}"/>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91" name="Oval 290">
                      <a:extLst>
                        <a:ext uri="{FF2B5EF4-FFF2-40B4-BE49-F238E27FC236}">
                          <a16:creationId xmlns:a16="http://schemas.microsoft.com/office/drawing/2014/main" id="{2A5C8897-81FD-E806-9852-F741F62848D9}"/>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75" name="Group 274">
                  <a:extLst>
                    <a:ext uri="{FF2B5EF4-FFF2-40B4-BE49-F238E27FC236}">
                      <a16:creationId xmlns:a16="http://schemas.microsoft.com/office/drawing/2014/main" id="{54BAB4DD-8729-B57C-544D-A7BDB47FC5B3}"/>
                    </a:ext>
                  </a:extLst>
                </p:cNvPr>
                <p:cNvGrpSpPr/>
                <p:nvPr/>
              </p:nvGrpSpPr>
              <p:grpSpPr>
                <a:xfrm>
                  <a:off x="3508829" y="1623844"/>
                  <a:ext cx="29081" cy="429768"/>
                  <a:chOff x="3485123" y="1621164"/>
                  <a:chExt cx="29081" cy="429768"/>
                </a:xfrm>
              </p:grpSpPr>
              <p:cxnSp>
                <p:nvCxnSpPr>
                  <p:cNvPr id="282" name="Straight Connector 281">
                    <a:extLst>
                      <a:ext uri="{FF2B5EF4-FFF2-40B4-BE49-F238E27FC236}">
                        <a16:creationId xmlns:a16="http://schemas.microsoft.com/office/drawing/2014/main" id="{1508F108-D826-60B6-9B8A-187A567231C2}"/>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83" name="Oval 282">
                    <a:extLst>
                      <a:ext uri="{FF2B5EF4-FFF2-40B4-BE49-F238E27FC236}">
                        <a16:creationId xmlns:a16="http://schemas.microsoft.com/office/drawing/2014/main" id="{2D9D0184-584D-E36A-7163-CB35ECA943F5}"/>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76" name="Group 275">
                  <a:extLst>
                    <a:ext uri="{FF2B5EF4-FFF2-40B4-BE49-F238E27FC236}">
                      <a16:creationId xmlns:a16="http://schemas.microsoft.com/office/drawing/2014/main" id="{294B11A3-CC7D-3C4C-8489-6A82AFE28555}"/>
                    </a:ext>
                  </a:extLst>
                </p:cNvPr>
                <p:cNvGrpSpPr/>
                <p:nvPr/>
              </p:nvGrpSpPr>
              <p:grpSpPr>
                <a:xfrm>
                  <a:off x="6766803" y="1623844"/>
                  <a:ext cx="29081" cy="429768"/>
                  <a:chOff x="3485123" y="1621164"/>
                  <a:chExt cx="29081" cy="429768"/>
                </a:xfrm>
              </p:grpSpPr>
              <p:cxnSp>
                <p:nvCxnSpPr>
                  <p:cNvPr id="280" name="Straight Connector 279">
                    <a:extLst>
                      <a:ext uri="{FF2B5EF4-FFF2-40B4-BE49-F238E27FC236}">
                        <a16:creationId xmlns:a16="http://schemas.microsoft.com/office/drawing/2014/main" id="{60B314DD-6492-0BE8-A158-4B8F8FDCA788}"/>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5EFC19E6-F1A5-7530-5C1A-AA5A5626A47D}"/>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77" name="Group 276">
                  <a:extLst>
                    <a:ext uri="{FF2B5EF4-FFF2-40B4-BE49-F238E27FC236}">
                      <a16:creationId xmlns:a16="http://schemas.microsoft.com/office/drawing/2014/main" id="{FB3FA944-A95D-DBEF-7532-706C45AE6FBD}"/>
                    </a:ext>
                  </a:extLst>
                </p:cNvPr>
                <p:cNvGrpSpPr/>
                <p:nvPr/>
              </p:nvGrpSpPr>
              <p:grpSpPr>
                <a:xfrm>
                  <a:off x="10031549" y="1623844"/>
                  <a:ext cx="29081" cy="429768"/>
                  <a:chOff x="3485123" y="1621164"/>
                  <a:chExt cx="29081" cy="429768"/>
                </a:xfrm>
              </p:grpSpPr>
              <p:cxnSp>
                <p:nvCxnSpPr>
                  <p:cNvPr id="278" name="Straight Connector 277">
                    <a:extLst>
                      <a:ext uri="{FF2B5EF4-FFF2-40B4-BE49-F238E27FC236}">
                        <a16:creationId xmlns:a16="http://schemas.microsoft.com/office/drawing/2014/main" id="{2A919ACE-543E-009F-E7F0-C55C05C16B5D}"/>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79" name="Oval 278">
                    <a:extLst>
                      <a:ext uri="{FF2B5EF4-FFF2-40B4-BE49-F238E27FC236}">
                        <a16:creationId xmlns:a16="http://schemas.microsoft.com/office/drawing/2014/main" id="{A87FC39E-32F9-F0FC-E658-6FF0FCCCFF60}"/>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cxnSp>
            <p:nvCxnSpPr>
              <p:cNvPr id="333" name="Straight Connector 332">
                <a:extLst>
                  <a:ext uri="{FF2B5EF4-FFF2-40B4-BE49-F238E27FC236}">
                    <a16:creationId xmlns:a16="http://schemas.microsoft.com/office/drawing/2014/main" id="{23A7F136-C880-F64E-31E1-607FC9E44786}"/>
                  </a:ext>
                </a:extLst>
              </p:cNvPr>
              <p:cNvCxnSpPr>
                <a:cxnSpLocks/>
              </p:cNvCxnSpPr>
              <p:nvPr/>
            </p:nvCxnSpPr>
            <p:spPr>
              <a:xfrm>
                <a:off x="4569663" y="696525"/>
                <a:ext cx="0" cy="175069"/>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sp>
        <p:nvSpPr>
          <p:cNvPr id="336" name="Google Shape;225;p33">
            <a:extLst>
              <a:ext uri="{FF2B5EF4-FFF2-40B4-BE49-F238E27FC236}">
                <a16:creationId xmlns:a16="http://schemas.microsoft.com/office/drawing/2014/main" id="{4A24470E-0BF6-9100-34F5-95FA7B7491E7}"/>
              </a:ext>
            </a:extLst>
          </p:cNvPr>
          <p:cNvSpPr txBox="1">
            <a:spLocks noGrp="1"/>
          </p:cNvSpPr>
          <p:nvPr>
            <p:ph type="title"/>
          </p:nvPr>
        </p:nvSpPr>
        <p:spPr>
          <a:xfrm>
            <a:off x="107950" y="168275"/>
            <a:ext cx="8702675" cy="41592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tx1"/>
                </a:solidFill>
                <a:effectLst/>
                <a:latin typeface="Arial"/>
                <a:ea typeface="Arial"/>
                <a:cs typeface="Arial"/>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r>
              <a:rPr lang="en-US" sz="2200" b="1" dirty="0">
                <a:latin typeface="Avenir"/>
                <a:ea typeface="Avenir"/>
                <a:cs typeface="Avenir"/>
                <a:sym typeface="Avenir"/>
              </a:rPr>
              <a:t>Can now do simulations of chains of 50 multi-GeV LWFA stages</a:t>
            </a:r>
          </a:p>
        </p:txBody>
      </p:sp>
      <p:grpSp>
        <p:nvGrpSpPr>
          <p:cNvPr id="377" name="Group 376">
            <a:extLst>
              <a:ext uri="{FF2B5EF4-FFF2-40B4-BE49-F238E27FC236}">
                <a16:creationId xmlns:a16="http://schemas.microsoft.com/office/drawing/2014/main" id="{247B2825-8F28-3063-C84F-B3E6325B8650}"/>
              </a:ext>
            </a:extLst>
          </p:cNvPr>
          <p:cNvGrpSpPr/>
          <p:nvPr/>
        </p:nvGrpSpPr>
        <p:grpSpPr>
          <a:xfrm>
            <a:off x="177085" y="784061"/>
            <a:ext cx="8791630" cy="420945"/>
            <a:chOff x="177085" y="784061"/>
            <a:chExt cx="8791630" cy="420945"/>
          </a:xfrm>
        </p:grpSpPr>
        <p:grpSp>
          <p:nvGrpSpPr>
            <p:cNvPr id="4" name="Group 3">
              <a:extLst>
                <a:ext uri="{FF2B5EF4-FFF2-40B4-BE49-F238E27FC236}">
                  <a16:creationId xmlns:a16="http://schemas.microsoft.com/office/drawing/2014/main" id="{7A365147-7F29-C4E0-F402-D2DE4E159DCF}"/>
                </a:ext>
              </a:extLst>
            </p:cNvPr>
            <p:cNvGrpSpPr/>
            <p:nvPr/>
          </p:nvGrpSpPr>
          <p:grpSpPr>
            <a:xfrm>
              <a:off x="177085" y="1028717"/>
              <a:ext cx="8785156" cy="176289"/>
              <a:chOff x="183559" y="696525"/>
              <a:chExt cx="8785156" cy="176289"/>
            </a:xfrm>
          </p:grpSpPr>
          <p:grpSp>
            <p:nvGrpSpPr>
              <p:cNvPr id="5" name="Group 4">
                <a:extLst>
                  <a:ext uri="{FF2B5EF4-FFF2-40B4-BE49-F238E27FC236}">
                    <a16:creationId xmlns:a16="http://schemas.microsoft.com/office/drawing/2014/main" id="{2407E365-4336-E0EB-30C7-D1EB3CBC5494}"/>
                  </a:ext>
                </a:extLst>
              </p:cNvPr>
              <p:cNvGrpSpPr>
                <a:grpSpLocks noChangeAspect="1"/>
              </p:cNvGrpSpPr>
              <p:nvPr/>
            </p:nvGrpSpPr>
            <p:grpSpPr>
              <a:xfrm>
                <a:off x="183559" y="697745"/>
                <a:ext cx="4353084" cy="175069"/>
                <a:chOff x="323080" y="1622528"/>
                <a:chExt cx="10751618" cy="432400"/>
              </a:xfrm>
            </p:grpSpPr>
            <p:grpSp>
              <p:nvGrpSpPr>
                <p:cNvPr id="258" name="Group 257">
                  <a:extLst>
                    <a:ext uri="{FF2B5EF4-FFF2-40B4-BE49-F238E27FC236}">
                      <a16:creationId xmlns:a16="http://schemas.microsoft.com/office/drawing/2014/main" id="{0CE3AD86-3CBA-354E-B903-F18C430914FD}"/>
                    </a:ext>
                  </a:extLst>
                </p:cNvPr>
                <p:cNvGrpSpPr>
                  <a:grpSpLocks noChangeAspect="1"/>
                </p:cNvGrpSpPr>
                <p:nvPr/>
              </p:nvGrpSpPr>
              <p:grpSpPr>
                <a:xfrm>
                  <a:off x="323080" y="1622528"/>
                  <a:ext cx="3121160" cy="432400"/>
                  <a:chOff x="323080" y="1657101"/>
                  <a:chExt cx="10720034" cy="1485136"/>
                </a:xfrm>
              </p:grpSpPr>
              <p:sp>
                <p:nvSpPr>
                  <p:cNvPr id="359" name="Rectangle 358">
                    <a:extLst>
                      <a:ext uri="{FF2B5EF4-FFF2-40B4-BE49-F238E27FC236}">
                        <a16:creationId xmlns:a16="http://schemas.microsoft.com/office/drawing/2014/main" id="{753ED5A9-C0A7-B5B9-B0A6-FA40EBDD2466}"/>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60" name="Rectangle 359">
                    <a:extLst>
                      <a:ext uri="{FF2B5EF4-FFF2-40B4-BE49-F238E27FC236}">
                        <a16:creationId xmlns:a16="http://schemas.microsoft.com/office/drawing/2014/main" id="{B76E0272-A25D-16C1-44B2-74C3E48F08DA}"/>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61" name="Rectangle 360">
                    <a:extLst>
                      <a:ext uri="{FF2B5EF4-FFF2-40B4-BE49-F238E27FC236}">
                        <a16:creationId xmlns:a16="http://schemas.microsoft.com/office/drawing/2014/main" id="{B36BBDEF-F825-5906-1527-E19D9EAD409B}"/>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64" name="Group 363">
                    <a:extLst>
                      <a:ext uri="{FF2B5EF4-FFF2-40B4-BE49-F238E27FC236}">
                        <a16:creationId xmlns:a16="http://schemas.microsoft.com/office/drawing/2014/main" id="{B46A5214-5199-D241-C1F4-813E42680613}"/>
                      </a:ext>
                    </a:extLst>
                  </p:cNvPr>
                  <p:cNvGrpSpPr/>
                  <p:nvPr/>
                </p:nvGrpSpPr>
                <p:grpSpPr>
                  <a:xfrm>
                    <a:off x="323080" y="1866269"/>
                    <a:ext cx="7501445" cy="1066800"/>
                    <a:chOff x="323080" y="1866269"/>
                    <a:chExt cx="7501445" cy="1066800"/>
                  </a:xfrm>
                </p:grpSpPr>
                <p:cxnSp>
                  <p:nvCxnSpPr>
                    <p:cNvPr id="372" name="Straight Connector 371">
                      <a:extLst>
                        <a:ext uri="{FF2B5EF4-FFF2-40B4-BE49-F238E27FC236}">
                          <a16:creationId xmlns:a16="http://schemas.microsoft.com/office/drawing/2014/main" id="{0100FAA0-5BB7-BD26-D35C-B34AAF533ABE}"/>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C78004A6-573B-EA6A-2F61-6E833B35A58C}"/>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6B10C240-DE62-B61A-B1DA-D4984DB58E8F}"/>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5E1D116A-A62C-B6AC-268A-E4011DDFBE8B}"/>
                      </a:ext>
                    </a:extLst>
                  </p:cNvPr>
                  <p:cNvGrpSpPr/>
                  <p:nvPr/>
                </p:nvGrpSpPr>
                <p:grpSpPr>
                  <a:xfrm>
                    <a:off x="3811623" y="1657101"/>
                    <a:ext cx="3747359" cy="1485136"/>
                    <a:chOff x="3811623" y="1657101"/>
                    <a:chExt cx="3747359" cy="1485136"/>
                  </a:xfrm>
                </p:grpSpPr>
                <p:cxnSp>
                  <p:nvCxnSpPr>
                    <p:cNvPr id="370" name="Straight Connector 369">
                      <a:extLst>
                        <a:ext uri="{FF2B5EF4-FFF2-40B4-BE49-F238E27FC236}">
                          <a16:creationId xmlns:a16="http://schemas.microsoft.com/office/drawing/2014/main" id="{49D47EEE-342C-8E6E-92E9-6062A7A445E8}"/>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E90B968-284C-6F23-8CD6-847BBE70E232}"/>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8454028F-6E97-E5B6-F926-60A57AEE5DE7}"/>
                      </a:ext>
                    </a:extLst>
                  </p:cNvPr>
                  <p:cNvGrpSpPr/>
                  <p:nvPr/>
                </p:nvGrpSpPr>
                <p:grpSpPr>
                  <a:xfrm>
                    <a:off x="3765965" y="2039451"/>
                    <a:ext cx="3841222" cy="720436"/>
                    <a:chOff x="4153896" y="1984033"/>
                    <a:chExt cx="3841222" cy="720436"/>
                  </a:xfrm>
                </p:grpSpPr>
                <p:sp>
                  <p:nvSpPr>
                    <p:cNvPr id="367" name="Oval 366">
                      <a:extLst>
                        <a:ext uri="{FF2B5EF4-FFF2-40B4-BE49-F238E27FC236}">
                          <a16:creationId xmlns:a16="http://schemas.microsoft.com/office/drawing/2014/main" id="{B964E88F-586B-F4D7-2B51-158CC26CDBA4}"/>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68" name="Oval 367">
                      <a:extLst>
                        <a:ext uri="{FF2B5EF4-FFF2-40B4-BE49-F238E27FC236}">
                          <a16:creationId xmlns:a16="http://schemas.microsoft.com/office/drawing/2014/main" id="{E7CB80BE-EC75-F924-19DE-C39E1FEEBF0B}"/>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59" name="Group 258">
                  <a:extLst>
                    <a:ext uri="{FF2B5EF4-FFF2-40B4-BE49-F238E27FC236}">
                      <a16:creationId xmlns:a16="http://schemas.microsoft.com/office/drawing/2014/main" id="{88D40341-EA8D-9914-DCBB-B9B1B11BAFA5}"/>
                    </a:ext>
                  </a:extLst>
                </p:cNvPr>
                <p:cNvGrpSpPr/>
                <p:nvPr/>
              </p:nvGrpSpPr>
              <p:grpSpPr>
                <a:xfrm>
                  <a:off x="10141529" y="1684373"/>
                  <a:ext cx="933169" cy="308710"/>
                  <a:chOff x="9878561" y="1685737"/>
                  <a:chExt cx="933169" cy="308710"/>
                </a:xfrm>
              </p:grpSpPr>
              <p:sp>
                <p:nvSpPr>
                  <p:cNvPr id="357" name="Rectangle 356">
                    <a:extLst>
                      <a:ext uri="{FF2B5EF4-FFF2-40B4-BE49-F238E27FC236}">
                        <a16:creationId xmlns:a16="http://schemas.microsoft.com/office/drawing/2014/main" id="{7BF8B16F-5447-68CC-F9CB-949DE32E0557}"/>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358" name="Straight Connector 357">
                    <a:extLst>
                      <a:ext uri="{FF2B5EF4-FFF2-40B4-BE49-F238E27FC236}">
                        <a16:creationId xmlns:a16="http://schemas.microsoft.com/office/drawing/2014/main" id="{91003C2F-2219-C077-D126-1E409EC1618E}"/>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C03D69B6-6BBA-C970-69FE-5DEAF5EFD48F}"/>
                    </a:ext>
                  </a:extLst>
                </p:cNvPr>
                <p:cNvGrpSpPr>
                  <a:grpSpLocks noChangeAspect="1"/>
                </p:cNvGrpSpPr>
                <p:nvPr/>
              </p:nvGrpSpPr>
              <p:grpSpPr>
                <a:xfrm>
                  <a:off x="6862298" y="1623844"/>
                  <a:ext cx="3102159" cy="429768"/>
                  <a:chOff x="323080" y="1657101"/>
                  <a:chExt cx="10720034" cy="1485136"/>
                </a:xfrm>
              </p:grpSpPr>
              <p:sp>
                <p:nvSpPr>
                  <p:cNvPr id="344" name="Rectangle 343">
                    <a:extLst>
                      <a:ext uri="{FF2B5EF4-FFF2-40B4-BE49-F238E27FC236}">
                        <a16:creationId xmlns:a16="http://schemas.microsoft.com/office/drawing/2014/main" id="{3C7C0452-3ADB-5A71-C127-8A38A3D24CA0}"/>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45" name="Rectangle 344">
                    <a:extLst>
                      <a:ext uri="{FF2B5EF4-FFF2-40B4-BE49-F238E27FC236}">
                        <a16:creationId xmlns:a16="http://schemas.microsoft.com/office/drawing/2014/main" id="{1BCD46BC-EE20-5A97-4E13-A21C7FAFAA93}"/>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46" name="Rectangle 345">
                    <a:extLst>
                      <a:ext uri="{FF2B5EF4-FFF2-40B4-BE49-F238E27FC236}">
                        <a16:creationId xmlns:a16="http://schemas.microsoft.com/office/drawing/2014/main" id="{E19482D6-55B3-8673-A5FB-87F3EC7CF81C}"/>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47" name="Group 346">
                    <a:extLst>
                      <a:ext uri="{FF2B5EF4-FFF2-40B4-BE49-F238E27FC236}">
                        <a16:creationId xmlns:a16="http://schemas.microsoft.com/office/drawing/2014/main" id="{5C1BD009-59BC-BDC9-1B2F-BB4E76C26B97}"/>
                      </a:ext>
                    </a:extLst>
                  </p:cNvPr>
                  <p:cNvGrpSpPr/>
                  <p:nvPr/>
                </p:nvGrpSpPr>
                <p:grpSpPr>
                  <a:xfrm>
                    <a:off x="323080" y="1866269"/>
                    <a:ext cx="7501445" cy="1066800"/>
                    <a:chOff x="323080" y="1866269"/>
                    <a:chExt cx="7501445" cy="1066800"/>
                  </a:xfrm>
                </p:grpSpPr>
                <p:cxnSp>
                  <p:nvCxnSpPr>
                    <p:cNvPr id="354" name="Straight Connector 353">
                      <a:extLst>
                        <a:ext uri="{FF2B5EF4-FFF2-40B4-BE49-F238E27FC236}">
                          <a16:creationId xmlns:a16="http://schemas.microsoft.com/office/drawing/2014/main" id="{7A0A7675-2127-737A-DCF1-EBA3BAD64171}"/>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597878A-DC7E-9ABD-EEB8-08A8783D39B2}"/>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50DCEF3B-8741-60B6-390C-045993A84ED0}"/>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38ADC11C-1390-9E98-3C43-1479BEBBB834}"/>
                      </a:ext>
                    </a:extLst>
                  </p:cNvPr>
                  <p:cNvGrpSpPr/>
                  <p:nvPr/>
                </p:nvGrpSpPr>
                <p:grpSpPr>
                  <a:xfrm>
                    <a:off x="3811623" y="1657101"/>
                    <a:ext cx="3747359" cy="1485136"/>
                    <a:chOff x="3811623" y="1657101"/>
                    <a:chExt cx="3747359" cy="1485136"/>
                  </a:xfrm>
                </p:grpSpPr>
                <p:cxnSp>
                  <p:nvCxnSpPr>
                    <p:cNvPr id="352" name="Straight Connector 351">
                      <a:extLst>
                        <a:ext uri="{FF2B5EF4-FFF2-40B4-BE49-F238E27FC236}">
                          <a16:creationId xmlns:a16="http://schemas.microsoft.com/office/drawing/2014/main" id="{CFAB38C7-3F15-E15B-210A-0AAC00B70197}"/>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D45DFD6E-7C8F-EC4B-EBA8-FA9866E17AB2}"/>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49" name="Group 348">
                    <a:extLst>
                      <a:ext uri="{FF2B5EF4-FFF2-40B4-BE49-F238E27FC236}">
                        <a16:creationId xmlns:a16="http://schemas.microsoft.com/office/drawing/2014/main" id="{85B4980C-AC6E-A110-E049-589917BEBF2E}"/>
                      </a:ext>
                    </a:extLst>
                  </p:cNvPr>
                  <p:cNvGrpSpPr/>
                  <p:nvPr/>
                </p:nvGrpSpPr>
                <p:grpSpPr>
                  <a:xfrm>
                    <a:off x="3765965" y="2039451"/>
                    <a:ext cx="3841222" cy="720436"/>
                    <a:chOff x="4153896" y="1984033"/>
                    <a:chExt cx="3841222" cy="720436"/>
                  </a:xfrm>
                </p:grpSpPr>
                <p:sp>
                  <p:nvSpPr>
                    <p:cNvPr id="350" name="Oval 349">
                      <a:extLst>
                        <a:ext uri="{FF2B5EF4-FFF2-40B4-BE49-F238E27FC236}">
                          <a16:creationId xmlns:a16="http://schemas.microsoft.com/office/drawing/2014/main" id="{89D45E2F-F515-D398-CCC0-88D7356CCD90}"/>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51" name="Oval 350">
                      <a:extLst>
                        <a:ext uri="{FF2B5EF4-FFF2-40B4-BE49-F238E27FC236}">
                          <a16:creationId xmlns:a16="http://schemas.microsoft.com/office/drawing/2014/main" id="{3F3C9066-72D8-C9AB-ACCA-59E20B1CE688}"/>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61" name="Group 260">
                  <a:extLst>
                    <a:ext uri="{FF2B5EF4-FFF2-40B4-BE49-F238E27FC236}">
                      <a16:creationId xmlns:a16="http://schemas.microsoft.com/office/drawing/2014/main" id="{299E5EEA-1211-263B-194C-CF4E0B2EB04A}"/>
                    </a:ext>
                  </a:extLst>
                </p:cNvPr>
                <p:cNvGrpSpPr>
                  <a:grpSpLocks noChangeAspect="1"/>
                </p:cNvGrpSpPr>
                <p:nvPr/>
              </p:nvGrpSpPr>
              <p:grpSpPr>
                <a:xfrm>
                  <a:off x="3603034" y="1623844"/>
                  <a:ext cx="3102159" cy="429768"/>
                  <a:chOff x="323080" y="1657101"/>
                  <a:chExt cx="10720034" cy="1485136"/>
                </a:xfrm>
              </p:grpSpPr>
              <p:sp>
                <p:nvSpPr>
                  <p:cNvPr id="316" name="Rectangle 315">
                    <a:extLst>
                      <a:ext uri="{FF2B5EF4-FFF2-40B4-BE49-F238E27FC236}">
                        <a16:creationId xmlns:a16="http://schemas.microsoft.com/office/drawing/2014/main" id="{493C7103-9251-CDE7-A7B4-AF275EF1A8DA}"/>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22" name="Rectangle 321">
                    <a:extLst>
                      <a:ext uri="{FF2B5EF4-FFF2-40B4-BE49-F238E27FC236}">
                        <a16:creationId xmlns:a16="http://schemas.microsoft.com/office/drawing/2014/main" id="{92886F64-0895-FBBA-360A-3B0E63EE4242}"/>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28" name="Rectangle 327">
                    <a:extLst>
                      <a:ext uri="{FF2B5EF4-FFF2-40B4-BE49-F238E27FC236}">
                        <a16:creationId xmlns:a16="http://schemas.microsoft.com/office/drawing/2014/main" id="{9C907A33-4A79-335F-5596-5E040EFE1EF0}"/>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29" name="Group 328">
                    <a:extLst>
                      <a:ext uri="{FF2B5EF4-FFF2-40B4-BE49-F238E27FC236}">
                        <a16:creationId xmlns:a16="http://schemas.microsoft.com/office/drawing/2014/main" id="{289229AA-AE3C-E464-5E58-56C8397CE4DB}"/>
                      </a:ext>
                    </a:extLst>
                  </p:cNvPr>
                  <p:cNvGrpSpPr/>
                  <p:nvPr/>
                </p:nvGrpSpPr>
                <p:grpSpPr>
                  <a:xfrm>
                    <a:off x="323080" y="1866269"/>
                    <a:ext cx="7501445" cy="1066800"/>
                    <a:chOff x="323080" y="1866269"/>
                    <a:chExt cx="7501445" cy="1066800"/>
                  </a:xfrm>
                </p:grpSpPr>
                <p:cxnSp>
                  <p:nvCxnSpPr>
                    <p:cNvPr id="341" name="Straight Connector 340">
                      <a:extLst>
                        <a:ext uri="{FF2B5EF4-FFF2-40B4-BE49-F238E27FC236}">
                          <a16:creationId xmlns:a16="http://schemas.microsoft.com/office/drawing/2014/main" id="{399A8D07-A281-2C60-A97A-77717F75636F}"/>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BD2C9B2-EDEE-28CB-A52D-5FE663842094}"/>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33E32FD2-89B5-A9F9-57D2-2829D9980A89}"/>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30" name="Group 329">
                    <a:extLst>
                      <a:ext uri="{FF2B5EF4-FFF2-40B4-BE49-F238E27FC236}">
                        <a16:creationId xmlns:a16="http://schemas.microsoft.com/office/drawing/2014/main" id="{74261D1B-6E5B-36EE-47A1-A2FE981B55BA}"/>
                      </a:ext>
                    </a:extLst>
                  </p:cNvPr>
                  <p:cNvGrpSpPr/>
                  <p:nvPr/>
                </p:nvGrpSpPr>
                <p:grpSpPr>
                  <a:xfrm>
                    <a:off x="3811623" y="1657101"/>
                    <a:ext cx="3747359" cy="1485136"/>
                    <a:chOff x="3811623" y="1657101"/>
                    <a:chExt cx="3747359" cy="1485136"/>
                  </a:xfrm>
                </p:grpSpPr>
                <p:cxnSp>
                  <p:nvCxnSpPr>
                    <p:cNvPr id="339" name="Straight Connector 338">
                      <a:extLst>
                        <a:ext uri="{FF2B5EF4-FFF2-40B4-BE49-F238E27FC236}">
                          <a16:creationId xmlns:a16="http://schemas.microsoft.com/office/drawing/2014/main" id="{3AC9C37E-F5F3-8F46-E00A-3ED95A099234}"/>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C0651BC3-356D-4C6E-9D38-40CD452D2372}"/>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48A3E4E5-275E-C914-C4E0-891623D755D9}"/>
                      </a:ext>
                    </a:extLst>
                  </p:cNvPr>
                  <p:cNvGrpSpPr/>
                  <p:nvPr/>
                </p:nvGrpSpPr>
                <p:grpSpPr>
                  <a:xfrm>
                    <a:off x="3765965" y="2039451"/>
                    <a:ext cx="3841222" cy="720436"/>
                    <a:chOff x="4153896" y="1984033"/>
                    <a:chExt cx="3841222" cy="720436"/>
                  </a:xfrm>
                </p:grpSpPr>
                <p:sp>
                  <p:nvSpPr>
                    <p:cNvPr id="332" name="Oval 331">
                      <a:extLst>
                        <a:ext uri="{FF2B5EF4-FFF2-40B4-BE49-F238E27FC236}">
                          <a16:creationId xmlns:a16="http://schemas.microsoft.com/office/drawing/2014/main" id="{E61077D1-DB10-6BE7-66D9-34546AFCC49D}"/>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38" name="Oval 337">
                      <a:extLst>
                        <a:ext uri="{FF2B5EF4-FFF2-40B4-BE49-F238E27FC236}">
                          <a16:creationId xmlns:a16="http://schemas.microsoft.com/office/drawing/2014/main" id="{AAE6C280-7AD4-BE6B-A4E7-56D8F6563EA5}"/>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62" name="Group 261">
                  <a:extLst>
                    <a:ext uri="{FF2B5EF4-FFF2-40B4-BE49-F238E27FC236}">
                      <a16:creationId xmlns:a16="http://schemas.microsoft.com/office/drawing/2014/main" id="{131F05F1-BE90-3000-B7D2-EFC6131CB0E4}"/>
                    </a:ext>
                  </a:extLst>
                </p:cNvPr>
                <p:cNvGrpSpPr/>
                <p:nvPr/>
              </p:nvGrpSpPr>
              <p:grpSpPr>
                <a:xfrm>
                  <a:off x="3508829" y="1623844"/>
                  <a:ext cx="29081" cy="429768"/>
                  <a:chOff x="3485123" y="1621164"/>
                  <a:chExt cx="29081" cy="429768"/>
                </a:xfrm>
              </p:grpSpPr>
              <p:cxnSp>
                <p:nvCxnSpPr>
                  <p:cNvPr id="269" name="Straight Connector 268">
                    <a:extLst>
                      <a:ext uri="{FF2B5EF4-FFF2-40B4-BE49-F238E27FC236}">
                        <a16:creationId xmlns:a16="http://schemas.microsoft.com/office/drawing/2014/main" id="{C8F1C691-BD68-A87C-6671-99D1F06435B5}"/>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315" name="Oval 314">
                    <a:extLst>
                      <a:ext uri="{FF2B5EF4-FFF2-40B4-BE49-F238E27FC236}">
                        <a16:creationId xmlns:a16="http://schemas.microsoft.com/office/drawing/2014/main" id="{442010EA-C2E6-E83F-F499-B60E6A24C590}"/>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63" name="Group 262">
                  <a:extLst>
                    <a:ext uri="{FF2B5EF4-FFF2-40B4-BE49-F238E27FC236}">
                      <a16:creationId xmlns:a16="http://schemas.microsoft.com/office/drawing/2014/main" id="{EE09EA7D-E9ED-79FF-01E5-F02044D64693}"/>
                    </a:ext>
                  </a:extLst>
                </p:cNvPr>
                <p:cNvGrpSpPr/>
                <p:nvPr/>
              </p:nvGrpSpPr>
              <p:grpSpPr>
                <a:xfrm>
                  <a:off x="6766803" y="1623844"/>
                  <a:ext cx="29081" cy="429768"/>
                  <a:chOff x="3485123" y="1621164"/>
                  <a:chExt cx="29081" cy="429768"/>
                </a:xfrm>
              </p:grpSpPr>
              <p:cxnSp>
                <p:nvCxnSpPr>
                  <p:cNvPr id="267" name="Straight Connector 266">
                    <a:extLst>
                      <a:ext uri="{FF2B5EF4-FFF2-40B4-BE49-F238E27FC236}">
                        <a16:creationId xmlns:a16="http://schemas.microsoft.com/office/drawing/2014/main" id="{01E10B7C-3F54-781A-6123-0CA1A2B435C0}"/>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68" name="Oval 267">
                    <a:extLst>
                      <a:ext uri="{FF2B5EF4-FFF2-40B4-BE49-F238E27FC236}">
                        <a16:creationId xmlns:a16="http://schemas.microsoft.com/office/drawing/2014/main" id="{23684732-4715-C9F5-21D0-0FEFE72AEE3F}"/>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64" name="Group 263">
                  <a:extLst>
                    <a:ext uri="{FF2B5EF4-FFF2-40B4-BE49-F238E27FC236}">
                      <a16:creationId xmlns:a16="http://schemas.microsoft.com/office/drawing/2014/main" id="{E3CFC485-07B7-7E18-E06A-3570AE834920}"/>
                    </a:ext>
                  </a:extLst>
                </p:cNvPr>
                <p:cNvGrpSpPr/>
                <p:nvPr/>
              </p:nvGrpSpPr>
              <p:grpSpPr>
                <a:xfrm>
                  <a:off x="10031549" y="1623844"/>
                  <a:ext cx="29081" cy="429768"/>
                  <a:chOff x="3485123" y="1621164"/>
                  <a:chExt cx="29081" cy="429768"/>
                </a:xfrm>
              </p:grpSpPr>
              <p:cxnSp>
                <p:nvCxnSpPr>
                  <p:cNvPr id="265" name="Straight Connector 264">
                    <a:extLst>
                      <a:ext uri="{FF2B5EF4-FFF2-40B4-BE49-F238E27FC236}">
                        <a16:creationId xmlns:a16="http://schemas.microsoft.com/office/drawing/2014/main" id="{05DA38AE-8976-6D69-0EFB-83DA40E3D790}"/>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66" name="Oval 265">
                    <a:extLst>
                      <a:ext uri="{FF2B5EF4-FFF2-40B4-BE49-F238E27FC236}">
                        <a16:creationId xmlns:a16="http://schemas.microsoft.com/office/drawing/2014/main" id="{360F58BB-5081-406C-6013-7054102F987E}"/>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6" name="Group 5">
                <a:extLst>
                  <a:ext uri="{FF2B5EF4-FFF2-40B4-BE49-F238E27FC236}">
                    <a16:creationId xmlns:a16="http://schemas.microsoft.com/office/drawing/2014/main" id="{5C7E6A91-A380-E22B-719A-CE6D863F5048}"/>
                  </a:ext>
                </a:extLst>
              </p:cNvPr>
              <p:cNvGrpSpPr/>
              <p:nvPr/>
            </p:nvGrpSpPr>
            <p:grpSpPr>
              <a:xfrm>
                <a:off x="4569663" y="696525"/>
                <a:ext cx="4399052" cy="175069"/>
                <a:chOff x="4569663" y="696525"/>
                <a:chExt cx="4399052" cy="175069"/>
              </a:xfrm>
            </p:grpSpPr>
            <p:grpSp>
              <p:nvGrpSpPr>
                <p:cNvPr id="7" name="Group 6">
                  <a:extLst>
                    <a:ext uri="{FF2B5EF4-FFF2-40B4-BE49-F238E27FC236}">
                      <a16:creationId xmlns:a16="http://schemas.microsoft.com/office/drawing/2014/main" id="{B0AE02B7-9B3F-EA9D-E16A-2029ED29FC2A}"/>
                    </a:ext>
                  </a:extLst>
                </p:cNvPr>
                <p:cNvGrpSpPr>
                  <a:grpSpLocks noChangeAspect="1"/>
                </p:cNvGrpSpPr>
                <p:nvPr/>
              </p:nvGrpSpPr>
              <p:grpSpPr>
                <a:xfrm>
                  <a:off x="4615631" y="696525"/>
                  <a:ext cx="4353084" cy="175069"/>
                  <a:chOff x="323080" y="1622528"/>
                  <a:chExt cx="10751618" cy="432400"/>
                </a:xfrm>
              </p:grpSpPr>
              <p:grpSp>
                <p:nvGrpSpPr>
                  <p:cNvPr id="9" name="Group 8">
                    <a:extLst>
                      <a:ext uri="{FF2B5EF4-FFF2-40B4-BE49-F238E27FC236}">
                        <a16:creationId xmlns:a16="http://schemas.microsoft.com/office/drawing/2014/main" id="{892B8C1E-5D7C-DB6A-1CBA-6EC7B9DA6FD0}"/>
                      </a:ext>
                    </a:extLst>
                  </p:cNvPr>
                  <p:cNvGrpSpPr>
                    <a:grpSpLocks noChangeAspect="1"/>
                  </p:cNvGrpSpPr>
                  <p:nvPr/>
                </p:nvGrpSpPr>
                <p:grpSpPr>
                  <a:xfrm>
                    <a:off x="323080" y="1622528"/>
                    <a:ext cx="3121160" cy="432400"/>
                    <a:chOff x="323080" y="1657101"/>
                    <a:chExt cx="10720034" cy="1485136"/>
                  </a:xfrm>
                </p:grpSpPr>
                <p:sp>
                  <p:nvSpPr>
                    <p:cNvPr id="245" name="Rectangle 244">
                      <a:extLst>
                        <a:ext uri="{FF2B5EF4-FFF2-40B4-BE49-F238E27FC236}">
                          <a16:creationId xmlns:a16="http://schemas.microsoft.com/office/drawing/2014/main" id="{68D66C97-409A-15B7-0352-2A422E2FDFAB}"/>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46" name="Rectangle 245">
                      <a:extLst>
                        <a:ext uri="{FF2B5EF4-FFF2-40B4-BE49-F238E27FC236}">
                          <a16:creationId xmlns:a16="http://schemas.microsoft.com/office/drawing/2014/main" id="{EA6DA026-A65A-3DF7-D210-AE879F035C35}"/>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47" name="Rectangle 246">
                      <a:extLst>
                        <a:ext uri="{FF2B5EF4-FFF2-40B4-BE49-F238E27FC236}">
                          <a16:creationId xmlns:a16="http://schemas.microsoft.com/office/drawing/2014/main" id="{D989C468-D48F-DA86-BDA3-3ED470B60CF2}"/>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48" name="Group 247">
                      <a:extLst>
                        <a:ext uri="{FF2B5EF4-FFF2-40B4-BE49-F238E27FC236}">
                          <a16:creationId xmlns:a16="http://schemas.microsoft.com/office/drawing/2014/main" id="{11BEE2BF-936A-4E17-44CA-7C681BC81C01}"/>
                        </a:ext>
                      </a:extLst>
                    </p:cNvPr>
                    <p:cNvGrpSpPr/>
                    <p:nvPr/>
                  </p:nvGrpSpPr>
                  <p:grpSpPr>
                    <a:xfrm>
                      <a:off x="323080" y="1866269"/>
                      <a:ext cx="7501445" cy="1066800"/>
                      <a:chOff x="323080" y="1866269"/>
                      <a:chExt cx="7501445" cy="1066800"/>
                    </a:xfrm>
                  </p:grpSpPr>
                  <p:cxnSp>
                    <p:nvCxnSpPr>
                      <p:cNvPr id="255" name="Straight Connector 254">
                        <a:extLst>
                          <a:ext uri="{FF2B5EF4-FFF2-40B4-BE49-F238E27FC236}">
                            <a16:creationId xmlns:a16="http://schemas.microsoft.com/office/drawing/2014/main" id="{354426B9-83E4-BB53-ECE1-471B1A235B4D}"/>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983FF300-B917-6749-9082-4B33E3E189A1}"/>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16B6E4CC-C6F3-4814-8092-A4FF54326902}"/>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65210BF0-E298-624A-88BF-1DC5CA739237}"/>
                        </a:ext>
                      </a:extLst>
                    </p:cNvPr>
                    <p:cNvGrpSpPr/>
                    <p:nvPr/>
                  </p:nvGrpSpPr>
                  <p:grpSpPr>
                    <a:xfrm>
                      <a:off x="3811623" y="1657101"/>
                      <a:ext cx="3747359" cy="1485136"/>
                      <a:chOff x="3811623" y="1657101"/>
                      <a:chExt cx="3747359" cy="1485136"/>
                    </a:xfrm>
                  </p:grpSpPr>
                  <p:cxnSp>
                    <p:nvCxnSpPr>
                      <p:cNvPr id="253" name="Straight Connector 252">
                        <a:extLst>
                          <a:ext uri="{FF2B5EF4-FFF2-40B4-BE49-F238E27FC236}">
                            <a16:creationId xmlns:a16="http://schemas.microsoft.com/office/drawing/2014/main" id="{CCC67479-74A1-A138-BBBE-F9A3C7600A57}"/>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9C7B0698-B831-BE13-DD76-2FC64DF82C4A}"/>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5A4BCA73-A636-1C4D-F9AD-DDC012CD77F3}"/>
                        </a:ext>
                      </a:extLst>
                    </p:cNvPr>
                    <p:cNvGrpSpPr/>
                    <p:nvPr/>
                  </p:nvGrpSpPr>
                  <p:grpSpPr>
                    <a:xfrm>
                      <a:off x="3765965" y="2039451"/>
                      <a:ext cx="3841222" cy="720436"/>
                      <a:chOff x="4153896" y="1984033"/>
                      <a:chExt cx="3841222" cy="720436"/>
                    </a:xfrm>
                  </p:grpSpPr>
                  <p:sp>
                    <p:nvSpPr>
                      <p:cNvPr id="251" name="Oval 250">
                        <a:extLst>
                          <a:ext uri="{FF2B5EF4-FFF2-40B4-BE49-F238E27FC236}">
                            <a16:creationId xmlns:a16="http://schemas.microsoft.com/office/drawing/2014/main" id="{7A5D2919-EF99-242A-7CFD-DEE3DAC48F6E}"/>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52" name="Oval 251">
                        <a:extLst>
                          <a:ext uri="{FF2B5EF4-FFF2-40B4-BE49-F238E27FC236}">
                            <a16:creationId xmlns:a16="http://schemas.microsoft.com/office/drawing/2014/main" id="{0FDA04E7-00B1-EDDE-15CB-5BF47CBC2640}"/>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10" name="Group 9">
                    <a:extLst>
                      <a:ext uri="{FF2B5EF4-FFF2-40B4-BE49-F238E27FC236}">
                        <a16:creationId xmlns:a16="http://schemas.microsoft.com/office/drawing/2014/main" id="{541C8CA2-A2F0-1F10-0345-7F551B83F174}"/>
                      </a:ext>
                    </a:extLst>
                  </p:cNvPr>
                  <p:cNvGrpSpPr/>
                  <p:nvPr/>
                </p:nvGrpSpPr>
                <p:grpSpPr>
                  <a:xfrm>
                    <a:off x="10141529" y="1684373"/>
                    <a:ext cx="933169" cy="308710"/>
                    <a:chOff x="9878561" y="1685737"/>
                    <a:chExt cx="933169" cy="308710"/>
                  </a:xfrm>
                </p:grpSpPr>
                <p:sp>
                  <p:nvSpPr>
                    <p:cNvPr id="243" name="Rectangle 242">
                      <a:extLst>
                        <a:ext uri="{FF2B5EF4-FFF2-40B4-BE49-F238E27FC236}">
                          <a16:creationId xmlns:a16="http://schemas.microsoft.com/office/drawing/2014/main" id="{CDEFDA4D-BFB5-5E45-0AD8-E5EE65AAC0B4}"/>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244" name="Straight Connector 243">
                      <a:extLst>
                        <a:ext uri="{FF2B5EF4-FFF2-40B4-BE49-F238E27FC236}">
                          <a16:creationId xmlns:a16="http://schemas.microsoft.com/office/drawing/2014/main" id="{96633A8A-2D69-1F6C-E44D-6F9D4EEDB6E4}"/>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B0B43E99-A0EE-1678-789A-7863C6B43625}"/>
                      </a:ext>
                    </a:extLst>
                  </p:cNvPr>
                  <p:cNvGrpSpPr>
                    <a:grpSpLocks noChangeAspect="1"/>
                  </p:cNvGrpSpPr>
                  <p:nvPr/>
                </p:nvGrpSpPr>
                <p:grpSpPr>
                  <a:xfrm>
                    <a:off x="6862298" y="1623844"/>
                    <a:ext cx="3102159" cy="429768"/>
                    <a:chOff x="323080" y="1657101"/>
                    <a:chExt cx="10720034" cy="1485136"/>
                  </a:xfrm>
                </p:grpSpPr>
                <p:sp>
                  <p:nvSpPr>
                    <p:cNvPr id="230" name="Rectangle 229">
                      <a:extLst>
                        <a:ext uri="{FF2B5EF4-FFF2-40B4-BE49-F238E27FC236}">
                          <a16:creationId xmlns:a16="http://schemas.microsoft.com/office/drawing/2014/main" id="{A2EEF435-34CD-8719-5D62-C47FB7624637}"/>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31" name="Rectangle 230">
                      <a:extLst>
                        <a:ext uri="{FF2B5EF4-FFF2-40B4-BE49-F238E27FC236}">
                          <a16:creationId xmlns:a16="http://schemas.microsoft.com/office/drawing/2014/main" id="{97BC291C-D953-B2B8-155F-B5FA6FBE345F}"/>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32" name="Rectangle 231">
                      <a:extLst>
                        <a:ext uri="{FF2B5EF4-FFF2-40B4-BE49-F238E27FC236}">
                          <a16:creationId xmlns:a16="http://schemas.microsoft.com/office/drawing/2014/main" id="{08ABAC73-9858-5ACD-A864-C0F37C748652}"/>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33" name="Group 232">
                      <a:extLst>
                        <a:ext uri="{FF2B5EF4-FFF2-40B4-BE49-F238E27FC236}">
                          <a16:creationId xmlns:a16="http://schemas.microsoft.com/office/drawing/2014/main" id="{6486BC98-EAB3-0C70-939E-897C62FE3170}"/>
                        </a:ext>
                      </a:extLst>
                    </p:cNvPr>
                    <p:cNvGrpSpPr/>
                    <p:nvPr/>
                  </p:nvGrpSpPr>
                  <p:grpSpPr>
                    <a:xfrm>
                      <a:off x="323080" y="1866269"/>
                      <a:ext cx="7501445" cy="1066800"/>
                      <a:chOff x="323080" y="1866269"/>
                      <a:chExt cx="7501445" cy="1066800"/>
                    </a:xfrm>
                  </p:grpSpPr>
                  <p:cxnSp>
                    <p:nvCxnSpPr>
                      <p:cNvPr id="240" name="Straight Connector 239">
                        <a:extLst>
                          <a:ext uri="{FF2B5EF4-FFF2-40B4-BE49-F238E27FC236}">
                            <a16:creationId xmlns:a16="http://schemas.microsoft.com/office/drawing/2014/main" id="{F1CB4FD0-1A88-D535-BF7F-4BDE965C0FC9}"/>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B054596-16B5-3C0C-A679-4ADAA53E0249}"/>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ABBE537D-673B-C36B-8D7B-7E0F9162A603}"/>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195F3F3C-E1F4-DE7A-C110-BF33505B80D1}"/>
                        </a:ext>
                      </a:extLst>
                    </p:cNvPr>
                    <p:cNvGrpSpPr/>
                    <p:nvPr/>
                  </p:nvGrpSpPr>
                  <p:grpSpPr>
                    <a:xfrm>
                      <a:off x="3811623" y="1657101"/>
                      <a:ext cx="3747359" cy="1485136"/>
                      <a:chOff x="3811623" y="1657101"/>
                      <a:chExt cx="3747359" cy="1485136"/>
                    </a:xfrm>
                  </p:grpSpPr>
                  <p:cxnSp>
                    <p:nvCxnSpPr>
                      <p:cNvPr id="238" name="Straight Connector 237">
                        <a:extLst>
                          <a:ext uri="{FF2B5EF4-FFF2-40B4-BE49-F238E27FC236}">
                            <a16:creationId xmlns:a16="http://schemas.microsoft.com/office/drawing/2014/main" id="{15B11C4F-7CF6-529D-A07A-1FEB99DE3369}"/>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F99F743-AEBA-8D09-2E6B-94C46E13EF97}"/>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4F8B5ECD-E71A-B6F3-C120-63EA52049B45}"/>
                        </a:ext>
                      </a:extLst>
                    </p:cNvPr>
                    <p:cNvGrpSpPr/>
                    <p:nvPr/>
                  </p:nvGrpSpPr>
                  <p:grpSpPr>
                    <a:xfrm>
                      <a:off x="3765965" y="2039451"/>
                      <a:ext cx="3841222" cy="720436"/>
                      <a:chOff x="4153896" y="1984033"/>
                      <a:chExt cx="3841222" cy="720436"/>
                    </a:xfrm>
                  </p:grpSpPr>
                  <p:sp>
                    <p:nvSpPr>
                      <p:cNvPr id="236" name="Oval 235">
                        <a:extLst>
                          <a:ext uri="{FF2B5EF4-FFF2-40B4-BE49-F238E27FC236}">
                            <a16:creationId xmlns:a16="http://schemas.microsoft.com/office/drawing/2014/main" id="{CC33BD66-C526-C319-6030-04683CF4206B}"/>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37" name="Oval 236">
                        <a:extLst>
                          <a:ext uri="{FF2B5EF4-FFF2-40B4-BE49-F238E27FC236}">
                            <a16:creationId xmlns:a16="http://schemas.microsoft.com/office/drawing/2014/main" id="{59E64447-8186-3C8F-D68B-59F93BA2D48F}"/>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04" name="Group 203">
                    <a:extLst>
                      <a:ext uri="{FF2B5EF4-FFF2-40B4-BE49-F238E27FC236}">
                        <a16:creationId xmlns:a16="http://schemas.microsoft.com/office/drawing/2014/main" id="{BD865B72-F89A-19BF-E0F2-D2DA564D38E5}"/>
                      </a:ext>
                    </a:extLst>
                  </p:cNvPr>
                  <p:cNvGrpSpPr>
                    <a:grpSpLocks noChangeAspect="1"/>
                  </p:cNvGrpSpPr>
                  <p:nvPr/>
                </p:nvGrpSpPr>
                <p:grpSpPr>
                  <a:xfrm>
                    <a:off x="3603034" y="1623844"/>
                    <a:ext cx="3102159" cy="429768"/>
                    <a:chOff x="323080" y="1657101"/>
                    <a:chExt cx="10720034" cy="1485136"/>
                  </a:xfrm>
                </p:grpSpPr>
                <p:sp>
                  <p:nvSpPr>
                    <p:cNvPr id="214" name="Rectangle 213">
                      <a:extLst>
                        <a:ext uri="{FF2B5EF4-FFF2-40B4-BE49-F238E27FC236}">
                          <a16:creationId xmlns:a16="http://schemas.microsoft.com/office/drawing/2014/main" id="{A1EEEA8F-5B65-2924-9D1A-802F51B2E6C7}"/>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15" name="Rectangle 214">
                      <a:extLst>
                        <a:ext uri="{FF2B5EF4-FFF2-40B4-BE49-F238E27FC236}">
                          <a16:creationId xmlns:a16="http://schemas.microsoft.com/office/drawing/2014/main" id="{C6ED18CE-C710-9D45-2893-B0A966F54647}"/>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16" name="Rectangle 215">
                      <a:extLst>
                        <a:ext uri="{FF2B5EF4-FFF2-40B4-BE49-F238E27FC236}">
                          <a16:creationId xmlns:a16="http://schemas.microsoft.com/office/drawing/2014/main" id="{69E08000-15C9-8C9C-E537-9B5404A0F50D}"/>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17" name="Group 216">
                      <a:extLst>
                        <a:ext uri="{FF2B5EF4-FFF2-40B4-BE49-F238E27FC236}">
                          <a16:creationId xmlns:a16="http://schemas.microsoft.com/office/drawing/2014/main" id="{5DB95008-CD33-1607-ADBE-6825FD95898C}"/>
                        </a:ext>
                      </a:extLst>
                    </p:cNvPr>
                    <p:cNvGrpSpPr/>
                    <p:nvPr/>
                  </p:nvGrpSpPr>
                  <p:grpSpPr>
                    <a:xfrm>
                      <a:off x="323080" y="1866269"/>
                      <a:ext cx="7501445" cy="1066800"/>
                      <a:chOff x="323080" y="1866269"/>
                      <a:chExt cx="7501445" cy="1066800"/>
                    </a:xfrm>
                  </p:grpSpPr>
                  <p:cxnSp>
                    <p:nvCxnSpPr>
                      <p:cNvPr id="224" name="Straight Connector 223">
                        <a:extLst>
                          <a:ext uri="{FF2B5EF4-FFF2-40B4-BE49-F238E27FC236}">
                            <a16:creationId xmlns:a16="http://schemas.microsoft.com/office/drawing/2014/main" id="{EB17F5EF-1900-72D3-A405-25CB0E77EB07}"/>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B8CA873-76FF-BF2F-B15E-3EEE5981C809}"/>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0467F4C7-9ADE-42B3-A0C8-9DD63FB18BBC}"/>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BF9CA64-5841-3267-0FB5-5A848FD795AD}"/>
                        </a:ext>
                      </a:extLst>
                    </p:cNvPr>
                    <p:cNvGrpSpPr/>
                    <p:nvPr/>
                  </p:nvGrpSpPr>
                  <p:grpSpPr>
                    <a:xfrm>
                      <a:off x="3811623" y="1657101"/>
                      <a:ext cx="3747359" cy="1485136"/>
                      <a:chOff x="3811623" y="1657101"/>
                      <a:chExt cx="3747359" cy="1485136"/>
                    </a:xfrm>
                  </p:grpSpPr>
                  <p:cxnSp>
                    <p:nvCxnSpPr>
                      <p:cNvPr id="222" name="Straight Connector 221">
                        <a:extLst>
                          <a:ext uri="{FF2B5EF4-FFF2-40B4-BE49-F238E27FC236}">
                            <a16:creationId xmlns:a16="http://schemas.microsoft.com/office/drawing/2014/main" id="{4DA7808E-3830-4413-C619-BC38928B6D78}"/>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B8D1425-38D2-8031-7B4D-237D31B1CCC5}"/>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370920D6-A93F-910A-A37F-230C52E8253A}"/>
                        </a:ext>
                      </a:extLst>
                    </p:cNvPr>
                    <p:cNvGrpSpPr/>
                    <p:nvPr/>
                  </p:nvGrpSpPr>
                  <p:grpSpPr>
                    <a:xfrm>
                      <a:off x="3765965" y="2039451"/>
                      <a:ext cx="3841222" cy="720436"/>
                      <a:chOff x="4153896" y="1984033"/>
                      <a:chExt cx="3841222" cy="720436"/>
                    </a:xfrm>
                  </p:grpSpPr>
                  <p:sp>
                    <p:nvSpPr>
                      <p:cNvPr id="220" name="Oval 219">
                        <a:extLst>
                          <a:ext uri="{FF2B5EF4-FFF2-40B4-BE49-F238E27FC236}">
                            <a16:creationId xmlns:a16="http://schemas.microsoft.com/office/drawing/2014/main" id="{AB795169-6E34-8F7B-89E1-B17C43FFF86C}"/>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21" name="Oval 220">
                        <a:extLst>
                          <a:ext uri="{FF2B5EF4-FFF2-40B4-BE49-F238E27FC236}">
                            <a16:creationId xmlns:a16="http://schemas.microsoft.com/office/drawing/2014/main" id="{A345FFF2-F5C2-3E97-7A92-7BBD7C3C0863}"/>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05" name="Group 204">
                    <a:extLst>
                      <a:ext uri="{FF2B5EF4-FFF2-40B4-BE49-F238E27FC236}">
                        <a16:creationId xmlns:a16="http://schemas.microsoft.com/office/drawing/2014/main" id="{27C83AB6-54D2-9CC9-9EC7-C9BA5931D46B}"/>
                      </a:ext>
                    </a:extLst>
                  </p:cNvPr>
                  <p:cNvGrpSpPr/>
                  <p:nvPr/>
                </p:nvGrpSpPr>
                <p:grpSpPr>
                  <a:xfrm>
                    <a:off x="3508829" y="1623844"/>
                    <a:ext cx="29081" cy="429768"/>
                    <a:chOff x="3485123" y="1621164"/>
                    <a:chExt cx="29081" cy="429768"/>
                  </a:xfrm>
                </p:grpSpPr>
                <p:cxnSp>
                  <p:nvCxnSpPr>
                    <p:cNvPr id="212" name="Straight Connector 211">
                      <a:extLst>
                        <a:ext uri="{FF2B5EF4-FFF2-40B4-BE49-F238E27FC236}">
                          <a16:creationId xmlns:a16="http://schemas.microsoft.com/office/drawing/2014/main" id="{EB3AAAD3-B938-3186-E05E-B214ED9F600D}"/>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C6A657D2-4D78-6340-ACB6-1586101202FE}"/>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06" name="Group 205">
                    <a:extLst>
                      <a:ext uri="{FF2B5EF4-FFF2-40B4-BE49-F238E27FC236}">
                        <a16:creationId xmlns:a16="http://schemas.microsoft.com/office/drawing/2014/main" id="{9396138E-7801-266D-4008-2099C09A9CBC}"/>
                      </a:ext>
                    </a:extLst>
                  </p:cNvPr>
                  <p:cNvGrpSpPr/>
                  <p:nvPr/>
                </p:nvGrpSpPr>
                <p:grpSpPr>
                  <a:xfrm>
                    <a:off x="6766803" y="1623844"/>
                    <a:ext cx="29081" cy="429768"/>
                    <a:chOff x="3485123" y="1621164"/>
                    <a:chExt cx="29081" cy="429768"/>
                  </a:xfrm>
                </p:grpSpPr>
                <p:cxnSp>
                  <p:nvCxnSpPr>
                    <p:cNvPr id="210" name="Straight Connector 209">
                      <a:extLst>
                        <a:ext uri="{FF2B5EF4-FFF2-40B4-BE49-F238E27FC236}">
                          <a16:creationId xmlns:a16="http://schemas.microsoft.com/office/drawing/2014/main" id="{EFE45325-8E40-60D6-B42E-486B75B0B711}"/>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11" name="Oval 210">
                      <a:extLst>
                        <a:ext uri="{FF2B5EF4-FFF2-40B4-BE49-F238E27FC236}">
                          <a16:creationId xmlns:a16="http://schemas.microsoft.com/office/drawing/2014/main" id="{FDFC0B7F-A7EC-D412-DBAD-D4732BECF696}"/>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07" name="Group 206">
                    <a:extLst>
                      <a:ext uri="{FF2B5EF4-FFF2-40B4-BE49-F238E27FC236}">
                        <a16:creationId xmlns:a16="http://schemas.microsoft.com/office/drawing/2014/main" id="{9A7F615C-C222-5B65-7EA7-24E6F09CDCE5}"/>
                      </a:ext>
                    </a:extLst>
                  </p:cNvPr>
                  <p:cNvGrpSpPr/>
                  <p:nvPr/>
                </p:nvGrpSpPr>
                <p:grpSpPr>
                  <a:xfrm>
                    <a:off x="10031549" y="1623844"/>
                    <a:ext cx="29081" cy="429768"/>
                    <a:chOff x="3485123" y="1621164"/>
                    <a:chExt cx="29081" cy="429768"/>
                  </a:xfrm>
                </p:grpSpPr>
                <p:cxnSp>
                  <p:nvCxnSpPr>
                    <p:cNvPr id="208" name="Straight Connector 207">
                      <a:extLst>
                        <a:ext uri="{FF2B5EF4-FFF2-40B4-BE49-F238E27FC236}">
                          <a16:creationId xmlns:a16="http://schemas.microsoft.com/office/drawing/2014/main" id="{BA76939E-61B5-1328-5D65-F5F48D89C4D7}"/>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A83013C3-7410-75B6-1A7B-EE6225D6D150}"/>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cxnSp>
              <p:nvCxnSpPr>
                <p:cNvPr id="8" name="Straight Connector 7">
                  <a:extLst>
                    <a:ext uri="{FF2B5EF4-FFF2-40B4-BE49-F238E27FC236}">
                      <a16:creationId xmlns:a16="http://schemas.microsoft.com/office/drawing/2014/main" id="{3CE5A5C2-436E-88D3-ECBB-D03C18F65E22}"/>
                    </a:ext>
                  </a:extLst>
                </p:cNvPr>
                <p:cNvCxnSpPr>
                  <a:cxnSpLocks/>
                </p:cNvCxnSpPr>
                <p:nvPr/>
              </p:nvCxnSpPr>
              <p:spPr>
                <a:xfrm>
                  <a:off x="4569663" y="696525"/>
                  <a:ext cx="0" cy="175069"/>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cxnSp>
          <p:nvCxnSpPr>
            <p:cNvPr id="3" name="Curved Connector 2">
              <a:extLst>
                <a:ext uri="{FF2B5EF4-FFF2-40B4-BE49-F238E27FC236}">
                  <a16:creationId xmlns:a16="http://schemas.microsoft.com/office/drawing/2014/main" id="{C24C68D1-A606-7BA5-6EFE-BDC9D2939F4E}"/>
                </a:ext>
              </a:extLst>
            </p:cNvPr>
            <p:cNvCxnSpPr>
              <a:cxnSpLocks/>
              <a:stCxn id="310" idx="3"/>
              <a:endCxn id="359" idx="1"/>
            </p:cNvCxnSpPr>
            <p:nvPr/>
          </p:nvCxnSpPr>
          <p:spPr>
            <a:xfrm flipH="1">
              <a:off x="178319" y="784061"/>
              <a:ext cx="8790396" cy="333411"/>
            </a:xfrm>
            <a:prstGeom prst="curvedConnector5">
              <a:avLst>
                <a:gd name="adj1" fmla="val -1340"/>
                <a:gd name="adj2" fmla="val 49945"/>
                <a:gd name="adj3" fmla="val 101655"/>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BCF565A8-BF0C-8443-619C-6912E9DE62B7}"/>
              </a:ext>
            </a:extLst>
          </p:cNvPr>
          <p:cNvGrpSpPr>
            <a:grpSpLocks noChangeAspect="1"/>
          </p:cNvGrpSpPr>
          <p:nvPr/>
        </p:nvGrpSpPr>
        <p:grpSpPr>
          <a:xfrm>
            <a:off x="183559" y="1378912"/>
            <a:ext cx="4353084" cy="175069"/>
            <a:chOff x="323080" y="1622528"/>
            <a:chExt cx="10751618" cy="432400"/>
          </a:xfrm>
        </p:grpSpPr>
        <p:grpSp>
          <p:nvGrpSpPr>
            <p:cNvPr id="442" name="Group 441">
              <a:extLst>
                <a:ext uri="{FF2B5EF4-FFF2-40B4-BE49-F238E27FC236}">
                  <a16:creationId xmlns:a16="http://schemas.microsoft.com/office/drawing/2014/main" id="{0AD34B50-338C-FC8E-15E9-DD71DF59B05E}"/>
                </a:ext>
              </a:extLst>
            </p:cNvPr>
            <p:cNvGrpSpPr>
              <a:grpSpLocks noChangeAspect="1"/>
            </p:cNvGrpSpPr>
            <p:nvPr/>
          </p:nvGrpSpPr>
          <p:grpSpPr>
            <a:xfrm>
              <a:off x="323080" y="1622528"/>
              <a:ext cx="3121160" cy="432400"/>
              <a:chOff x="323080" y="1657101"/>
              <a:chExt cx="10720034" cy="1485136"/>
            </a:xfrm>
          </p:grpSpPr>
          <p:sp>
            <p:nvSpPr>
              <p:cNvPr id="483" name="Rectangle 482">
                <a:extLst>
                  <a:ext uri="{FF2B5EF4-FFF2-40B4-BE49-F238E27FC236}">
                    <a16:creationId xmlns:a16="http://schemas.microsoft.com/office/drawing/2014/main" id="{8A4C3500-329C-EB39-4DED-2E06BF72F78F}"/>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84" name="Rectangle 483">
                <a:extLst>
                  <a:ext uri="{FF2B5EF4-FFF2-40B4-BE49-F238E27FC236}">
                    <a16:creationId xmlns:a16="http://schemas.microsoft.com/office/drawing/2014/main" id="{75AA4960-0590-B4DA-666C-661B67A674FE}"/>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85" name="Rectangle 484">
                <a:extLst>
                  <a:ext uri="{FF2B5EF4-FFF2-40B4-BE49-F238E27FC236}">
                    <a16:creationId xmlns:a16="http://schemas.microsoft.com/office/drawing/2014/main" id="{B4CB388D-0386-DE39-5C83-C5FB0AB365E0}"/>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86" name="Group 485">
                <a:extLst>
                  <a:ext uri="{FF2B5EF4-FFF2-40B4-BE49-F238E27FC236}">
                    <a16:creationId xmlns:a16="http://schemas.microsoft.com/office/drawing/2014/main" id="{9D751F12-D797-4EEF-4164-C8D57C4A5A6F}"/>
                  </a:ext>
                </a:extLst>
              </p:cNvPr>
              <p:cNvGrpSpPr/>
              <p:nvPr/>
            </p:nvGrpSpPr>
            <p:grpSpPr>
              <a:xfrm>
                <a:off x="323080" y="1866269"/>
                <a:ext cx="7501445" cy="1066800"/>
                <a:chOff x="323080" y="1866269"/>
                <a:chExt cx="7501445" cy="1066800"/>
              </a:xfrm>
            </p:grpSpPr>
            <p:cxnSp>
              <p:nvCxnSpPr>
                <p:cNvPr id="493" name="Straight Connector 492">
                  <a:extLst>
                    <a:ext uri="{FF2B5EF4-FFF2-40B4-BE49-F238E27FC236}">
                      <a16:creationId xmlns:a16="http://schemas.microsoft.com/office/drawing/2014/main" id="{696085F9-94B8-8481-616C-A415DCB6BB20}"/>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EAA2C0A6-2891-88EB-2F3A-9CCC183B2B87}"/>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D85EBED6-D587-381A-1AC8-C71FF64EEC16}"/>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87" name="Group 486">
                <a:extLst>
                  <a:ext uri="{FF2B5EF4-FFF2-40B4-BE49-F238E27FC236}">
                    <a16:creationId xmlns:a16="http://schemas.microsoft.com/office/drawing/2014/main" id="{163ECDE6-2527-A374-38D3-28CB079D7F46}"/>
                  </a:ext>
                </a:extLst>
              </p:cNvPr>
              <p:cNvGrpSpPr/>
              <p:nvPr/>
            </p:nvGrpSpPr>
            <p:grpSpPr>
              <a:xfrm>
                <a:off x="3811623" y="1657101"/>
                <a:ext cx="3747359" cy="1485136"/>
                <a:chOff x="3811623" y="1657101"/>
                <a:chExt cx="3747359" cy="1485136"/>
              </a:xfrm>
            </p:grpSpPr>
            <p:cxnSp>
              <p:nvCxnSpPr>
                <p:cNvPr id="491" name="Straight Connector 490">
                  <a:extLst>
                    <a:ext uri="{FF2B5EF4-FFF2-40B4-BE49-F238E27FC236}">
                      <a16:creationId xmlns:a16="http://schemas.microsoft.com/office/drawing/2014/main" id="{582E3BFD-F640-36EB-5FFB-507CB550703B}"/>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A74ECFBC-02C1-0FEF-8043-BA6C89D309F5}"/>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488" name="Group 487">
                <a:extLst>
                  <a:ext uri="{FF2B5EF4-FFF2-40B4-BE49-F238E27FC236}">
                    <a16:creationId xmlns:a16="http://schemas.microsoft.com/office/drawing/2014/main" id="{E9B77DCF-2000-D90A-3288-68B301F3F3A2}"/>
                  </a:ext>
                </a:extLst>
              </p:cNvPr>
              <p:cNvGrpSpPr/>
              <p:nvPr/>
            </p:nvGrpSpPr>
            <p:grpSpPr>
              <a:xfrm>
                <a:off x="3765965" y="2039451"/>
                <a:ext cx="3841222" cy="720436"/>
                <a:chOff x="4153896" y="1984033"/>
                <a:chExt cx="3841222" cy="720436"/>
              </a:xfrm>
            </p:grpSpPr>
            <p:sp>
              <p:nvSpPr>
                <p:cNvPr id="489" name="Oval 488">
                  <a:extLst>
                    <a:ext uri="{FF2B5EF4-FFF2-40B4-BE49-F238E27FC236}">
                      <a16:creationId xmlns:a16="http://schemas.microsoft.com/office/drawing/2014/main" id="{66DE3397-753C-738F-5A43-49C6E35177DF}"/>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90" name="Oval 489">
                  <a:extLst>
                    <a:ext uri="{FF2B5EF4-FFF2-40B4-BE49-F238E27FC236}">
                      <a16:creationId xmlns:a16="http://schemas.microsoft.com/office/drawing/2014/main" id="{BDFA5821-AD76-567A-2E74-B49E75357F0A}"/>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443" name="Group 442">
              <a:extLst>
                <a:ext uri="{FF2B5EF4-FFF2-40B4-BE49-F238E27FC236}">
                  <a16:creationId xmlns:a16="http://schemas.microsoft.com/office/drawing/2014/main" id="{FF899C58-D939-66DC-B54F-A5CBF024F9A8}"/>
                </a:ext>
              </a:extLst>
            </p:cNvPr>
            <p:cNvGrpSpPr/>
            <p:nvPr/>
          </p:nvGrpSpPr>
          <p:grpSpPr>
            <a:xfrm>
              <a:off x="10141529" y="1684373"/>
              <a:ext cx="933169" cy="308710"/>
              <a:chOff x="9878561" y="1685737"/>
              <a:chExt cx="933169" cy="308710"/>
            </a:xfrm>
          </p:grpSpPr>
          <p:sp>
            <p:nvSpPr>
              <p:cNvPr id="481" name="Rectangle 480">
                <a:extLst>
                  <a:ext uri="{FF2B5EF4-FFF2-40B4-BE49-F238E27FC236}">
                    <a16:creationId xmlns:a16="http://schemas.microsoft.com/office/drawing/2014/main" id="{D1B8CDC2-BEA9-BD87-E494-C0FCA392305A}"/>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482" name="Straight Connector 481">
                <a:extLst>
                  <a:ext uri="{FF2B5EF4-FFF2-40B4-BE49-F238E27FC236}">
                    <a16:creationId xmlns:a16="http://schemas.microsoft.com/office/drawing/2014/main" id="{1E255E06-25E0-2E8A-8370-FFF5546B579E}"/>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82F3C436-21D7-FDF5-EBFD-35F6069F5CB5}"/>
                </a:ext>
              </a:extLst>
            </p:cNvPr>
            <p:cNvGrpSpPr>
              <a:grpSpLocks noChangeAspect="1"/>
            </p:cNvGrpSpPr>
            <p:nvPr/>
          </p:nvGrpSpPr>
          <p:grpSpPr>
            <a:xfrm>
              <a:off x="6862298" y="1623844"/>
              <a:ext cx="3102159" cy="429768"/>
              <a:chOff x="323080" y="1657101"/>
              <a:chExt cx="10720034" cy="1485136"/>
            </a:xfrm>
          </p:grpSpPr>
          <p:sp>
            <p:nvSpPr>
              <p:cNvPr id="468" name="Rectangle 467">
                <a:extLst>
                  <a:ext uri="{FF2B5EF4-FFF2-40B4-BE49-F238E27FC236}">
                    <a16:creationId xmlns:a16="http://schemas.microsoft.com/office/drawing/2014/main" id="{24DC0FF0-1B02-666D-E559-F58E0D637A3F}"/>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69" name="Rectangle 468">
                <a:extLst>
                  <a:ext uri="{FF2B5EF4-FFF2-40B4-BE49-F238E27FC236}">
                    <a16:creationId xmlns:a16="http://schemas.microsoft.com/office/drawing/2014/main" id="{8998EC83-822F-248C-6477-0AA53D629183}"/>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70" name="Rectangle 469">
                <a:extLst>
                  <a:ext uri="{FF2B5EF4-FFF2-40B4-BE49-F238E27FC236}">
                    <a16:creationId xmlns:a16="http://schemas.microsoft.com/office/drawing/2014/main" id="{FA76B0E9-4940-19F4-9BDF-EF054ACED087}"/>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71" name="Group 470">
                <a:extLst>
                  <a:ext uri="{FF2B5EF4-FFF2-40B4-BE49-F238E27FC236}">
                    <a16:creationId xmlns:a16="http://schemas.microsoft.com/office/drawing/2014/main" id="{B1463862-3A76-6249-6F98-940E2A890259}"/>
                  </a:ext>
                </a:extLst>
              </p:cNvPr>
              <p:cNvGrpSpPr/>
              <p:nvPr/>
            </p:nvGrpSpPr>
            <p:grpSpPr>
              <a:xfrm>
                <a:off x="323080" y="1866269"/>
                <a:ext cx="7501445" cy="1066800"/>
                <a:chOff x="323080" y="1866269"/>
                <a:chExt cx="7501445" cy="1066800"/>
              </a:xfrm>
            </p:grpSpPr>
            <p:cxnSp>
              <p:nvCxnSpPr>
                <p:cNvPr id="478" name="Straight Connector 477">
                  <a:extLst>
                    <a:ext uri="{FF2B5EF4-FFF2-40B4-BE49-F238E27FC236}">
                      <a16:creationId xmlns:a16="http://schemas.microsoft.com/office/drawing/2014/main" id="{3854F5AC-E0DF-F6D0-A648-3EBE629A372B}"/>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BA8B46EC-D282-668B-613A-CC3427214CA3}"/>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955783B7-0A41-C883-E8D7-C447E29B4456}"/>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72" name="Group 471">
                <a:extLst>
                  <a:ext uri="{FF2B5EF4-FFF2-40B4-BE49-F238E27FC236}">
                    <a16:creationId xmlns:a16="http://schemas.microsoft.com/office/drawing/2014/main" id="{61B3BAD7-B8E7-6CD6-7B29-06F97E0E8261}"/>
                  </a:ext>
                </a:extLst>
              </p:cNvPr>
              <p:cNvGrpSpPr/>
              <p:nvPr/>
            </p:nvGrpSpPr>
            <p:grpSpPr>
              <a:xfrm>
                <a:off x="3811623" y="1657101"/>
                <a:ext cx="3747359" cy="1485136"/>
                <a:chOff x="3811623" y="1657101"/>
                <a:chExt cx="3747359" cy="1485136"/>
              </a:xfrm>
            </p:grpSpPr>
            <p:cxnSp>
              <p:nvCxnSpPr>
                <p:cNvPr id="476" name="Straight Connector 475">
                  <a:extLst>
                    <a:ext uri="{FF2B5EF4-FFF2-40B4-BE49-F238E27FC236}">
                      <a16:creationId xmlns:a16="http://schemas.microsoft.com/office/drawing/2014/main" id="{ACFCF44A-5236-3B3B-CADF-BB2BDF34E1D6}"/>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2F4942E1-FB00-6C57-F527-6BD3E06FAA41}"/>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473" name="Group 472">
                <a:extLst>
                  <a:ext uri="{FF2B5EF4-FFF2-40B4-BE49-F238E27FC236}">
                    <a16:creationId xmlns:a16="http://schemas.microsoft.com/office/drawing/2014/main" id="{D730FB1D-21C0-A2F1-7391-BD4D8519350D}"/>
                  </a:ext>
                </a:extLst>
              </p:cNvPr>
              <p:cNvGrpSpPr/>
              <p:nvPr/>
            </p:nvGrpSpPr>
            <p:grpSpPr>
              <a:xfrm>
                <a:off x="3765965" y="2039451"/>
                <a:ext cx="3841222" cy="720436"/>
                <a:chOff x="4153896" y="1984033"/>
                <a:chExt cx="3841222" cy="720436"/>
              </a:xfrm>
            </p:grpSpPr>
            <p:sp>
              <p:nvSpPr>
                <p:cNvPr id="474" name="Oval 473">
                  <a:extLst>
                    <a:ext uri="{FF2B5EF4-FFF2-40B4-BE49-F238E27FC236}">
                      <a16:creationId xmlns:a16="http://schemas.microsoft.com/office/drawing/2014/main" id="{2990D9D8-16F4-F440-A037-478E169205F7}"/>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75" name="Oval 474">
                  <a:extLst>
                    <a:ext uri="{FF2B5EF4-FFF2-40B4-BE49-F238E27FC236}">
                      <a16:creationId xmlns:a16="http://schemas.microsoft.com/office/drawing/2014/main" id="{80B35969-889D-64D5-F532-84D8368385B5}"/>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445" name="Group 444">
              <a:extLst>
                <a:ext uri="{FF2B5EF4-FFF2-40B4-BE49-F238E27FC236}">
                  <a16:creationId xmlns:a16="http://schemas.microsoft.com/office/drawing/2014/main" id="{54274E65-64C9-D9A1-C05E-277A1310B5CB}"/>
                </a:ext>
              </a:extLst>
            </p:cNvPr>
            <p:cNvGrpSpPr>
              <a:grpSpLocks noChangeAspect="1"/>
            </p:cNvGrpSpPr>
            <p:nvPr/>
          </p:nvGrpSpPr>
          <p:grpSpPr>
            <a:xfrm>
              <a:off x="3603034" y="1623844"/>
              <a:ext cx="3102159" cy="429768"/>
              <a:chOff x="323080" y="1657101"/>
              <a:chExt cx="10720034" cy="1485136"/>
            </a:xfrm>
          </p:grpSpPr>
          <p:sp>
            <p:nvSpPr>
              <p:cNvPr id="455" name="Rectangle 454">
                <a:extLst>
                  <a:ext uri="{FF2B5EF4-FFF2-40B4-BE49-F238E27FC236}">
                    <a16:creationId xmlns:a16="http://schemas.microsoft.com/office/drawing/2014/main" id="{3DF017FE-716D-C54F-1DA7-CB78D2B64D0C}"/>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56" name="Rectangle 455">
                <a:extLst>
                  <a:ext uri="{FF2B5EF4-FFF2-40B4-BE49-F238E27FC236}">
                    <a16:creationId xmlns:a16="http://schemas.microsoft.com/office/drawing/2014/main" id="{DC518A66-012A-6838-EC45-4D6D1CED3055}"/>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57" name="Rectangle 456">
                <a:extLst>
                  <a:ext uri="{FF2B5EF4-FFF2-40B4-BE49-F238E27FC236}">
                    <a16:creationId xmlns:a16="http://schemas.microsoft.com/office/drawing/2014/main" id="{32D59006-5178-B55B-37C3-97B0AA7C22DC}"/>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58" name="Group 457">
                <a:extLst>
                  <a:ext uri="{FF2B5EF4-FFF2-40B4-BE49-F238E27FC236}">
                    <a16:creationId xmlns:a16="http://schemas.microsoft.com/office/drawing/2014/main" id="{00894BA0-2156-B873-4864-56D94D629B98}"/>
                  </a:ext>
                </a:extLst>
              </p:cNvPr>
              <p:cNvGrpSpPr/>
              <p:nvPr/>
            </p:nvGrpSpPr>
            <p:grpSpPr>
              <a:xfrm>
                <a:off x="323080" y="1866269"/>
                <a:ext cx="7501445" cy="1066800"/>
                <a:chOff x="323080" y="1866269"/>
                <a:chExt cx="7501445" cy="1066800"/>
              </a:xfrm>
            </p:grpSpPr>
            <p:cxnSp>
              <p:nvCxnSpPr>
                <p:cNvPr id="465" name="Straight Connector 464">
                  <a:extLst>
                    <a:ext uri="{FF2B5EF4-FFF2-40B4-BE49-F238E27FC236}">
                      <a16:creationId xmlns:a16="http://schemas.microsoft.com/office/drawing/2014/main" id="{A9D52742-C55C-1389-C845-A290909E4651}"/>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E793AA6C-643D-A268-93B0-DA07FE1AEB54}"/>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82FA70E9-E266-2B71-8DDC-09B126D07061}"/>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59" name="Group 458">
                <a:extLst>
                  <a:ext uri="{FF2B5EF4-FFF2-40B4-BE49-F238E27FC236}">
                    <a16:creationId xmlns:a16="http://schemas.microsoft.com/office/drawing/2014/main" id="{2C312122-873B-1D42-77D2-A92334030317}"/>
                  </a:ext>
                </a:extLst>
              </p:cNvPr>
              <p:cNvGrpSpPr/>
              <p:nvPr/>
            </p:nvGrpSpPr>
            <p:grpSpPr>
              <a:xfrm>
                <a:off x="3811623" y="1657101"/>
                <a:ext cx="3747359" cy="1485136"/>
                <a:chOff x="3811623" y="1657101"/>
                <a:chExt cx="3747359" cy="1485136"/>
              </a:xfrm>
            </p:grpSpPr>
            <p:cxnSp>
              <p:nvCxnSpPr>
                <p:cNvPr id="463" name="Straight Connector 462">
                  <a:extLst>
                    <a:ext uri="{FF2B5EF4-FFF2-40B4-BE49-F238E27FC236}">
                      <a16:creationId xmlns:a16="http://schemas.microsoft.com/office/drawing/2014/main" id="{0E7F14EC-204B-ECF8-A711-CC78D84535AC}"/>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21EBF471-C1C7-91C7-0E5D-9E5B4919C148}"/>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41C3BFDA-7F7C-0A56-7950-25B5C4146569}"/>
                  </a:ext>
                </a:extLst>
              </p:cNvPr>
              <p:cNvGrpSpPr/>
              <p:nvPr/>
            </p:nvGrpSpPr>
            <p:grpSpPr>
              <a:xfrm>
                <a:off x="3765965" y="2039451"/>
                <a:ext cx="3841222" cy="720436"/>
                <a:chOff x="4153896" y="1984033"/>
                <a:chExt cx="3841222" cy="720436"/>
              </a:xfrm>
            </p:grpSpPr>
            <p:sp>
              <p:nvSpPr>
                <p:cNvPr id="461" name="Oval 460">
                  <a:extLst>
                    <a:ext uri="{FF2B5EF4-FFF2-40B4-BE49-F238E27FC236}">
                      <a16:creationId xmlns:a16="http://schemas.microsoft.com/office/drawing/2014/main" id="{65B47ACF-4602-9F00-519A-5FBDC52DF30F}"/>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62" name="Oval 461">
                  <a:extLst>
                    <a:ext uri="{FF2B5EF4-FFF2-40B4-BE49-F238E27FC236}">
                      <a16:creationId xmlns:a16="http://schemas.microsoft.com/office/drawing/2014/main" id="{726F56F0-8DCC-7618-701B-538C8EF12B9C}"/>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446" name="Group 445">
              <a:extLst>
                <a:ext uri="{FF2B5EF4-FFF2-40B4-BE49-F238E27FC236}">
                  <a16:creationId xmlns:a16="http://schemas.microsoft.com/office/drawing/2014/main" id="{A8EEC272-474A-B009-1F61-4B25C8ACAC69}"/>
                </a:ext>
              </a:extLst>
            </p:cNvPr>
            <p:cNvGrpSpPr/>
            <p:nvPr/>
          </p:nvGrpSpPr>
          <p:grpSpPr>
            <a:xfrm>
              <a:off x="3508829" y="1623844"/>
              <a:ext cx="29081" cy="429768"/>
              <a:chOff x="3485123" y="1621164"/>
              <a:chExt cx="29081" cy="429768"/>
            </a:xfrm>
          </p:grpSpPr>
          <p:cxnSp>
            <p:nvCxnSpPr>
              <p:cNvPr id="453" name="Straight Connector 452">
                <a:extLst>
                  <a:ext uri="{FF2B5EF4-FFF2-40B4-BE49-F238E27FC236}">
                    <a16:creationId xmlns:a16="http://schemas.microsoft.com/office/drawing/2014/main" id="{A52336AC-D289-54DA-3AA2-2D09F757941C}"/>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454" name="Oval 453">
                <a:extLst>
                  <a:ext uri="{FF2B5EF4-FFF2-40B4-BE49-F238E27FC236}">
                    <a16:creationId xmlns:a16="http://schemas.microsoft.com/office/drawing/2014/main" id="{A688143D-393F-8853-E214-8EF889A2E72A}"/>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447" name="Group 446">
              <a:extLst>
                <a:ext uri="{FF2B5EF4-FFF2-40B4-BE49-F238E27FC236}">
                  <a16:creationId xmlns:a16="http://schemas.microsoft.com/office/drawing/2014/main" id="{48436913-0E14-AC9B-BC42-14D1E0A9CD43}"/>
                </a:ext>
              </a:extLst>
            </p:cNvPr>
            <p:cNvGrpSpPr/>
            <p:nvPr/>
          </p:nvGrpSpPr>
          <p:grpSpPr>
            <a:xfrm>
              <a:off x="6766803" y="1623844"/>
              <a:ext cx="29081" cy="429768"/>
              <a:chOff x="3485123" y="1621164"/>
              <a:chExt cx="29081" cy="429768"/>
            </a:xfrm>
          </p:grpSpPr>
          <p:cxnSp>
            <p:nvCxnSpPr>
              <p:cNvPr id="451" name="Straight Connector 450">
                <a:extLst>
                  <a:ext uri="{FF2B5EF4-FFF2-40B4-BE49-F238E27FC236}">
                    <a16:creationId xmlns:a16="http://schemas.microsoft.com/office/drawing/2014/main" id="{971BEEC2-5A75-AFE2-5BF0-0179AD9C50FE}"/>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57E65373-7CB4-D34B-6AD6-0E74ECE099A6}"/>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448" name="Group 447">
              <a:extLst>
                <a:ext uri="{FF2B5EF4-FFF2-40B4-BE49-F238E27FC236}">
                  <a16:creationId xmlns:a16="http://schemas.microsoft.com/office/drawing/2014/main" id="{A3E3F19E-C324-6698-AA4C-3E3CE1ACE969}"/>
                </a:ext>
              </a:extLst>
            </p:cNvPr>
            <p:cNvGrpSpPr/>
            <p:nvPr/>
          </p:nvGrpSpPr>
          <p:grpSpPr>
            <a:xfrm>
              <a:off x="10031549" y="1623844"/>
              <a:ext cx="29081" cy="429768"/>
              <a:chOff x="3485123" y="1621164"/>
              <a:chExt cx="29081" cy="429768"/>
            </a:xfrm>
          </p:grpSpPr>
          <p:cxnSp>
            <p:nvCxnSpPr>
              <p:cNvPr id="449" name="Straight Connector 448">
                <a:extLst>
                  <a:ext uri="{FF2B5EF4-FFF2-40B4-BE49-F238E27FC236}">
                    <a16:creationId xmlns:a16="http://schemas.microsoft.com/office/drawing/2014/main" id="{B6D6AF3C-4260-D1E4-9BE2-13E13896915D}"/>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450" name="Oval 449">
                <a:extLst>
                  <a:ext uri="{FF2B5EF4-FFF2-40B4-BE49-F238E27FC236}">
                    <a16:creationId xmlns:a16="http://schemas.microsoft.com/office/drawing/2014/main" id="{F87A8E53-D999-E8FC-323F-E4A9C347C7CB}"/>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cxnSp>
        <p:nvCxnSpPr>
          <p:cNvPr id="380" name="Curved Connector 379">
            <a:extLst>
              <a:ext uri="{FF2B5EF4-FFF2-40B4-BE49-F238E27FC236}">
                <a16:creationId xmlns:a16="http://schemas.microsoft.com/office/drawing/2014/main" id="{71FD7853-C7B3-24D3-2557-4D024DCEF99C}"/>
              </a:ext>
            </a:extLst>
          </p:cNvPr>
          <p:cNvCxnSpPr>
            <a:cxnSpLocks/>
            <a:endCxn id="483" idx="1"/>
          </p:cNvCxnSpPr>
          <p:nvPr/>
        </p:nvCxnSpPr>
        <p:spPr>
          <a:xfrm flipH="1">
            <a:off x="184793" y="1133036"/>
            <a:ext cx="8790396" cy="333411"/>
          </a:xfrm>
          <a:prstGeom prst="curvedConnector5">
            <a:avLst>
              <a:gd name="adj1" fmla="val -1340"/>
              <a:gd name="adj2" fmla="val 49945"/>
              <a:gd name="adj3" fmla="val 101655"/>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497" name="Oval 496">
            <a:extLst>
              <a:ext uri="{FF2B5EF4-FFF2-40B4-BE49-F238E27FC236}">
                <a16:creationId xmlns:a16="http://schemas.microsoft.com/office/drawing/2014/main" id="{4C1D5C3D-8261-84AB-51C7-995D54248789}"/>
              </a:ext>
            </a:extLst>
          </p:cNvPr>
          <p:cNvSpPr/>
          <p:nvPr/>
        </p:nvSpPr>
        <p:spPr>
          <a:xfrm>
            <a:off x="4519798" y="1464794"/>
            <a:ext cx="39196" cy="9799"/>
          </a:xfrm>
          <a:prstGeom prst="ellipse">
            <a:avLst/>
          </a:prstGeom>
          <a:solidFill>
            <a:schemeClr val="bg1"/>
          </a:solidFill>
          <a:ln w="19050">
            <a:solidFill>
              <a:srgbClr val="00EF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498" name="Straight Arrow Connector 497">
            <a:extLst>
              <a:ext uri="{FF2B5EF4-FFF2-40B4-BE49-F238E27FC236}">
                <a16:creationId xmlns:a16="http://schemas.microsoft.com/office/drawing/2014/main" id="{32F8450D-5F0B-3FBD-6708-18AB76BBD6A8}"/>
              </a:ext>
            </a:extLst>
          </p:cNvPr>
          <p:cNvCxnSpPr>
            <a:cxnSpLocks/>
          </p:cNvCxnSpPr>
          <p:nvPr/>
        </p:nvCxnSpPr>
        <p:spPr>
          <a:xfrm>
            <a:off x="4558994" y="1467969"/>
            <a:ext cx="302387" cy="1955"/>
          </a:xfrm>
          <a:prstGeom prst="straightConnector1">
            <a:avLst/>
          </a:prstGeom>
          <a:ln w="9525">
            <a:solidFill>
              <a:schemeClr val="bg1">
                <a:lumMod val="50000"/>
              </a:schemeClr>
            </a:solidFill>
            <a:prstDash val="sysDot"/>
            <a:miter lim="800000"/>
            <a:tailEnd type="triangle" w="sm" len="sm"/>
          </a:ln>
        </p:spPr>
        <p:style>
          <a:lnRef idx="1">
            <a:schemeClr val="accent1"/>
          </a:lnRef>
          <a:fillRef idx="0">
            <a:schemeClr val="accent1"/>
          </a:fillRef>
          <a:effectRef idx="0">
            <a:schemeClr val="accent1"/>
          </a:effectRef>
          <a:fontRef idx="minor">
            <a:schemeClr val="tx1"/>
          </a:fontRef>
        </p:style>
      </p:cxnSp>
      <p:pic>
        <p:nvPicPr>
          <p:cNvPr id="502" name="Picture 501" descr="A graph of a line and a line&#10;&#10;Description automatically generated">
            <a:extLst>
              <a:ext uri="{FF2B5EF4-FFF2-40B4-BE49-F238E27FC236}">
                <a16:creationId xmlns:a16="http://schemas.microsoft.com/office/drawing/2014/main" id="{246BF77F-F860-5116-B609-00562CA16A24}"/>
              </a:ext>
            </a:extLst>
          </p:cNvPr>
          <p:cNvPicPr>
            <a:picLocks noChangeAspect="1"/>
          </p:cNvPicPr>
          <p:nvPr/>
        </p:nvPicPr>
        <p:blipFill rotWithShape="1">
          <a:blip r:embed="rId3"/>
          <a:srcRect t="11324" r="9262"/>
          <a:stretch/>
        </p:blipFill>
        <p:spPr>
          <a:xfrm>
            <a:off x="4241565" y="1546347"/>
            <a:ext cx="4854176" cy="3557950"/>
          </a:xfrm>
          <a:prstGeom prst="rect">
            <a:avLst/>
          </a:prstGeom>
        </p:spPr>
      </p:pic>
      <p:sp>
        <p:nvSpPr>
          <p:cNvPr id="503" name="TextBox 502">
            <a:extLst>
              <a:ext uri="{FF2B5EF4-FFF2-40B4-BE49-F238E27FC236}">
                <a16:creationId xmlns:a16="http://schemas.microsoft.com/office/drawing/2014/main" id="{FF84631C-4773-B8DD-9C55-1ECFC1328B09}"/>
              </a:ext>
            </a:extLst>
          </p:cNvPr>
          <p:cNvSpPr txBox="1"/>
          <p:nvPr/>
        </p:nvSpPr>
        <p:spPr>
          <a:xfrm>
            <a:off x="-76415" y="4876752"/>
            <a:ext cx="3374642" cy="261610"/>
          </a:xfrm>
          <a:prstGeom prst="rect">
            <a:avLst/>
          </a:prstGeom>
          <a:noFill/>
        </p:spPr>
        <p:txBody>
          <a:bodyPr wrap="none" rtlCol="0">
            <a:spAutoFit/>
          </a:bodyPr>
          <a:lstStyle/>
          <a:p>
            <a:r>
              <a:rPr lang="en-US" sz="1100" dirty="0"/>
              <a:t>Work in collaboration with A. </a:t>
            </a:r>
            <a:r>
              <a:rPr lang="en-US" sz="1100" dirty="0" err="1"/>
              <a:t>Ferran</a:t>
            </a:r>
            <a:r>
              <a:rPr lang="en-US" sz="1100" dirty="0"/>
              <a:t> </a:t>
            </a:r>
            <a:r>
              <a:rPr lang="en-US" sz="1100" dirty="0" err="1"/>
              <a:t>Pousa</a:t>
            </a:r>
            <a:r>
              <a:rPr lang="en-US" sz="1100" dirty="0"/>
              <a:t> (DESY)</a:t>
            </a:r>
          </a:p>
        </p:txBody>
      </p:sp>
      <p:sp>
        <p:nvSpPr>
          <p:cNvPr id="504" name="TextBox 503">
            <a:extLst>
              <a:ext uri="{FF2B5EF4-FFF2-40B4-BE49-F238E27FC236}">
                <a16:creationId xmlns:a16="http://schemas.microsoft.com/office/drawing/2014/main" id="{F019E506-0465-29E4-D552-D551F84F635D}"/>
              </a:ext>
            </a:extLst>
          </p:cNvPr>
          <p:cNvSpPr txBox="1"/>
          <p:nvPr/>
        </p:nvSpPr>
        <p:spPr>
          <a:xfrm>
            <a:off x="55531" y="1690012"/>
            <a:ext cx="4150495" cy="3046988"/>
          </a:xfrm>
          <a:prstGeom prst="rect">
            <a:avLst/>
          </a:prstGeom>
          <a:noFill/>
        </p:spPr>
        <p:txBody>
          <a:bodyPr wrap="square" rtlCol="0">
            <a:spAutoFit/>
          </a:bodyPr>
          <a:lstStyle/>
          <a:p>
            <a:r>
              <a:rPr lang="en-US" sz="1200" b="1" dirty="0"/>
              <a:t>LWFA lattice:</a:t>
            </a:r>
          </a:p>
          <a:p>
            <a:pPr marL="285750" indent="-285750">
              <a:buFont typeface="Arial" panose="020B0604020202020204" pitchFamily="34" charset="0"/>
              <a:buChar char="•"/>
            </a:pPr>
            <a:r>
              <a:rPr lang="en-US" sz="1200" dirty="0"/>
              <a:t>Length plasma columns: 28cm</a:t>
            </a:r>
          </a:p>
          <a:p>
            <a:pPr marL="285750" indent="-285750">
              <a:buFont typeface="Arial" panose="020B0604020202020204" pitchFamily="34" charset="0"/>
              <a:buChar char="•"/>
            </a:pPr>
            <a:r>
              <a:rPr lang="en-US" sz="1200" dirty="0"/>
              <a:t>Gaps: 3cm</a:t>
            </a:r>
          </a:p>
          <a:p>
            <a:pPr marL="285750" indent="-285750">
              <a:buFont typeface="Arial" panose="020B0604020202020204" pitchFamily="34" charset="0"/>
              <a:buChar char="•"/>
            </a:pPr>
            <a:r>
              <a:rPr lang="en-US" sz="1200" dirty="0"/>
              <a:t>Plasma lens model: linear thick lens (3 mm) w/ “residence correction”</a:t>
            </a:r>
          </a:p>
          <a:p>
            <a:endParaRPr lang="en-US" sz="1200" dirty="0"/>
          </a:p>
          <a:p>
            <a:r>
              <a:rPr lang="en-US" sz="1200" b="1" dirty="0"/>
              <a:t>Electron beam:</a:t>
            </a:r>
          </a:p>
          <a:p>
            <a:pPr marL="285750" indent="-285750">
              <a:buFont typeface="Arial" panose="020B0604020202020204" pitchFamily="34" charset="0"/>
              <a:buChar char="•"/>
            </a:pPr>
            <a:r>
              <a:rPr lang="en-US" sz="1200" dirty="0"/>
              <a:t>Charge: -1 </a:t>
            </a:r>
            <a:r>
              <a:rPr lang="en-US" sz="1200" dirty="0" err="1"/>
              <a:t>fC</a:t>
            </a:r>
            <a:endParaRPr lang="en-US" sz="1200" dirty="0"/>
          </a:p>
          <a:p>
            <a:pPr marL="285750" indent="-285750">
              <a:buFont typeface="Arial" panose="020B0604020202020204" pitchFamily="34" charset="0"/>
              <a:buChar char="•"/>
            </a:pPr>
            <a:r>
              <a:rPr lang="en-US" sz="1200" dirty="0"/>
              <a:t>Size: 0.75 </a:t>
            </a:r>
            <a:r>
              <a:rPr lang="en-US" sz="1200" dirty="0">
                <a:latin typeface="Symbol" pitchFamily="2" charset="2"/>
              </a:rPr>
              <a:t>m</a:t>
            </a:r>
            <a:r>
              <a:rPr lang="en-US" sz="1200" dirty="0"/>
              <a:t>m x 0.75 </a:t>
            </a:r>
            <a:r>
              <a:rPr lang="en-US" sz="1200" dirty="0">
                <a:latin typeface="Symbol" pitchFamily="2" charset="2"/>
              </a:rPr>
              <a:t>m</a:t>
            </a:r>
            <a:r>
              <a:rPr lang="en-US" sz="1200" dirty="0"/>
              <a:t>m x 0.1 </a:t>
            </a:r>
            <a:r>
              <a:rPr lang="en-US" sz="1200" dirty="0">
                <a:latin typeface="Symbol" pitchFamily="2" charset="2"/>
              </a:rPr>
              <a:t>m</a:t>
            </a:r>
            <a:r>
              <a:rPr lang="en-US" sz="1200" dirty="0"/>
              <a:t>m</a:t>
            </a:r>
          </a:p>
          <a:p>
            <a:pPr marL="285750" indent="-285750">
              <a:buFont typeface="Arial" panose="020B0604020202020204" pitchFamily="34" charset="0"/>
              <a:buChar char="•"/>
            </a:pPr>
            <a:r>
              <a:rPr lang="en-US" sz="1200" dirty="0"/>
              <a:t>Emittance: 1 </a:t>
            </a:r>
            <a:r>
              <a:rPr lang="en-US" sz="1200" dirty="0" err="1"/>
              <a:t>mm.mrad</a:t>
            </a:r>
            <a:endParaRPr lang="en-US" sz="1200" dirty="0"/>
          </a:p>
          <a:p>
            <a:endParaRPr lang="en-US" sz="1200" dirty="0"/>
          </a:p>
          <a:p>
            <a:r>
              <a:rPr lang="en-US" sz="1200" b="1" dirty="0"/>
              <a:t>Grid size/resolution:</a:t>
            </a:r>
          </a:p>
          <a:p>
            <a:pPr marL="285750" indent="-285750">
              <a:buFont typeface="Arial" panose="020B0604020202020204" pitchFamily="34" charset="0"/>
              <a:buChar char="•"/>
            </a:pPr>
            <a:r>
              <a:rPr lang="en-US" sz="1200" dirty="0"/>
              <a:t>128 x 128 x 17664</a:t>
            </a:r>
          </a:p>
          <a:p>
            <a:pPr marL="285750" indent="-285750">
              <a:buFont typeface="Arial" panose="020B0604020202020204" pitchFamily="34" charset="0"/>
              <a:buChar char="•"/>
            </a:pPr>
            <a:r>
              <a:rPr lang="en-US" sz="1200" dirty="0"/>
              <a:t>2 </a:t>
            </a:r>
            <a:r>
              <a:rPr lang="en-US" sz="1200" dirty="0">
                <a:latin typeface="Symbol" pitchFamily="2" charset="2"/>
              </a:rPr>
              <a:t>m</a:t>
            </a:r>
            <a:r>
              <a:rPr lang="en-US" sz="1200" dirty="0"/>
              <a:t>m x 2 </a:t>
            </a:r>
            <a:r>
              <a:rPr lang="en-US" sz="1200" dirty="0">
                <a:latin typeface="Symbol" pitchFamily="2" charset="2"/>
              </a:rPr>
              <a:t>m</a:t>
            </a:r>
            <a:r>
              <a:rPr lang="en-US" sz="1200" dirty="0"/>
              <a:t>m x 0.01 </a:t>
            </a:r>
            <a:r>
              <a:rPr lang="en-US" sz="1200" dirty="0">
                <a:latin typeface="Symbol" pitchFamily="2" charset="2"/>
              </a:rPr>
              <a:t>m</a:t>
            </a:r>
            <a:r>
              <a:rPr lang="en-US" sz="1200" dirty="0"/>
              <a:t>m</a:t>
            </a:r>
          </a:p>
          <a:p>
            <a:endParaRPr lang="en-US" sz="1200" dirty="0"/>
          </a:p>
          <a:p>
            <a:r>
              <a:rPr lang="en-US" sz="1200" b="1" dirty="0"/>
              <a:t>Computer: </a:t>
            </a:r>
            <a:r>
              <a:rPr lang="en-US" sz="1200" dirty="0"/>
              <a:t>256 GPUs for 8h on Perlmutter (NERSC)</a:t>
            </a:r>
          </a:p>
        </p:txBody>
      </p:sp>
      <p:pic>
        <p:nvPicPr>
          <p:cNvPr id="2" name="Google Shape;1655;p104">
            <a:extLst>
              <a:ext uri="{FF2B5EF4-FFF2-40B4-BE49-F238E27FC236}">
                <a16:creationId xmlns:a16="http://schemas.microsoft.com/office/drawing/2014/main" id="{18623FC2-EC17-B236-9C06-DBB3491AD638}"/>
              </a:ext>
            </a:extLst>
          </p:cNvPr>
          <p:cNvPicPr preferRelativeResize="0">
            <a:picLocks noChangeAspect="1"/>
          </p:cNvPicPr>
          <p:nvPr/>
        </p:nvPicPr>
        <p:blipFill>
          <a:blip r:embed="rId4">
            <a:alphaModFix/>
          </a:blip>
          <a:stretch>
            <a:fillRect/>
          </a:stretch>
        </p:blipFill>
        <p:spPr>
          <a:xfrm>
            <a:off x="3576918" y="4663116"/>
            <a:ext cx="1071151" cy="453299"/>
          </a:xfrm>
          <a:prstGeom prst="rect">
            <a:avLst/>
          </a:prstGeom>
          <a:noFill/>
          <a:ln>
            <a:noFill/>
          </a:ln>
        </p:spPr>
      </p:pic>
      <p:sp>
        <p:nvSpPr>
          <p:cNvPr id="11" name="TextBox 10">
            <a:extLst>
              <a:ext uri="{FF2B5EF4-FFF2-40B4-BE49-F238E27FC236}">
                <a16:creationId xmlns:a16="http://schemas.microsoft.com/office/drawing/2014/main" id="{C3FEF597-8F19-A77D-5CED-4249C6D16A42}"/>
              </a:ext>
            </a:extLst>
          </p:cNvPr>
          <p:cNvSpPr txBox="1"/>
          <p:nvPr/>
        </p:nvSpPr>
        <p:spPr>
          <a:xfrm>
            <a:off x="4926760" y="4081549"/>
            <a:ext cx="4161709" cy="523220"/>
          </a:xfrm>
          <a:prstGeom prst="rect">
            <a:avLst/>
          </a:prstGeom>
          <a:solidFill>
            <a:schemeClr val="bg1">
              <a:alpha val="58127"/>
            </a:schemeClr>
          </a:solidFill>
        </p:spPr>
        <p:txBody>
          <a:bodyPr wrap="square" rtlCol="0">
            <a:spAutoFit/>
          </a:bodyPr>
          <a:lstStyle/>
          <a:p>
            <a:r>
              <a:rPr lang="en-US" dirty="0"/>
              <a:t>On the fly focusing lens tuning using e- beam Twiss parameters enables emittance preservation.</a:t>
            </a:r>
          </a:p>
        </p:txBody>
      </p:sp>
      <p:grpSp>
        <p:nvGrpSpPr>
          <p:cNvPr id="500" name="Group 499">
            <a:extLst>
              <a:ext uri="{FF2B5EF4-FFF2-40B4-BE49-F238E27FC236}">
                <a16:creationId xmlns:a16="http://schemas.microsoft.com/office/drawing/2014/main" id="{64384CB1-4392-93E2-488D-080B22E42767}"/>
              </a:ext>
            </a:extLst>
          </p:cNvPr>
          <p:cNvGrpSpPr/>
          <p:nvPr/>
        </p:nvGrpSpPr>
        <p:grpSpPr>
          <a:xfrm>
            <a:off x="4820266" y="1386494"/>
            <a:ext cx="1024568" cy="232740"/>
            <a:chOff x="4820266" y="1403270"/>
            <a:chExt cx="1024568" cy="232740"/>
          </a:xfrm>
        </p:grpSpPr>
        <p:sp>
          <p:nvSpPr>
            <p:cNvPr id="496" name="TextBox 495">
              <a:extLst>
                <a:ext uri="{FF2B5EF4-FFF2-40B4-BE49-F238E27FC236}">
                  <a16:creationId xmlns:a16="http://schemas.microsoft.com/office/drawing/2014/main" id="{092B1B1E-098D-5EDA-41A0-A8327CFCE446}"/>
                </a:ext>
              </a:extLst>
            </p:cNvPr>
            <p:cNvSpPr txBox="1"/>
            <p:nvPr/>
          </p:nvSpPr>
          <p:spPr>
            <a:xfrm>
              <a:off x="4820266" y="1403270"/>
              <a:ext cx="248787" cy="230832"/>
            </a:xfrm>
            <a:prstGeom prst="rect">
              <a:avLst/>
            </a:prstGeom>
            <a:noFill/>
          </p:spPr>
          <p:txBody>
            <a:bodyPr wrap="none" rtlCol="0">
              <a:spAutoFit/>
            </a:bodyPr>
            <a:lstStyle/>
            <a:p>
              <a:pPr algn="ctr"/>
              <a:r>
                <a:rPr lang="en-US" sz="900" dirty="0"/>
                <a:t>1</a:t>
              </a:r>
            </a:p>
          </p:txBody>
        </p:sp>
        <p:sp>
          <p:nvSpPr>
            <p:cNvPr id="499" name="TextBox 498">
              <a:extLst>
                <a:ext uri="{FF2B5EF4-FFF2-40B4-BE49-F238E27FC236}">
                  <a16:creationId xmlns:a16="http://schemas.microsoft.com/office/drawing/2014/main" id="{DF55E6A5-3151-5FD4-D960-1F34F8F6FFB6}"/>
                </a:ext>
              </a:extLst>
            </p:cNvPr>
            <p:cNvSpPr txBox="1"/>
            <p:nvPr/>
          </p:nvSpPr>
          <p:spPr>
            <a:xfrm>
              <a:off x="5531927" y="1405178"/>
              <a:ext cx="312907" cy="230832"/>
            </a:xfrm>
            <a:prstGeom prst="rect">
              <a:avLst/>
            </a:prstGeom>
            <a:noFill/>
          </p:spPr>
          <p:txBody>
            <a:bodyPr wrap="none" rtlCol="0">
              <a:spAutoFit/>
            </a:bodyPr>
            <a:lstStyle/>
            <a:p>
              <a:pPr algn="ctr"/>
              <a:r>
                <a:rPr lang="en-US" sz="900" dirty="0"/>
                <a:t>10</a:t>
              </a:r>
            </a:p>
          </p:txBody>
        </p:sp>
      </p:grpSp>
      <p:grpSp>
        <p:nvGrpSpPr>
          <p:cNvPr id="507" name="Group 506">
            <a:extLst>
              <a:ext uri="{FF2B5EF4-FFF2-40B4-BE49-F238E27FC236}">
                <a16:creationId xmlns:a16="http://schemas.microsoft.com/office/drawing/2014/main" id="{C5B62DC5-DC34-CCD4-1EC8-D4ABBFF88BB2}"/>
              </a:ext>
            </a:extLst>
          </p:cNvPr>
          <p:cNvGrpSpPr/>
          <p:nvPr/>
        </p:nvGrpSpPr>
        <p:grpSpPr>
          <a:xfrm>
            <a:off x="6372117" y="1390817"/>
            <a:ext cx="1144716" cy="232740"/>
            <a:chOff x="4788206" y="1403270"/>
            <a:chExt cx="1144716" cy="232740"/>
          </a:xfrm>
        </p:grpSpPr>
        <p:sp>
          <p:nvSpPr>
            <p:cNvPr id="508" name="TextBox 507">
              <a:extLst>
                <a:ext uri="{FF2B5EF4-FFF2-40B4-BE49-F238E27FC236}">
                  <a16:creationId xmlns:a16="http://schemas.microsoft.com/office/drawing/2014/main" id="{9510A07B-1D81-15D9-E41E-1A019D50543D}"/>
                </a:ext>
              </a:extLst>
            </p:cNvPr>
            <p:cNvSpPr txBox="1"/>
            <p:nvPr/>
          </p:nvSpPr>
          <p:spPr>
            <a:xfrm>
              <a:off x="4788206" y="1403270"/>
              <a:ext cx="312907" cy="230832"/>
            </a:xfrm>
            <a:prstGeom prst="rect">
              <a:avLst/>
            </a:prstGeom>
            <a:noFill/>
          </p:spPr>
          <p:txBody>
            <a:bodyPr wrap="none" rtlCol="0">
              <a:spAutoFit/>
            </a:bodyPr>
            <a:lstStyle/>
            <a:p>
              <a:pPr algn="ctr"/>
              <a:r>
                <a:rPr lang="en-US" sz="900" dirty="0"/>
                <a:t>20</a:t>
              </a:r>
            </a:p>
          </p:txBody>
        </p:sp>
        <p:sp>
          <p:nvSpPr>
            <p:cNvPr id="509" name="TextBox 508">
              <a:extLst>
                <a:ext uri="{FF2B5EF4-FFF2-40B4-BE49-F238E27FC236}">
                  <a16:creationId xmlns:a16="http://schemas.microsoft.com/office/drawing/2014/main" id="{91FC6D47-D79C-A23E-F243-C6BD42AF36F4}"/>
                </a:ext>
              </a:extLst>
            </p:cNvPr>
            <p:cNvSpPr txBox="1"/>
            <p:nvPr/>
          </p:nvSpPr>
          <p:spPr>
            <a:xfrm>
              <a:off x="5620015" y="1405178"/>
              <a:ext cx="312907" cy="230832"/>
            </a:xfrm>
            <a:prstGeom prst="rect">
              <a:avLst/>
            </a:prstGeom>
            <a:noFill/>
          </p:spPr>
          <p:txBody>
            <a:bodyPr wrap="none" rtlCol="0">
              <a:spAutoFit/>
            </a:bodyPr>
            <a:lstStyle/>
            <a:p>
              <a:pPr algn="ctr"/>
              <a:r>
                <a:rPr lang="en-US" sz="900" dirty="0"/>
                <a:t>30</a:t>
              </a:r>
            </a:p>
          </p:txBody>
        </p:sp>
      </p:grpSp>
      <p:grpSp>
        <p:nvGrpSpPr>
          <p:cNvPr id="510" name="Group 509">
            <a:extLst>
              <a:ext uri="{FF2B5EF4-FFF2-40B4-BE49-F238E27FC236}">
                <a16:creationId xmlns:a16="http://schemas.microsoft.com/office/drawing/2014/main" id="{00F62B96-FE71-0DA2-4DE3-742793212C1C}"/>
              </a:ext>
            </a:extLst>
          </p:cNvPr>
          <p:cNvGrpSpPr/>
          <p:nvPr/>
        </p:nvGrpSpPr>
        <p:grpSpPr>
          <a:xfrm>
            <a:off x="8024102" y="1397607"/>
            <a:ext cx="1144702" cy="232740"/>
            <a:chOff x="4700132" y="1403270"/>
            <a:chExt cx="1144702" cy="232740"/>
          </a:xfrm>
        </p:grpSpPr>
        <p:sp>
          <p:nvSpPr>
            <p:cNvPr id="511" name="TextBox 510">
              <a:extLst>
                <a:ext uri="{FF2B5EF4-FFF2-40B4-BE49-F238E27FC236}">
                  <a16:creationId xmlns:a16="http://schemas.microsoft.com/office/drawing/2014/main" id="{21A533F4-33B6-6B79-7870-CEBAE212CE3F}"/>
                </a:ext>
              </a:extLst>
            </p:cNvPr>
            <p:cNvSpPr txBox="1"/>
            <p:nvPr/>
          </p:nvSpPr>
          <p:spPr>
            <a:xfrm>
              <a:off x="4700132" y="1403270"/>
              <a:ext cx="312907" cy="230832"/>
            </a:xfrm>
            <a:prstGeom prst="rect">
              <a:avLst/>
            </a:prstGeom>
            <a:noFill/>
          </p:spPr>
          <p:txBody>
            <a:bodyPr wrap="none" rtlCol="0">
              <a:spAutoFit/>
            </a:bodyPr>
            <a:lstStyle/>
            <a:p>
              <a:pPr algn="ctr"/>
              <a:r>
                <a:rPr lang="en-US" sz="900" dirty="0"/>
                <a:t>40</a:t>
              </a:r>
            </a:p>
          </p:txBody>
        </p:sp>
        <p:sp>
          <p:nvSpPr>
            <p:cNvPr id="337" name="TextBox 336">
              <a:extLst>
                <a:ext uri="{FF2B5EF4-FFF2-40B4-BE49-F238E27FC236}">
                  <a16:creationId xmlns:a16="http://schemas.microsoft.com/office/drawing/2014/main" id="{AB778790-2C3D-7DFB-AE28-B112462404B5}"/>
                </a:ext>
              </a:extLst>
            </p:cNvPr>
            <p:cNvSpPr txBox="1"/>
            <p:nvPr/>
          </p:nvSpPr>
          <p:spPr>
            <a:xfrm>
              <a:off x="5531927" y="1405178"/>
              <a:ext cx="312907" cy="230832"/>
            </a:xfrm>
            <a:prstGeom prst="rect">
              <a:avLst/>
            </a:prstGeom>
            <a:noFill/>
          </p:spPr>
          <p:txBody>
            <a:bodyPr wrap="none" rtlCol="0">
              <a:spAutoFit/>
            </a:bodyPr>
            <a:lstStyle/>
            <a:p>
              <a:pPr algn="ctr"/>
              <a:r>
                <a:rPr lang="en-US" sz="900" dirty="0"/>
                <a:t>50</a:t>
              </a:r>
            </a:p>
          </p:txBody>
        </p:sp>
      </p:grpSp>
      <p:sp>
        <p:nvSpPr>
          <p:cNvPr id="362" name="TextBox 361">
            <a:extLst>
              <a:ext uri="{FF2B5EF4-FFF2-40B4-BE49-F238E27FC236}">
                <a16:creationId xmlns:a16="http://schemas.microsoft.com/office/drawing/2014/main" id="{0FFF1912-E3B4-FD98-A5B1-B38059FDE90C}"/>
              </a:ext>
            </a:extLst>
          </p:cNvPr>
          <p:cNvSpPr txBox="1"/>
          <p:nvPr/>
        </p:nvSpPr>
        <p:spPr>
          <a:xfrm>
            <a:off x="6508498" y="1270533"/>
            <a:ext cx="889988" cy="230832"/>
          </a:xfrm>
          <a:prstGeom prst="rect">
            <a:avLst/>
          </a:prstGeom>
          <a:noFill/>
        </p:spPr>
        <p:txBody>
          <a:bodyPr wrap="none" rtlCol="0">
            <a:spAutoFit/>
          </a:bodyPr>
          <a:lstStyle/>
          <a:p>
            <a:pPr algn="ctr"/>
            <a:r>
              <a:rPr lang="en-US" sz="900" dirty="0"/>
              <a:t>stage number</a:t>
            </a:r>
          </a:p>
        </p:txBody>
      </p:sp>
      <p:sp>
        <p:nvSpPr>
          <p:cNvPr id="363" name="TextBox 362">
            <a:extLst>
              <a:ext uri="{FF2B5EF4-FFF2-40B4-BE49-F238E27FC236}">
                <a16:creationId xmlns:a16="http://schemas.microsoft.com/office/drawing/2014/main" id="{BA8D9DA0-235F-FA07-AF7C-FB320F0EE547}"/>
              </a:ext>
            </a:extLst>
          </p:cNvPr>
          <p:cNvSpPr txBox="1"/>
          <p:nvPr/>
        </p:nvSpPr>
        <p:spPr>
          <a:xfrm>
            <a:off x="8025947" y="450444"/>
            <a:ext cx="488946" cy="273536"/>
          </a:xfrm>
          <a:prstGeom prst="rect">
            <a:avLst/>
          </a:prstGeom>
          <a:noFill/>
        </p:spPr>
        <p:txBody>
          <a:bodyPr wrap="square" lIns="89154" tIns="68580" rIns="89154" bIns="68580" rtlCol="0" anchor="ctr" anchorCtr="0">
            <a:spAutoFit/>
          </a:bodyPr>
          <a:lstStyle/>
          <a:p>
            <a:pPr>
              <a:lnSpc>
                <a:spcPct val="90000"/>
              </a:lnSpc>
            </a:pPr>
            <a:r>
              <a:rPr lang="en-US" sz="975" b="1" dirty="0">
                <a:solidFill>
                  <a:srgbClr val="00395A"/>
                </a:solidFill>
              </a:rPr>
              <a:t>2023</a:t>
            </a:r>
          </a:p>
        </p:txBody>
      </p:sp>
    </p:spTree>
    <p:extLst>
      <p:ext uri="{BB962C8B-B14F-4D97-AF65-F5344CB8AC3E}">
        <p14:creationId xmlns:p14="http://schemas.microsoft.com/office/powerpoint/2010/main" val="3082299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 y="5702"/>
            <a:ext cx="9140429" cy="510839"/>
          </a:xfrm>
        </p:spPr>
        <p:txBody>
          <a:bodyPr>
            <a:normAutofit fontScale="90000"/>
          </a:bodyPr>
          <a:lstStyle/>
          <a:p>
            <a:pPr algn="l"/>
            <a:r>
              <a:rPr lang="en-US" b="1" dirty="0">
                <a:latin typeface="Avenir" panose="02000503020000020003" pitchFamily="2" charset="0"/>
              </a:rPr>
              <a:t>Timeline for </a:t>
            </a:r>
            <a:r>
              <a:rPr lang="en-US" b="1" dirty="0" err="1">
                <a:latin typeface="Avenir" panose="02000503020000020003" pitchFamily="2" charset="0"/>
              </a:rPr>
              <a:t>Exascale</a:t>
            </a:r>
            <a:r>
              <a:rPr lang="en-US" b="1" dirty="0">
                <a:latin typeface="Avenir" panose="02000503020000020003" pitchFamily="2" charset="0"/>
              </a:rPr>
              <a:t> project </a:t>
            </a:r>
            <a:r>
              <a:rPr lang="en-US" b="1" dirty="0" err="1">
                <a:latin typeface="Avenir" panose="02000503020000020003" pitchFamily="2" charset="0"/>
              </a:rPr>
              <a:t>WarpX</a:t>
            </a:r>
            <a:br>
              <a:rPr lang="en-US" b="1" dirty="0">
                <a:latin typeface="Avenir" panose="02000503020000020003" pitchFamily="2" charset="0"/>
              </a:rPr>
            </a:br>
            <a:r>
              <a:rPr lang="en-US" sz="1499" b="1" dirty="0">
                <a:latin typeface="Avenir" panose="02000503020000020003" pitchFamily="2" charset="0"/>
              </a:rPr>
              <a:t>From initial code coupling to ensemble of chains of multi GeV-scale stages</a:t>
            </a:r>
          </a:p>
        </p:txBody>
      </p:sp>
      <p:sp>
        <p:nvSpPr>
          <p:cNvPr id="113" name="Rectangle 112">
            <a:extLst>
              <a:ext uri="{FF2B5EF4-FFF2-40B4-BE49-F238E27FC236}">
                <a16:creationId xmlns:a16="http://schemas.microsoft.com/office/drawing/2014/main" id="{05A3E7A5-3D8B-B34A-B16F-CD66F84C8302}"/>
              </a:ext>
            </a:extLst>
          </p:cNvPr>
          <p:cNvSpPr/>
          <p:nvPr/>
        </p:nvSpPr>
        <p:spPr>
          <a:xfrm>
            <a:off x="1" y="554389"/>
            <a:ext cx="7336256" cy="4589111"/>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dirty="0">
              <a:solidFill>
                <a:prstClr val="white"/>
              </a:solidFill>
              <a:latin typeface="Arial" panose="020B0604020202020204"/>
            </a:endParaRPr>
          </a:p>
        </p:txBody>
      </p:sp>
      <p:pic>
        <p:nvPicPr>
          <p:cNvPr id="114" name="Picture 113">
            <a:extLst>
              <a:ext uri="{FF2B5EF4-FFF2-40B4-BE49-F238E27FC236}">
                <a16:creationId xmlns:a16="http://schemas.microsoft.com/office/drawing/2014/main" id="{7703F0DA-E968-0E4A-8D6A-E0E3D6D20860}"/>
              </a:ext>
            </a:extLst>
          </p:cNvPr>
          <p:cNvPicPr>
            <a:picLocks noChangeAspect="1"/>
          </p:cNvPicPr>
          <p:nvPr/>
        </p:nvPicPr>
        <p:blipFill>
          <a:blip r:embed="rId3" cstate="print">
            <a:alphaModFix amt="24000"/>
            <a:extLst>
              <a:ext uri="{28A0092B-C50C-407E-A947-70E740481C1C}">
                <a14:useLocalDpi xmlns:a14="http://schemas.microsoft.com/office/drawing/2010/main"/>
              </a:ext>
            </a:extLst>
          </a:blip>
          <a:stretch>
            <a:fillRect/>
          </a:stretch>
        </p:blipFill>
        <p:spPr>
          <a:xfrm>
            <a:off x="425940" y="1039274"/>
            <a:ext cx="6856214" cy="3128632"/>
          </a:xfrm>
          <a:prstGeom prst="rect">
            <a:avLst/>
          </a:prstGeom>
        </p:spPr>
      </p:pic>
      <p:sp>
        <p:nvSpPr>
          <p:cNvPr id="115" name="Up Arrow 114">
            <a:extLst>
              <a:ext uri="{FF2B5EF4-FFF2-40B4-BE49-F238E27FC236}">
                <a16:creationId xmlns:a16="http://schemas.microsoft.com/office/drawing/2014/main" id="{C7E08828-186B-EF4D-9FF0-8372CF07FAB3}"/>
              </a:ext>
            </a:extLst>
          </p:cNvPr>
          <p:cNvSpPr/>
          <p:nvPr/>
        </p:nvSpPr>
        <p:spPr>
          <a:xfrm rot="3418565">
            <a:off x="3841690" y="-1176900"/>
            <a:ext cx="197451" cy="7988829"/>
          </a:xfrm>
          <a:prstGeom prst="upArrow">
            <a:avLst>
              <a:gd name="adj1" fmla="val 50000"/>
              <a:gd name="adj2" fmla="val 193313"/>
            </a:avLst>
          </a:prstGeom>
          <a:gradFill>
            <a:gsLst>
              <a:gs pos="0">
                <a:srgbClr val="4895F0"/>
              </a:gs>
              <a:gs pos="100000">
                <a:srgbClr val="C8494B"/>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a:solidFill>
                <a:prstClr val="white"/>
              </a:solidFill>
              <a:latin typeface="Arial" panose="020B0604020202020204"/>
            </a:endParaRPr>
          </a:p>
        </p:txBody>
      </p:sp>
      <p:grpSp>
        <p:nvGrpSpPr>
          <p:cNvPr id="116" name="Group 115">
            <a:extLst>
              <a:ext uri="{FF2B5EF4-FFF2-40B4-BE49-F238E27FC236}">
                <a16:creationId xmlns:a16="http://schemas.microsoft.com/office/drawing/2014/main" id="{B4B46564-76F4-404B-8DEC-393DD5843A06}"/>
              </a:ext>
            </a:extLst>
          </p:cNvPr>
          <p:cNvGrpSpPr/>
          <p:nvPr/>
        </p:nvGrpSpPr>
        <p:grpSpPr>
          <a:xfrm>
            <a:off x="440754" y="4763855"/>
            <a:ext cx="3226429" cy="254117"/>
            <a:chOff x="9726" y="6290709"/>
            <a:chExt cx="4303023" cy="338912"/>
          </a:xfrm>
          <a:effectLst>
            <a:outerShdw blurRad="50800" dist="76200" dir="2700000" algn="tl" rotWithShape="0">
              <a:prstClr val="black">
                <a:alpha val="40000"/>
              </a:prstClr>
            </a:outerShdw>
          </a:effectLst>
        </p:grpSpPr>
        <p:sp>
          <p:nvSpPr>
            <p:cNvPr id="117" name="TextBox 116">
              <a:extLst>
                <a:ext uri="{FF2B5EF4-FFF2-40B4-BE49-F238E27FC236}">
                  <a16:creationId xmlns:a16="http://schemas.microsoft.com/office/drawing/2014/main" id="{67DD4EA4-9750-8146-87BB-3BAC929F39EE}"/>
                </a:ext>
              </a:extLst>
            </p:cNvPr>
            <p:cNvSpPr txBox="1"/>
            <p:nvPr/>
          </p:nvSpPr>
          <p:spPr>
            <a:xfrm>
              <a:off x="673628" y="6290977"/>
              <a:ext cx="3639121"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9BBB59">
                      <a:lumMod val="50000"/>
                    </a:srgbClr>
                  </a:solidFill>
                  <a:latin typeface="Franklin Gothic Medium"/>
                  <a:ea typeface="+mn-ea"/>
                  <a:cs typeface=""/>
                </a:rPr>
                <a:t>Initial coupling of </a:t>
              </a:r>
              <a:r>
                <a:rPr lang="en-US" sz="1050" kern="1200" dirty="0" err="1">
                  <a:solidFill>
                    <a:srgbClr val="9BBB59">
                      <a:lumMod val="50000"/>
                    </a:srgbClr>
                  </a:solidFill>
                  <a:latin typeface="Franklin Gothic Medium"/>
                  <a:ea typeface="+mn-ea"/>
                  <a:cs typeface=""/>
                </a:rPr>
                <a:t>AMReX</a:t>
              </a:r>
              <a:r>
                <a:rPr lang="en-US" sz="1050" kern="1200" dirty="0">
                  <a:solidFill>
                    <a:srgbClr val="9BBB59">
                      <a:lumMod val="50000"/>
                    </a:srgbClr>
                  </a:solidFill>
                  <a:latin typeface="Franklin Gothic Medium"/>
                  <a:ea typeface="+mn-ea"/>
                  <a:cs typeface=""/>
                </a:rPr>
                <a:t> and Warp/PICSAR</a:t>
              </a:r>
            </a:p>
          </p:txBody>
        </p:sp>
        <p:sp>
          <p:nvSpPr>
            <p:cNvPr id="118" name="TextBox 117">
              <a:extLst>
                <a:ext uri="{FF2B5EF4-FFF2-40B4-BE49-F238E27FC236}">
                  <a16:creationId xmlns:a16="http://schemas.microsoft.com/office/drawing/2014/main" id="{E8B61B05-23E2-414E-B113-0BC9D1EB2F45}"/>
                </a:ext>
              </a:extLst>
            </p:cNvPr>
            <p:cNvSpPr txBox="1"/>
            <p:nvPr/>
          </p:nvSpPr>
          <p:spPr>
            <a:xfrm>
              <a:off x="9726" y="6290709"/>
              <a:ext cx="663903" cy="338644"/>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2016</a:t>
              </a:r>
            </a:p>
          </p:txBody>
        </p:sp>
      </p:grpSp>
      <p:grpSp>
        <p:nvGrpSpPr>
          <p:cNvPr id="119" name="Group 118">
            <a:extLst>
              <a:ext uri="{FF2B5EF4-FFF2-40B4-BE49-F238E27FC236}">
                <a16:creationId xmlns:a16="http://schemas.microsoft.com/office/drawing/2014/main" id="{D50219B6-D4C6-D840-9461-2CB06AE55104}"/>
              </a:ext>
            </a:extLst>
          </p:cNvPr>
          <p:cNvGrpSpPr/>
          <p:nvPr/>
        </p:nvGrpSpPr>
        <p:grpSpPr>
          <a:xfrm>
            <a:off x="18046" y="2595653"/>
            <a:ext cx="4529894" cy="253971"/>
            <a:chOff x="-628921" y="3437601"/>
            <a:chExt cx="6041432" cy="338715"/>
          </a:xfrm>
          <a:effectLst>
            <a:outerShdw blurRad="50800" dist="76200" dir="2700000" algn="tl" rotWithShape="0">
              <a:prstClr val="black">
                <a:alpha val="40000"/>
              </a:prstClr>
            </a:outerShdw>
          </a:effectLst>
        </p:grpSpPr>
        <p:sp>
          <p:nvSpPr>
            <p:cNvPr id="120" name="TextBox 119">
              <a:extLst>
                <a:ext uri="{FF2B5EF4-FFF2-40B4-BE49-F238E27FC236}">
                  <a16:creationId xmlns:a16="http://schemas.microsoft.com/office/drawing/2014/main" id="{7A721E92-75B9-3346-8483-E3E139D8B3E6}"/>
                </a:ext>
              </a:extLst>
            </p:cNvPr>
            <p:cNvSpPr txBox="1"/>
            <p:nvPr/>
          </p:nvSpPr>
          <p:spPr>
            <a:xfrm>
              <a:off x="-628921" y="3437674"/>
              <a:ext cx="5295514"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5-10</a:t>
              </a:r>
              <a:r>
                <a:rPr lang="en-US" sz="1050" kern="1200" dirty="0">
                  <a:solidFill>
                    <a:srgbClr val="1F497D"/>
                  </a:solidFill>
                  <a:latin typeface="Franklin Gothic Medium"/>
                  <a:ea typeface="+mn-ea"/>
                  <a:cs typeface=""/>
                </a:rPr>
                <a:t> multi-GeV-scale plasma accelerator stages</a:t>
              </a:r>
            </a:p>
          </p:txBody>
        </p:sp>
        <p:sp>
          <p:nvSpPr>
            <p:cNvPr id="121" name="TextBox 120">
              <a:extLst>
                <a:ext uri="{FF2B5EF4-FFF2-40B4-BE49-F238E27FC236}">
                  <a16:creationId xmlns:a16="http://schemas.microsoft.com/office/drawing/2014/main" id="{E7E6716F-CEA8-7F4B-97AA-9D0EB99E15A1}"/>
                </a:ext>
              </a:extLst>
            </p:cNvPr>
            <p:cNvSpPr txBox="1"/>
            <p:nvPr/>
          </p:nvSpPr>
          <p:spPr>
            <a:xfrm>
              <a:off x="4666593" y="3437601"/>
              <a:ext cx="745918"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2020</a:t>
              </a:r>
            </a:p>
          </p:txBody>
        </p:sp>
      </p:grpSp>
      <p:grpSp>
        <p:nvGrpSpPr>
          <p:cNvPr id="123" name="Group 122">
            <a:extLst>
              <a:ext uri="{FF2B5EF4-FFF2-40B4-BE49-F238E27FC236}">
                <a16:creationId xmlns:a16="http://schemas.microsoft.com/office/drawing/2014/main" id="{02348B6B-3CE1-AB45-BBDC-162D820AC72B}"/>
              </a:ext>
            </a:extLst>
          </p:cNvPr>
          <p:cNvGrpSpPr/>
          <p:nvPr/>
        </p:nvGrpSpPr>
        <p:grpSpPr>
          <a:xfrm>
            <a:off x="2170878" y="3633049"/>
            <a:ext cx="4137461" cy="256730"/>
            <a:chOff x="2327191" y="4949506"/>
            <a:chExt cx="5518051" cy="342396"/>
          </a:xfrm>
          <a:effectLst>
            <a:outerShdw blurRad="50800" dist="76200" dir="2700000" algn="tl" rotWithShape="0">
              <a:prstClr val="black">
                <a:alpha val="40000"/>
              </a:prstClr>
            </a:outerShdw>
          </a:effectLst>
        </p:grpSpPr>
        <p:sp>
          <p:nvSpPr>
            <p:cNvPr id="126" name="TextBox 125">
              <a:extLst>
                <a:ext uri="{FF2B5EF4-FFF2-40B4-BE49-F238E27FC236}">
                  <a16:creationId xmlns:a16="http://schemas.microsoft.com/office/drawing/2014/main" id="{7629A5D8-1278-D346-A9B0-8D059A1D219B}"/>
                </a:ext>
              </a:extLst>
            </p:cNvPr>
            <p:cNvSpPr txBox="1"/>
            <p:nvPr/>
          </p:nvSpPr>
          <p:spPr>
            <a:xfrm>
              <a:off x="3021725" y="4953258"/>
              <a:ext cx="4823517"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a </a:t>
              </a:r>
              <a:r>
                <a:rPr lang="en-US" sz="1050" kern="1200" dirty="0">
                  <a:solidFill>
                    <a:srgbClr val="C00000"/>
                  </a:solidFill>
                  <a:latin typeface="Franklin Gothic Medium"/>
                  <a:ea typeface="+mn-ea"/>
                  <a:cs typeface=""/>
                </a:rPr>
                <a:t>single</a:t>
              </a:r>
              <a:r>
                <a:rPr lang="en-US" sz="1050" kern="1200" dirty="0">
                  <a:solidFill>
                    <a:srgbClr val="1F497D"/>
                  </a:solidFill>
                  <a:latin typeface="Franklin Gothic Medium"/>
                  <a:ea typeface="+mn-ea"/>
                  <a:cs typeface=""/>
                </a:rPr>
                <a:t> multi-GeV-scale plasma accelerator stage</a:t>
              </a:r>
            </a:p>
          </p:txBody>
        </p:sp>
        <p:sp>
          <p:nvSpPr>
            <p:cNvPr id="127" name="TextBox 126">
              <a:extLst>
                <a:ext uri="{FF2B5EF4-FFF2-40B4-BE49-F238E27FC236}">
                  <a16:creationId xmlns:a16="http://schemas.microsoft.com/office/drawing/2014/main" id="{86B5BE5F-E4BB-6E40-9F7D-495870AE0063}"/>
                </a:ext>
              </a:extLst>
            </p:cNvPr>
            <p:cNvSpPr txBox="1"/>
            <p:nvPr/>
          </p:nvSpPr>
          <p:spPr>
            <a:xfrm>
              <a:off x="2327191" y="4949506"/>
              <a:ext cx="694534"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2018</a:t>
              </a:r>
            </a:p>
          </p:txBody>
        </p:sp>
      </p:grpSp>
      <p:grpSp>
        <p:nvGrpSpPr>
          <p:cNvPr id="128" name="Group 127">
            <a:extLst>
              <a:ext uri="{FF2B5EF4-FFF2-40B4-BE49-F238E27FC236}">
                <a16:creationId xmlns:a16="http://schemas.microsoft.com/office/drawing/2014/main" id="{2EF00891-BDF8-5548-BA3B-CD360EDA051D}"/>
              </a:ext>
            </a:extLst>
          </p:cNvPr>
          <p:cNvGrpSpPr/>
          <p:nvPr/>
        </p:nvGrpSpPr>
        <p:grpSpPr>
          <a:xfrm>
            <a:off x="684155" y="2002233"/>
            <a:ext cx="4558605" cy="253916"/>
            <a:chOff x="486266" y="2736007"/>
            <a:chExt cx="6079725" cy="338642"/>
          </a:xfrm>
          <a:effectLst>
            <a:outerShdw blurRad="50800" dist="76200" dir="2700000" algn="tl" rotWithShape="0">
              <a:prstClr val="black">
                <a:alpha val="40000"/>
              </a:prstClr>
            </a:outerShdw>
          </a:effectLst>
        </p:grpSpPr>
        <p:sp>
          <p:nvSpPr>
            <p:cNvPr id="129" name="TextBox 128">
              <a:extLst>
                <a:ext uri="{FF2B5EF4-FFF2-40B4-BE49-F238E27FC236}">
                  <a16:creationId xmlns:a16="http://schemas.microsoft.com/office/drawing/2014/main" id="{B9F88EB1-DF1B-DE48-8AA7-1D34FA902C26}"/>
                </a:ext>
              </a:extLst>
            </p:cNvPr>
            <p:cNvSpPr txBox="1"/>
            <p:nvPr/>
          </p:nvSpPr>
          <p:spPr>
            <a:xfrm>
              <a:off x="486266" y="2736007"/>
              <a:ext cx="5399525"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10-20</a:t>
              </a:r>
              <a:r>
                <a:rPr lang="en-US" sz="1050" kern="1200" dirty="0">
                  <a:solidFill>
                    <a:srgbClr val="1F497D"/>
                  </a:solidFill>
                  <a:latin typeface="Franklin Gothic Medium"/>
                  <a:ea typeface="+mn-ea"/>
                  <a:cs typeface=""/>
                </a:rPr>
                <a:t> multi-GeV-scale plasma accelerator stages</a:t>
              </a:r>
            </a:p>
          </p:txBody>
        </p:sp>
        <p:sp>
          <p:nvSpPr>
            <p:cNvPr id="130" name="TextBox 129">
              <a:extLst>
                <a:ext uri="{FF2B5EF4-FFF2-40B4-BE49-F238E27FC236}">
                  <a16:creationId xmlns:a16="http://schemas.microsoft.com/office/drawing/2014/main" id="{678A5F5F-94CF-8B48-A789-7874F8026BAB}"/>
                </a:ext>
              </a:extLst>
            </p:cNvPr>
            <p:cNvSpPr txBox="1"/>
            <p:nvPr/>
          </p:nvSpPr>
          <p:spPr>
            <a:xfrm>
              <a:off x="5885792" y="2736007"/>
              <a:ext cx="680199"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2021</a:t>
              </a:r>
            </a:p>
          </p:txBody>
        </p:sp>
      </p:grpSp>
      <p:grpSp>
        <p:nvGrpSpPr>
          <p:cNvPr id="132" name="Group 131">
            <a:extLst>
              <a:ext uri="{FF2B5EF4-FFF2-40B4-BE49-F238E27FC236}">
                <a16:creationId xmlns:a16="http://schemas.microsoft.com/office/drawing/2014/main" id="{E4ED143B-4807-1440-BD1C-EF9A4B6F6F61}"/>
              </a:ext>
            </a:extLst>
          </p:cNvPr>
          <p:cNvGrpSpPr/>
          <p:nvPr/>
        </p:nvGrpSpPr>
        <p:grpSpPr>
          <a:xfrm>
            <a:off x="1460409" y="1499452"/>
            <a:ext cx="4585463" cy="253916"/>
            <a:chOff x="1621392" y="2075738"/>
            <a:chExt cx="6115543" cy="338643"/>
          </a:xfrm>
          <a:effectLst>
            <a:outerShdw blurRad="50800" dist="76200" dir="2700000" algn="tl" rotWithShape="0">
              <a:prstClr val="black">
                <a:alpha val="40000"/>
              </a:prstClr>
            </a:outerShdw>
          </a:effectLst>
        </p:grpSpPr>
        <p:sp>
          <p:nvSpPr>
            <p:cNvPr id="135" name="TextBox 134">
              <a:extLst>
                <a:ext uri="{FF2B5EF4-FFF2-40B4-BE49-F238E27FC236}">
                  <a16:creationId xmlns:a16="http://schemas.microsoft.com/office/drawing/2014/main" id="{D464B6B7-BBD0-5447-ACDC-5B41105DB358}"/>
                </a:ext>
              </a:extLst>
            </p:cNvPr>
            <p:cNvSpPr txBox="1"/>
            <p:nvPr/>
          </p:nvSpPr>
          <p:spPr>
            <a:xfrm>
              <a:off x="1621392" y="2075738"/>
              <a:ext cx="5455452" cy="338643"/>
            </a:xfrm>
            <a:prstGeom prst="rect">
              <a:avLst/>
            </a:prstGeom>
            <a:solidFill>
              <a:schemeClr val="accent5">
                <a:lumMod val="20000"/>
                <a:lumOff val="80000"/>
              </a:schemeClr>
            </a:solidFill>
            <a:ln>
              <a:solidFill>
                <a:schemeClr val="accent3">
                  <a:lumMod val="75000"/>
                </a:schemeClr>
              </a:solidFill>
            </a:ln>
          </p:spPr>
          <p:txBody>
            <a:bodyPr wrap="square" rtlCol="0">
              <a:spAutoFit/>
            </a:bodyPr>
            <a:lstStyle/>
            <a:p>
              <a:pPr algn="ctr" defTabSz="342900">
                <a:buSzPct val="100000"/>
              </a:pPr>
              <a:r>
                <a:rPr lang="en-US" sz="1050" kern="1200" dirty="0">
                  <a:solidFill>
                    <a:srgbClr val="1F497D"/>
                  </a:solidFill>
                  <a:latin typeface="Franklin Gothic Medium"/>
                  <a:ea typeface="+mn-ea"/>
                  <a:cs typeface=""/>
                </a:rPr>
                <a:t>Modeling </a:t>
              </a:r>
              <a:r>
                <a:rPr lang="en-US" sz="1050" dirty="0">
                  <a:solidFill>
                    <a:srgbClr val="1F497D"/>
                  </a:solidFill>
                  <a:latin typeface="Franklin Gothic Medium"/>
                  <a:cs typeface=""/>
                </a:rPr>
                <a:t>of </a:t>
              </a:r>
              <a:r>
                <a:rPr lang="en-US" sz="1050" dirty="0">
                  <a:solidFill>
                    <a:srgbClr val="C00000"/>
                  </a:solidFill>
                  <a:latin typeface="Franklin Gothic Medium"/>
                  <a:cs typeface=""/>
                </a:rPr>
                <a:t>novel plasma e- beam injection scheme</a:t>
              </a:r>
              <a:endParaRPr lang="en-US" sz="1050" kern="1200" dirty="0">
                <a:solidFill>
                  <a:srgbClr val="C00000"/>
                </a:solidFill>
                <a:latin typeface="Franklin Gothic Medium"/>
                <a:ea typeface="+mn-ea"/>
                <a:cs typeface=""/>
              </a:endParaRPr>
            </a:p>
          </p:txBody>
        </p:sp>
        <p:sp>
          <p:nvSpPr>
            <p:cNvPr id="136" name="TextBox 135">
              <a:extLst>
                <a:ext uri="{FF2B5EF4-FFF2-40B4-BE49-F238E27FC236}">
                  <a16:creationId xmlns:a16="http://schemas.microsoft.com/office/drawing/2014/main" id="{026900C7-AB4F-FE4E-BBF2-83006131FD7F}"/>
                </a:ext>
              </a:extLst>
            </p:cNvPr>
            <p:cNvSpPr txBox="1"/>
            <p:nvPr/>
          </p:nvSpPr>
          <p:spPr>
            <a:xfrm>
              <a:off x="7072527" y="2075738"/>
              <a:ext cx="664408"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2022</a:t>
              </a:r>
            </a:p>
          </p:txBody>
        </p:sp>
      </p:grpSp>
      <p:grpSp>
        <p:nvGrpSpPr>
          <p:cNvPr id="138" name="Group 137">
            <a:extLst>
              <a:ext uri="{FF2B5EF4-FFF2-40B4-BE49-F238E27FC236}">
                <a16:creationId xmlns:a16="http://schemas.microsoft.com/office/drawing/2014/main" id="{7623D66C-BBD6-7F44-98B9-1BED6E7FE168}"/>
              </a:ext>
            </a:extLst>
          </p:cNvPr>
          <p:cNvGrpSpPr/>
          <p:nvPr/>
        </p:nvGrpSpPr>
        <p:grpSpPr>
          <a:xfrm>
            <a:off x="2118166" y="915003"/>
            <a:ext cx="4802329" cy="253965"/>
            <a:chOff x="2577459" y="1360135"/>
            <a:chExt cx="6404773" cy="338707"/>
          </a:xfrm>
          <a:effectLst>
            <a:outerShdw blurRad="50800" dist="76200" dir="2700000" algn="tl" rotWithShape="0">
              <a:prstClr val="black">
                <a:alpha val="40000"/>
              </a:prstClr>
            </a:outerShdw>
          </a:effectLst>
        </p:grpSpPr>
        <p:sp>
          <p:nvSpPr>
            <p:cNvPr id="141" name="TextBox 140">
              <a:extLst>
                <a:ext uri="{FF2B5EF4-FFF2-40B4-BE49-F238E27FC236}">
                  <a16:creationId xmlns:a16="http://schemas.microsoft.com/office/drawing/2014/main" id="{BA3270CC-927B-4945-B957-D44F9AD548D8}"/>
                </a:ext>
              </a:extLst>
            </p:cNvPr>
            <p:cNvSpPr txBox="1"/>
            <p:nvPr/>
          </p:nvSpPr>
          <p:spPr>
            <a:xfrm>
              <a:off x="2577459" y="1360135"/>
              <a:ext cx="5696573" cy="338642"/>
            </a:xfrm>
            <a:prstGeom prst="rect">
              <a:avLst/>
            </a:prstGeom>
            <a:solidFill>
              <a:schemeClr val="accent5">
                <a:lumMod val="40000"/>
                <a:lumOff val="60000"/>
              </a:schemeClr>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of chain of </a:t>
              </a:r>
              <a:r>
                <a:rPr lang="en-US" sz="1050" kern="1200" dirty="0">
                  <a:solidFill>
                    <a:srgbClr val="C00000"/>
                  </a:solidFill>
                  <a:latin typeface="Franklin Gothic Medium"/>
                  <a:ea typeface="+mn-ea"/>
                  <a:cs typeface=""/>
                </a:rPr>
                <a:t>50-100</a:t>
              </a:r>
              <a:r>
                <a:rPr lang="en-US" sz="1050" kern="1200" dirty="0">
                  <a:solidFill>
                    <a:srgbClr val="1F497D"/>
                  </a:solidFill>
                  <a:latin typeface="Franklin Gothic Medium"/>
                  <a:ea typeface="+mn-ea"/>
                  <a:cs typeface=""/>
                </a:rPr>
                <a:t> multi-GeV-scale plasma accelerator stages</a:t>
              </a:r>
            </a:p>
          </p:txBody>
        </p:sp>
        <p:sp>
          <p:nvSpPr>
            <p:cNvPr id="142" name="TextBox 141">
              <a:extLst>
                <a:ext uri="{FF2B5EF4-FFF2-40B4-BE49-F238E27FC236}">
                  <a16:creationId xmlns:a16="http://schemas.microsoft.com/office/drawing/2014/main" id="{C8EE7602-5CE3-9844-B35C-28823D730A9B}"/>
                </a:ext>
              </a:extLst>
            </p:cNvPr>
            <p:cNvSpPr txBox="1"/>
            <p:nvPr/>
          </p:nvSpPr>
          <p:spPr>
            <a:xfrm>
              <a:off x="8274030" y="1360200"/>
              <a:ext cx="708202" cy="338642"/>
            </a:xfrm>
            <a:prstGeom prst="rect">
              <a:avLst/>
            </a:prstGeom>
            <a:solidFill>
              <a:srgbClr val="1F497D"/>
            </a:solidFill>
            <a:ln>
              <a:solidFill>
                <a:schemeClr val="accent3">
                  <a:lumMod val="75000"/>
                </a:schemeClr>
              </a:solidFill>
            </a:ln>
          </p:spPr>
          <p:txBody>
            <a:bodyPr wrap="square" rtlCol="0">
              <a:spAutoFit/>
            </a:bodyPr>
            <a:lstStyle/>
            <a:p>
              <a:pPr algn="ctr" defTabSz="342900">
                <a:buSzPct val="100000"/>
              </a:pPr>
              <a:r>
                <a:rPr lang="en-US" sz="1050" kern="1200" dirty="0">
                  <a:solidFill>
                    <a:prstClr val="white"/>
                  </a:solidFill>
                  <a:latin typeface="Franklin Gothic Medium"/>
                  <a:ea typeface="+mn-ea"/>
                  <a:cs typeface=""/>
                </a:rPr>
                <a:t>2023</a:t>
              </a:r>
            </a:p>
          </p:txBody>
        </p:sp>
      </p:grpSp>
      <p:grpSp>
        <p:nvGrpSpPr>
          <p:cNvPr id="143" name="Group 142">
            <a:extLst>
              <a:ext uri="{FF2B5EF4-FFF2-40B4-BE49-F238E27FC236}">
                <a16:creationId xmlns:a16="http://schemas.microsoft.com/office/drawing/2014/main" id="{2374512F-AB44-B64A-B23D-6BE1F137D951}"/>
              </a:ext>
            </a:extLst>
          </p:cNvPr>
          <p:cNvGrpSpPr/>
          <p:nvPr/>
        </p:nvGrpSpPr>
        <p:grpSpPr>
          <a:xfrm>
            <a:off x="7280823" y="282427"/>
            <a:ext cx="1760909" cy="415499"/>
            <a:chOff x="9525000" y="375774"/>
            <a:chExt cx="2348489" cy="554142"/>
          </a:xfrm>
        </p:grpSpPr>
        <p:grpSp>
          <p:nvGrpSpPr>
            <p:cNvPr id="144" name="Group 143">
              <a:extLst>
                <a:ext uri="{FF2B5EF4-FFF2-40B4-BE49-F238E27FC236}">
                  <a16:creationId xmlns:a16="http://schemas.microsoft.com/office/drawing/2014/main" id="{E0E07E13-C2C2-BD49-B343-982BDABBE666}"/>
                </a:ext>
              </a:extLst>
            </p:cNvPr>
            <p:cNvGrpSpPr/>
            <p:nvPr/>
          </p:nvGrpSpPr>
          <p:grpSpPr>
            <a:xfrm>
              <a:off x="9731313" y="375774"/>
              <a:ext cx="2142176" cy="554142"/>
              <a:chOff x="8155810" y="1360199"/>
              <a:chExt cx="2142176" cy="554142"/>
            </a:xfrm>
            <a:effectLst>
              <a:outerShdw blurRad="50800" dist="76200" dir="2700000" algn="tl" rotWithShape="0">
                <a:prstClr val="black">
                  <a:alpha val="40000"/>
                </a:prstClr>
              </a:outerShdw>
            </a:effectLst>
          </p:grpSpPr>
          <p:sp>
            <p:nvSpPr>
              <p:cNvPr id="146" name="TextBox 145">
                <a:extLst>
                  <a:ext uri="{FF2B5EF4-FFF2-40B4-BE49-F238E27FC236}">
                    <a16:creationId xmlns:a16="http://schemas.microsoft.com/office/drawing/2014/main" id="{765AF5DD-F2B3-1B4D-9D01-741F25131CDA}"/>
                  </a:ext>
                </a:extLst>
              </p:cNvPr>
              <p:cNvSpPr txBox="1"/>
              <p:nvPr/>
            </p:nvSpPr>
            <p:spPr>
              <a:xfrm>
                <a:off x="8873687" y="1360199"/>
                <a:ext cx="1424299" cy="554141"/>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953636"/>
                    </a:solidFill>
                    <a:latin typeface="Franklin Gothic Medium"/>
                    <a:ea typeface="+mn-ea"/>
                    <a:cs typeface=""/>
                  </a:rPr>
                  <a:t>Collider designs</a:t>
                </a:r>
              </a:p>
            </p:txBody>
          </p:sp>
          <p:sp>
            <p:nvSpPr>
              <p:cNvPr id="147" name="TextBox 146">
                <a:extLst>
                  <a:ext uri="{FF2B5EF4-FFF2-40B4-BE49-F238E27FC236}">
                    <a16:creationId xmlns:a16="http://schemas.microsoft.com/office/drawing/2014/main" id="{AB563E42-F3AB-C443-AD54-04EBB8B21DEC}"/>
                  </a:ext>
                </a:extLst>
              </p:cNvPr>
              <p:cNvSpPr txBox="1"/>
              <p:nvPr/>
            </p:nvSpPr>
            <p:spPr>
              <a:xfrm>
                <a:off x="8155810" y="1360200"/>
                <a:ext cx="710620" cy="554141"/>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2030 - </a:t>
                </a:r>
              </a:p>
            </p:txBody>
          </p:sp>
        </p:grpSp>
        <p:cxnSp>
          <p:nvCxnSpPr>
            <p:cNvPr id="145" name="Straight Arrow Connector 144">
              <a:extLst>
                <a:ext uri="{FF2B5EF4-FFF2-40B4-BE49-F238E27FC236}">
                  <a16:creationId xmlns:a16="http://schemas.microsoft.com/office/drawing/2014/main" id="{4FAFBF56-42A2-1347-ADDC-4F3A60DCCF65}"/>
                </a:ext>
              </a:extLst>
            </p:cNvPr>
            <p:cNvCxnSpPr>
              <a:cxnSpLocks/>
            </p:cNvCxnSpPr>
            <p:nvPr/>
          </p:nvCxnSpPr>
          <p:spPr>
            <a:xfrm flipV="1">
              <a:off x="9525000" y="652773"/>
              <a:ext cx="324534" cy="200507"/>
            </a:xfrm>
            <a:prstGeom prst="straightConnector1">
              <a:avLst/>
            </a:prstGeom>
            <a:ln w="28575">
              <a:solidFill>
                <a:srgbClr val="C00000"/>
              </a:solidFill>
              <a:prstDash val="sysDot"/>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3C615046-0149-7E4D-95E3-00F192BA7AAA}"/>
              </a:ext>
            </a:extLst>
          </p:cNvPr>
          <p:cNvGrpSpPr/>
          <p:nvPr/>
        </p:nvGrpSpPr>
        <p:grpSpPr>
          <a:xfrm>
            <a:off x="1348575" y="4220266"/>
            <a:ext cx="4925174" cy="253916"/>
            <a:chOff x="1188460" y="5564211"/>
            <a:chExt cx="6568609" cy="338643"/>
          </a:xfrm>
          <a:effectLst>
            <a:outerShdw blurRad="50800" dist="76200" dir="2700000" algn="tl" rotWithShape="0">
              <a:prstClr val="black">
                <a:alpha val="40000"/>
              </a:prstClr>
            </a:outerShdw>
          </a:effectLst>
        </p:grpSpPr>
        <p:sp>
          <p:nvSpPr>
            <p:cNvPr id="152" name="TextBox 151">
              <a:extLst>
                <a:ext uri="{FF2B5EF4-FFF2-40B4-BE49-F238E27FC236}">
                  <a16:creationId xmlns:a16="http://schemas.microsoft.com/office/drawing/2014/main" id="{EF1C980C-4F32-2E43-BAC9-2EFDA23C2252}"/>
                </a:ext>
              </a:extLst>
            </p:cNvPr>
            <p:cNvSpPr txBox="1"/>
            <p:nvPr/>
          </p:nvSpPr>
          <p:spPr>
            <a:xfrm>
              <a:off x="1860330" y="5564211"/>
              <a:ext cx="5896739" cy="338643"/>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of single plasma accelerator stage with static mesh refinement </a:t>
              </a:r>
            </a:p>
          </p:txBody>
        </p:sp>
        <p:sp>
          <p:nvSpPr>
            <p:cNvPr id="153" name="TextBox 152">
              <a:extLst>
                <a:ext uri="{FF2B5EF4-FFF2-40B4-BE49-F238E27FC236}">
                  <a16:creationId xmlns:a16="http://schemas.microsoft.com/office/drawing/2014/main" id="{68398555-5E58-6C4C-A26E-E4F70EB46E58}"/>
                </a:ext>
              </a:extLst>
            </p:cNvPr>
            <p:cNvSpPr txBox="1"/>
            <p:nvPr/>
          </p:nvSpPr>
          <p:spPr>
            <a:xfrm>
              <a:off x="1188460" y="5564211"/>
              <a:ext cx="671870"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2017</a:t>
              </a:r>
            </a:p>
          </p:txBody>
        </p:sp>
      </p:grpSp>
      <p:grpSp>
        <p:nvGrpSpPr>
          <p:cNvPr id="155" name="Group 154">
            <a:extLst>
              <a:ext uri="{FF2B5EF4-FFF2-40B4-BE49-F238E27FC236}">
                <a16:creationId xmlns:a16="http://schemas.microsoft.com/office/drawing/2014/main" id="{586C883B-F637-994C-B7A5-FAAE6D2451D9}"/>
              </a:ext>
            </a:extLst>
          </p:cNvPr>
          <p:cNvGrpSpPr/>
          <p:nvPr/>
        </p:nvGrpSpPr>
        <p:grpSpPr>
          <a:xfrm>
            <a:off x="2973445" y="3130268"/>
            <a:ext cx="4361488" cy="253916"/>
            <a:chOff x="3444856" y="4277842"/>
            <a:chExt cx="5816833" cy="338646"/>
          </a:xfrm>
          <a:effectLst>
            <a:outerShdw blurRad="50800" dist="76200" dir="2700000" algn="tl" rotWithShape="0">
              <a:prstClr val="black">
                <a:alpha val="40000"/>
              </a:prstClr>
            </a:outerShdw>
          </a:effectLst>
        </p:grpSpPr>
        <p:sp>
          <p:nvSpPr>
            <p:cNvPr id="158" name="TextBox 157">
              <a:extLst>
                <a:ext uri="{FF2B5EF4-FFF2-40B4-BE49-F238E27FC236}">
                  <a16:creationId xmlns:a16="http://schemas.microsoft.com/office/drawing/2014/main" id="{30744465-64A4-2647-B555-73DD33E5BA82}"/>
                </a:ext>
              </a:extLst>
            </p:cNvPr>
            <p:cNvSpPr txBox="1"/>
            <p:nvPr/>
          </p:nvSpPr>
          <p:spPr>
            <a:xfrm>
              <a:off x="4179079" y="4277842"/>
              <a:ext cx="5082610" cy="338646"/>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3</a:t>
              </a:r>
              <a:r>
                <a:rPr lang="en-US" sz="1050" kern="1200" dirty="0">
                  <a:solidFill>
                    <a:srgbClr val="1F497D"/>
                  </a:solidFill>
                  <a:latin typeface="Franklin Gothic Medium"/>
                  <a:ea typeface="+mn-ea"/>
                  <a:cs typeface=""/>
                </a:rPr>
                <a:t> multi-GeV-scale plasma accelerator stages</a:t>
              </a:r>
            </a:p>
          </p:txBody>
        </p:sp>
        <p:sp>
          <p:nvSpPr>
            <p:cNvPr id="159" name="TextBox 158">
              <a:extLst>
                <a:ext uri="{FF2B5EF4-FFF2-40B4-BE49-F238E27FC236}">
                  <a16:creationId xmlns:a16="http://schemas.microsoft.com/office/drawing/2014/main" id="{1BD7E288-4F8D-EA45-970B-453296ABE429}"/>
                </a:ext>
              </a:extLst>
            </p:cNvPr>
            <p:cNvSpPr txBox="1"/>
            <p:nvPr/>
          </p:nvSpPr>
          <p:spPr>
            <a:xfrm>
              <a:off x="3444856" y="4277842"/>
              <a:ext cx="734226" cy="338646"/>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2019</a:t>
              </a:r>
            </a:p>
          </p:txBody>
        </p:sp>
      </p:grpSp>
      <p:sp>
        <p:nvSpPr>
          <p:cNvPr id="7" name="TextBox 6">
            <a:extLst>
              <a:ext uri="{FF2B5EF4-FFF2-40B4-BE49-F238E27FC236}">
                <a16:creationId xmlns:a16="http://schemas.microsoft.com/office/drawing/2014/main" id="{138CFD01-D418-07C5-08D6-559EBD682EC3}"/>
              </a:ext>
            </a:extLst>
          </p:cNvPr>
          <p:cNvSpPr txBox="1"/>
          <p:nvPr/>
        </p:nvSpPr>
        <p:spPr>
          <a:xfrm>
            <a:off x="6112446" y="0"/>
            <a:ext cx="979087" cy="292388"/>
          </a:xfrm>
          <a:prstGeom prst="rect">
            <a:avLst/>
          </a:prstGeom>
          <a:solidFill>
            <a:schemeClr val="accent5">
              <a:lumMod val="40000"/>
              <a:lumOff val="60000"/>
            </a:schemeClr>
          </a:solidFill>
          <a:ln>
            <a:solidFill>
              <a:schemeClr val="accent3">
                <a:lumMod val="75000"/>
              </a:schemeClr>
            </a:solidFill>
          </a:ln>
        </p:spPr>
        <p:txBody>
          <a:bodyPr wrap="square" rtlCol="0">
            <a:spAutoFit/>
          </a:bodyPr>
          <a:lstStyle/>
          <a:p>
            <a:pPr algn="ctr" defTabSz="342900">
              <a:buSzPct val="100000"/>
            </a:pPr>
            <a:r>
              <a:rPr lang="en-US" sz="1300" kern="1200" dirty="0">
                <a:solidFill>
                  <a:srgbClr val="C00000"/>
                </a:solidFill>
                <a:latin typeface="Franklin Gothic Medium"/>
                <a:ea typeface="+mn-ea"/>
                <a:cs typeface=""/>
              </a:rPr>
              <a:t>Re-Revised</a:t>
            </a:r>
          </a:p>
        </p:txBody>
      </p:sp>
      <p:pic>
        <p:nvPicPr>
          <p:cNvPr id="9" name="Google Shape;769;p47">
            <a:extLst>
              <a:ext uri="{FF2B5EF4-FFF2-40B4-BE49-F238E27FC236}">
                <a16:creationId xmlns:a16="http://schemas.microsoft.com/office/drawing/2014/main" id="{199891E1-0329-6B93-6B4D-24289AE5D271}"/>
              </a:ext>
            </a:extLst>
          </p:cNvPr>
          <p:cNvPicPr preferRelativeResize="0">
            <a:picLocks noChangeAspect="1"/>
          </p:cNvPicPr>
          <p:nvPr/>
        </p:nvPicPr>
        <p:blipFill rotWithShape="1">
          <a:blip r:embed="rId4">
            <a:alphaModFix/>
          </a:blip>
          <a:srcRect l="-1" t="41103" r="46601" b="7368"/>
          <a:stretch/>
        </p:blipFill>
        <p:spPr>
          <a:xfrm>
            <a:off x="8156" y="852662"/>
            <a:ext cx="2028171" cy="647309"/>
          </a:xfrm>
          <a:prstGeom prst="rect">
            <a:avLst/>
          </a:prstGeom>
          <a:noFill/>
          <a:ln>
            <a:noFill/>
          </a:ln>
        </p:spPr>
      </p:pic>
      <p:pic>
        <p:nvPicPr>
          <p:cNvPr id="10" name="Picture 9">
            <a:extLst>
              <a:ext uri="{FF2B5EF4-FFF2-40B4-BE49-F238E27FC236}">
                <a16:creationId xmlns:a16="http://schemas.microsoft.com/office/drawing/2014/main" id="{1AC274FD-E1A6-590C-855E-0BA8D6EDB6A7}"/>
              </a:ext>
            </a:extLst>
          </p:cNvPr>
          <p:cNvPicPr>
            <a:picLocks noChangeAspect="1"/>
          </p:cNvPicPr>
          <p:nvPr/>
        </p:nvPicPr>
        <p:blipFill rotWithShape="1">
          <a:blip r:embed="rId5"/>
          <a:srcRect t="5408" b="9897"/>
          <a:stretch/>
        </p:blipFill>
        <p:spPr>
          <a:xfrm>
            <a:off x="2098539" y="3060414"/>
            <a:ext cx="877824" cy="331911"/>
          </a:xfrm>
          <a:prstGeom prst="rect">
            <a:avLst/>
          </a:prstGeom>
          <a:solidFill>
            <a:srgbClr val="1F6CAD"/>
          </a:solidFill>
        </p:spPr>
      </p:pic>
      <p:pic>
        <p:nvPicPr>
          <p:cNvPr id="11" name="Picture 10">
            <a:extLst>
              <a:ext uri="{FF2B5EF4-FFF2-40B4-BE49-F238E27FC236}">
                <a16:creationId xmlns:a16="http://schemas.microsoft.com/office/drawing/2014/main" id="{9FC9B9C8-1D10-E3E2-1F72-D809CB12F368}"/>
              </a:ext>
            </a:extLst>
          </p:cNvPr>
          <p:cNvPicPr>
            <a:picLocks noChangeAspect="1"/>
          </p:cNvPicPr>
          <p:nvPr/>
        </p:nvPicPr>
        <p:blipFill rotWithShape="1">
          <a:blip r:embed="rId6">
            <a:extLst>
              <a:ext uri="{28A0092B-C50C-407E-A947-70E740481C1C}">
                <a14:useLocalDpi xmlns:a14="http://schemas.microsoft.com/office/drawing/2010/main" val="0"/>
              </a:ext>
            </a:extLst>
          </a:blip>
          <a:srcRect l="4695" t="15815" r="76339" b="23677"/>
          <a:stretch/>
        </p:blipFill>
        <p:spPr>
          <a:xfrm>
            <a:off x="425940" y="4133633"/>
            <a:ext cx="919823" cy="349191"/>
          </a:xfrm>
          <a:prstGeom prst="rect">
            <a:avLst/>
          </a:prstGeom>
        </p:spPr>
      </p:pic>
      <p:pic>
        <p:nvPicPr>
          <p:cNvPr id="12" name="Picture 11" descr="A close-up of several colorful circles&#10;&#10;Description automatically generated">
            <a:extLst>
              <a:ext uri="{FF2B5EF4-FFF2-40B4-BE49-F238E27FC236}">
                <a16:creationId xmlns:a16="http://schemas.microsoft.com/office/drawing/2014/main" id="{62A7A20D-8028-88AD-F736-D876C3813600}"/>
              </a:ext>
            </a:extLst>
          </p:cNvPr>
          <p:cNvPicPr>
            <a:picLocks noChangeAspect="1"/>
          </p:cNvPicPr>
          <p:nvPr/>
        </p:nvPicPr>
        <p:blipFill>
          <a:blip r:embed="rId7"/>
          <a:stretch>
            <a:fillRect/>
          </a:stretch>
        </p:blipFill>
        <p:spPr>
          <a:xfrm>
            <a:off x="7440077" y="3976600"/>
            <a:ext cx="1569677" cy="889673"/>
          </a:xfrm>
          <a:prstGeom prst="rect">
            <a:avLst/>
          </a:prstGeom>
        </p:spPr>
      </p:pic>
      <p:pic>
        <p:nvPicPr>
          <p:cNvPr id="13" name="Picture 12" descr="A blue and red object with a white background&#10;&#10;Description automatically generated with medium confidence">
            <a:extLst>
              <a:ext uri="{FF2B5EF4-FFF2-40B4-BE49-F238E27FC236}">
                <a16:creationId xmlns:a16="http://schemas.microsoft.com/office/drawing/2014/main" id="{BCC83058-E0F6-9B21-56E1-B83BA463C0E9}"/>
              </a:ext>
            </a:extLst>
          </p:cNvPr>
          <p:cNvPicPr>
            <a:picLocks noChangeAspect="1"/>
          </p:cNvPicPr>
          <p:nvPr/>
        </p:nvPicPr>
        <p:blipFill>
          <a:blip r:embed="rId8"/>
          <a:stretch>
            <a:fillRect/>
          </a:stretch>
        </p:blipFill>
        <p:spPr>
          <a:xfrm>
            <a:off x="7403661" y="3369569"/>
            <a:ext cx="1740339" cy="585206"/>
          </a:xfrm>
          <a:prstGeom prst="rect">
            <a:avLst/>
          </a:prstGeom>
        </p:spPr>
      </p:pic>
      <p:pic>
        <p:nvPicPr>
          <p:cNvPr id="14" name="Picture 13">
            <a:extLst>
              <a:ext uri="{FF2B5EF4-FFF2-40B4-BE49-F238E27FC236}">
                <a16:creationId xmlns:a16="http://schemas.microsoft.com/office/drawing/2014/main" id="{3E834D86-2243-77E7-2C50-5BB0E2C56F1D}"/>
              </a:ext>
            </a:extLst>
          </p:cNvPr>
          <p:cNvPicPr>
            <a:picLocks noChangeAspect="1"/>
          </p:cNvPicPr>
          <p:nvPr/>
        </p:nvPicPr>
        <p:blipFill rotWithShape="1">
          <a:blip r:embed="rId9"/>
          <a:srcRect l="11894" t="2439" r="4386" b="5492"/>
          <a:stretch/>
        </p:blipFill>
        <p:spPr>
          <a:xfrm>
            <a:off x="7973541" y="2624691"/>
            <a:ext cx="1058532" cy="825400"/>
          </a:xfrm>
          <a:prstGeom prst="rect">
            <a:avLst/>
          </a:prstGeom>
        </p:spPr>
      </p:pic>
      <p:pic>
        <p:nvPicPr>
          <p:cNvPr id="15" name="Picture 14" descr="A close up of a yellow and red object&#10;&#10;Description automatically generated">
            <a:extLst>
              <a:ext uri="{FF2B5EF4-FFF2-40B4-BE49-F238E27FC236}">
                <a16:creationId xmlns:a16="http://schemas.microsoft.com/office/drawing/2014/main" id="{1FB5E182-57BD-9191-0128-7FA5B3F592C7}"/>
              </a:ext>
            </a:extLst>
          </p:cNvPr>
          <p:cNvPicPr>
            <a:picLocks noChangeAspect="1"/>
          </p:cNvPicPr>
          <p:nvPr/>
        </p:nvPicPr>
        <p:blipFill>
          <a:blip r:embed="rId10"/>
          <a:stretch>
            <a:fillRect/>
          </a:stretch>
        </p:blipFill>
        <p:spPr>
          <a:xfrm rot="16200000">
            <a:off x="7542479" y="1712878"/>
            <a:ext cx="782368" cy="1163977"/>
          </a:xfrm>
          <a:prstGeom prst="rect">
            <a:avLst/>
          </a:prstGeom>
        </p:spPr>
      </p:pic>
      <p:pic>
        <p:nvPicPr>
          <p:cNvPr id="16" name="Picture 2" descr="Intel Slips, and a High-Profile Supercomputer Is Delayed - The New York  Times">
            <a:extLst>
              <a:ext uri="{FF2B5EF4-FFF2-40B4-BE49-F238E27FC236}">
                <a16:creationId xmlns:a16="http://schemas.microsoft.com/office/drawing/2014/main" id="{63938F61-DEC8-2668-B1A4-4D051BF3FE3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3313" r="97063">
                        <a14:foregroundMark x1="90125" y1="47222" x2="90125" y2="47222"/>
                        <a14:foregroundMark x1="91813" y1="59444" x2="91813" y2="59444"/>
                        <a14:foregroundMark x1="94188" y1="51889" x2="94188" y2="51889"/>
                        <a14:foregroundMark x1="97063" y1="51333" x2="97063" y2="51333"/>
                        <a14:foregroundMark x1="8875" y1="51667" x2="8875" y2="51667"/>
                        <a14:foregroundMark x1="3313" y1="51333" x2="3313" y2="51333"/>
                      </a14:backgroundRemoval>
                    </a14:imgEffect>
                  </a14:imgLayer>
                </a14:imgProps>
              </a:ext>
              <a:ext uri="{28A0092B-C50C-407E-A947-70E740481C1C}">
                <a14:useLocalDpi xmlns:a14="http://schemas.microsoft.com/office/drawing/2010/main" val="0"/>
              </a:ext>
            </a:extLst>
          </a:blip>
          <a:srcRect l="1952" t="14461" r="1655" b="13754"/>
          <a:stretch/>
        </p:blipFill>
        <p:spPr bwMode="auto">
          <a:xfrm>
            <a:off x="7603409" y="726022"/>
            <a:ext cx="1444752" cy="605202"/>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2517;p134">
            <a:extLst>
              <a:ext uri="{FF2B5EF4-FFF2-40B4-BE49-F238E27FC236}">
                <a16:creationId xmlns:a16="http://schemas.microsoft.com/office/drawing/2014/main" id="{DBA543DB-6F94-742E-9D12-5AA91848E904}"/>
              </a:ext>
            </a:extLst>
          </p:cNvPr>
          <p:cNvPicPr preferRelativeResize="0">
            <a:picLocks noChangeAspect="1"/>
          </p:cNvPicPr>
          <p:nvPr/>
        </p:nvPicPr>
        <p:blipFill rotWithShape="1">
          <a:blip r:embed="rId13">
            <a:alphaModFix/>
          </a:blip>
          <a:srcRect/>
          <a:stretch/>
        </p:blipFill>
        <p:spPr>
          <a:xfrm>
            <a:off x="7434109" y="1286003"/>
            <a:ext cx="1597964" cy="570309"/>
          </a:xfrm>
          <a:prstGeom prst="rect">
            <a:avLst/>
          </a:prstGeom>
          <a:noFill/>
          <a:ln>
            <a:noFill/>
          </a:ln>
        </p:spPr>
      </p:pic>
    </p:spTree>
    <p:extLst>
      <p:ext uri="{BB962C8B-B14F-4D97-AF65-F5344CB8AC3E}">
        <p14:creationId xmlns:p14="http://schemas.microsoft.com/office/powerpoint/2010/main" val="774320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3" name="Google Shape;553;p51"/>
          <p:cNvSpPr txBox="1">
            <a:spLocks noGrp="1"/>
          </p:cNvSpPr>
          <p:nvPr>
            <p:ph type="title"/>
          </p:nvPr>
        </p:nvSpPr>
        <p:spPr>
          <a:xfrm>
            <a:off x="0" y="0"/>
            <a:ext cx="9144000" cy="6651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latin typeface="Avenir Book" panose="02000503020000020003" pitchFamily="2" charset="0"/>
              </a:rPr>
              <a:t>RZ solver w/ novel algorithms for faster/bigger/longer simulations</a:t>
            </a:r>
            <a:endParaRPr sz="2400" dirty="0">
              <a:latin typeface="Avenir Book" panose="02000503020000020003" pitchFamily="2" charset="0"/>
            </a:endParaRPr>
          </a:p>
        </p:txBody>
      </p:sp>
      <p:pic>
        <p:nvPicPr>
          <p:cNvPr id="554" name="Google Shape;554;p51"/>
          <p:cNvPicPr preferRelativeResize="0"/>
          <p:nvPr/>
        </p:nvPicPr>
        <p:blipFill rotWithShape="1">
          <a:blip r:embed="rId3">
            <a:alphaModFix/>
          </a:blip>
          <a:srcRect/>
          <a:stretch/>
        </p:blipFill>
        <p:spPr>
          <a:xfrm>
            <a:off x="1631422" y="1173812"/>
            <a:ext cx="2850467" cy="1017769"/>
          </a:xfrm>
          <a:prstGeom prst="rect">
            <a:avLst/>
          </a:prstGeom>
          <a:noFill/>
          <a:ln>
            <a:noFill/>
          </a:ln>
        </p:spPr>
      </p:pic>
      <p:sp>
        <p:nvSpPr>
          <p:cNvPr id="555" name="Google Shape;555;p51"/>
          <p:cNvSpPr txBox="1"/>
          <p:nvPr/>
        </p:nvSpPr>
        <p:spPr>
          <a:xfrm>
            <a:off x="78000" y="3129100"/>
            <a:ext cx="4320600" cy="238500"/>
          </a:xfrm>
          <a:prstGeom prst="rect">
            <a:avLst/>
          </a:prstGeom>
          <a:noFill/>
          <a:ln>
            <a:noFill/>
          </a:ln>
        </p:spPr>
        <p:txBody>
          <a:bodyPr spcFirstLastPara="1" wrap="square" lIns="68575" tIns="34275" rIns="68575" bIns="34275" anchor="t" anchorCtr="0">
            <a:spAutoFit/>
          </a:bodyPr>
          <a:lstStyle/>
          <a:p>
            <a:pPr marL="34290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6" name="Google Shape;556;p51"/>
          <p:cNvSpPr txBox="1"/>
          <p:nvPr/>
        </p:nvSpPr>
        <p:spPr>
          <a:xfrm>
            <a:off x="78325" y="979304"/>
            <a:ext cx="4320600" cy="30093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Geometries</a:t>
            </a:r>
            <a:endParaRPr sz="1500" b="1" dirty="0">
              <a:solidFill>
                <a:srgbClr val="266092"/>
              </a:solidFill>
              <a:latin typeface="Barlow"/>
              <a:ea typeface="Barlow"/>
              <a:cs typeface="Barlow"/>
              <a:sym typeface="Barlow"/>
            </a:endParaRPr>
          </a:p>
          <a:p>
            <a:pPr marL="360000" lvl="0" indent="0" algn="l" rtl="0">
              <a:spcBef>
                <a:spcPts val="0"/>
              </a:spcBef>
              <a:spcAft>
                <a:spcPts val="0"/>
              </a:spcAft>
              <a:buNone/>
            </a:pPr>
            <a:r>
              <a:rPr lang="en-GB" sz="1500" b="1" dirty="0">
                <a:solidFill>
                  <a:schemeClr val="dk1"/>
                </a:solidFill>
                <a:latin typeface="Barlow"/>
                <a:ea typeface="Barlow"/>
                <a:cs typeface="Barlow"/>
                <a:sym typeface="Barlow"/>
              </a:rPr>
              <a:t>1D</a:t>
            </a:r>
            <a:r>
              <a:rPr lang="en-GB" sz="1500" dirty="0">
                <a:solidFill>
                  <a:schemeClr val="dk1"/>
                </a:solidFill>
                <a:latin typeface="Barlow"/>
                <a:ea typeface="Barlow"/>
                <a:cs typeface="Barlow"/>
                <a:sym typeface="Barlow"/>
              </a:rPr>
              <a:t>3V, </a:t>
            </a:r>
            <a:r>
              <a:rPr lang="en-GB" sz="1500" b="1" dirty="0">
                <a:solidFill>
                  <a:schemeClr val="dk1"/>
                </a:solidFill>
                <a:latin typeface="Barlow"/>
                <a:ea typeface="Barlow"/>
                <a:cs typeface="Barlow"/>
                <a:sym typeface="Barlow"/>
              </a:rPr>
              <a:t>2D</a:t>
            </a:r>
            <a:r>
              <a:rPr lang="en-GB" sz="1500" dirty="0">
                <a:solidFill>
                  <a:schemeClr val="dk1"/>
                </a:solidFill>
                <a:latin typeface="Barlow"/>
                <a:ea typeface="Barlow"/>
                <a:cs typeface="Barlow"/>
                <a:sym typeface="Barlow"/>
              </a:rPr>
              <a:t>3V,</a:t>
            </a:r>
            <a:br>
              <a:rPr lang="en-GB" sz="1500" dirty="0">
                <a:solidFill>
                  <a:schemeClr val="dk1"/>
                </a:solidFill>
                <a:latin typeface="Barlow"/>
                <a:ea typeface="Barlow"/>
                <a:cs typeface="Barlow"/>
                <a:sym typeface="Barlow"/>
              </a:rPr>
            </a:br>
            <a:r>
              <a:rPr lang="en-GB" sz="1500" b="1" dirty="0">
                <a:solidFill>
                  <a:schemeClr val="dk1"/>
                </a:solidFill>
                <a:latin typeface="Barlow"/>
                <a:ea typeface="Barlow"/>
                <a:cs typeface="Barlow"/>
                <a:sym typeface="Barlow"/>
              </a:rPr>
              <a:t>3D</a:t>
            </a:r>
            <a:r>
              <a:rPr lang="en-GB" sz="1500" dirty="0">
                <a:solidFill>
                  <a:schemeClr val="dk1"/>
                </a:solidFill>
                <a:latin typeface="Barlow"/>
                <a:ea typeface="Barlow"/>
                <a:cs typeface="Barlow"/>
                <a:sym typeface="Barlow"/>
              </a:rPr>
              <a:t>3V and</a:t>
            </a:r>
            <a:br>
              <a:rPr lang="en-GB" sz="1500" dirty="0">
                <a:solidFill>
                  <a:schemeClr val="dk1"/>
                </a:solidFill>
                <a:latin typeface="Barlow"/>
                <a:ea typeface="Barlow"/>
                <a:cs typeface="Barlow"/>
                <a:sym typeface="Barlow"/>
              </a:rPr>
            </a:br>
            <a:r>
              <a:rPr lang="en-GB" sz="1500" b="1" dirty="0">
                <a:solidFill>
                  <a:schemeClr val="dk1"/>
                </a:solidFill>
                <a:latin typeface="Barlow"/>
                <a:ea typeface="Barlow"/>
                <a:cs typeface="Barlow"/>
                <a:sym typeface="Barlow"/>
              </a:rPr>
              <a:t>RZ</a:t>
            </a:r>
            <a:r>
              <a:rPr lang="en-GB" sz="1500" dirty="0">
                <a:solidFill>
                  <a:schemeClr val="dk1"/>
                </a:solidFill>
                <a:latin typeface="Barlow"/>
                <a:ea typeface="Barlow"/>
                <a:cs typeface="Barlow"/>
                <a:sym typeface="Barlow"/>
              </a:rPr>
              <a:t> (quasi-</a:t>
            </a:r>
            <a:br>
              <a:rPr lang="en-GB" sz="1500" dirty="0">
                <a:solidFill>
                  <a:schemeClr val="dk1"/>
                </a:solidFill>
                <a:latin typeface="Barlow"/>
                <a:ea typeface="Barlow"/>
                <a:cs typeface="Barlow"/>
                <a:sym typeface="Barlow"/>
              </a:rPr>
            </a:br>
            <a:r>
              <a:rPr lang="en-GB" sz="1500" dirty="0">
                <a:solidFill>
                  <a:schemeClr val="dk1"/>
                </a:solidFill>
                <a:latin typeface="Barlow"/>
                <a:ea typeface="Barlow"/>
                <a:cs typeface="Barlow"/>
                <a:sym typeface="Barlow"/>
              </a:rPr>
              <a:t>cylindrical)</a:t>
            </a:r>
            <a:endParaRPr sz="1500" dirty="0">
              <a:solidFill>
                <a:schemeClr val="dk1"/>
              </a:solidFill>
              <a:latin typeface="Barlow"/>
              <a:ea typeface="Barlow"/>
              <a:cs typeface="Barlow"/>
              <a:sym typeface="Barlow"/>
            </a:endParaRPr>
          </a:p>
          <a:p>
            <a:pPr marL="342900" marR="0" lvl="0" indent="0" algn="l" rtl="0">
              <a:lnSpc>
                <a:spcPct val="100000"/>
              </a:lnSpc>
              <a:spcBef>
                <a:spcPts val="0"/>
              </a:spcBef>
              <a:spcAft>
                <a:spcPts val="0"/>
              </a:spcAft>
              <a:buClr>
                <a:srgbClr val="000000"/>
              </a:buClr>
              <a:buSzPts val="1500"/>
              <a:buFont typeface="Arial"/>
              <a:buNone/>
            </a:pPr>
            <a:endParaRPr sz="1300" dirty="0">
              <a:latin typeface="Barlow"/>
              <a:ea typeface="Barlow"/>
              <a:cs typeface="Barlow"/>
              <a:sym typeface="Barlow"/>
            </a:endParaRPr>
          </a:p>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Multi-Physics Modules beyond standard PIC</a:t>
            </a:r>
            <a:endParaRPr sz="1500" b="1" dirty="0">
              <a:solidFill>
                <a:srgbClr val="266092"/>
              </a:solidFill>
              <a:latin typeface="Barlow"/>
              <a:ea typeface="Barlow"/>
              <a:cs typeface="Barlow"/>
              <a:sym typeface="Barlow"/>
            </a:endParaRPr>
          </a:p>
          <a:p>
            <a:pPr marL="342900" lvl="0" indent="0" algn="l" rtl="0">
              <a:spcBef>
                <a:spcPts val="0"/>
              </a:spcBef>
              <a:spcAft>
                <a:spcPts val="0"/>
              </a:spcAft>
              <a:buClr>
                <a:schemeClr val="dk1"/>
              </a:buClr>
              <a:buFont typeface="Arial"/>
              <a:buNone/>
            </a:pPr>
            <a:r>
              <a:rPr lang="en-GB" sz="1500" dirty="0">
                <a:solidFill>
                  <a:schemeClr val="dk1"/>
                </a:solidFill>
                <a:latin typeface="Barlow"/>
                <a:ea typeface="Barlow"/>
                <a:cs typeface="Barlow"/>
                <a:sym typeface="Barlow"/>
              </a:rPr>
              <a:t>ionization, Coulomb collisions, QED processes, Maxwell’s Eq. in matter, embedded boundaries</a:t>
            </a:r>
            <a:endParaRPr sz="1500" dirty="0">
              <a:solidFill>
                <a:schemeClr val="dk1"/>
              </a:solidFill>
              <a:latin typeface="Barlow"/>
              <a:ea typeface="Barlow"/>
              <a:cs typeface="Barlow"/>
              <a:sym typeface="Barlow"/>
            </a:endParaRPr>
          </a:p>
          <a:p>
            <a:pPr marL="457200" lvl="0" indent="0" algn="l" rtl="0">
              <a:spcBef>
                <a:spcPts val="0"/>
              </a:spcBef>
              <a:spcAft>
                <a:spcPts val="0"/>
              </a:spcAft>
              <a:buClr>
                <a:schemeClr val="dk1"/>
              </a:buClr>
              <a:buSzPts val="1100"/>
              <a:buFont typeface="Arial"/>
              <a:buNone/>
            </a:pPr>
            <a:endParaRPr sz="1300" dirty="0">
              <a:solidFill>
                <a:schemeClr val="dk1"/>
              </a:solidFill>
              <a:latin typeface="Barlow"/>
              <a:ea typeface="Barlow"/>
              <a:cs typeface="Barlow"/>
              <a:sym typeface="Barlow"/>
            </a:endParaRPr>
          </a:p>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Advanced Algorithms</a:t>
            </a:r>
            <a:endParaRPr sz="1500" b="1" dirty="0">
              <a:solidFill>
                <a:srgbClr val="266092"/>
              </a:solidFill>
              <a:latin typeface="Barlow"/>
              <a:ea typeface="Barlow"/>
              <a:cs typeface="Barlow"/>
              <a:sym typeface="Barlow"/>
            </a:endParaRPr>
          </a:p>
          <a:p>
            <a:pPr marL="342900" lvl="0" indent="0" algn="l" rtl="0">
              <a:spcBef>
                <a:spcPts val="0"/>
              </a:spcBef>
              <a:spcAft>
                <a:spcPts val="0"/>
              </a:spcAft>
              <a:buClr>
                <a:schemeClr val="dk1"/>
              </a:buClr>
              <a:buSzPts val="1500"/>
              <a:buFont typeface="Arial"/>
              <a:buNone/>
            </a:pPr>
            <a:r>
              <a:rPr lang="en-GB" sz="1500" dirty="0">
                <a:solidFill>
                  <a:schemeClr val="dk1"/>
                </a:solidFill>
                <a:latin typeface="Barlow"/>
                <a:ea typeface="Barlow"/>
                <a:cs typeface="Barlow"/>
                <a:sym typeface="Barlow"/>
              </a:rPr>
              <a:t>mesh refinement, Maxwell spectral solvers, boosted frame, Galilean frame, …</a:t>
            </a:r>
            <a:endParaRPr sz="1500" dirty="0">
              <a:solidFill>
                <a:schemeClr val="dk1"/>
              </a:solidFill>
              <a:latin typeface="Barlow"/>
              <a:ea typeface="Barlow"/>
              <a:cs typeface="Barlow"/>
              <a:sym typeface="Barlow"/>
            </a:endParaRPr>
          </a:p>
        </p:txBody>
      </p:sp>
      <p:cxnSp>
        <p:nvCxnSpPr>
          <p:cNvPr id="559" name="Google Shape;559;p51"/>
          <p:cNvCxnSpPr/>
          <p:nvPr/>
        </p:nvCxnSpPr>
        <p:spPr>
          <a:xfrm flipH="1">
            <a:off x="4490750" y="821872"/>
            <a:ext cx="35100" cy="3489900"/>
          </a:xfrm>
          <a:prstGeom prst="straightConnector1">
            <a:avLst/>
          </a:prstGeom>
          <a:noFill/>
          <a:ln w="9525" cap="flat" cmpd="sng">
            <a:solidFill>
              <a:schemeClr val="dk2"/>
            </a:solidFill>
            <a:prstDash val="solid"/>
            <a:round/>
            <a:headEnd type="none" w="med" len="med"/>
            <a:tailEnd type="none" w="med" len="med"/>
          </a:ln>
        </p:spPr>
      </p:cxnSp>
      <p:grpSp>
        <p:nvGrpSpPr>
          <p:cNvPr id="562" name="Google Shape;562;p51"/>
          <p:cNvGrpSpPr/>
          <p:nvPr/>
        </p:nvGrpSpPr>
        <p:grpSpPr>
          <a:xfrm>
            <a:off x="29775" y="4271888"/>
            <a:ext cx="6783550" cy="421424"/>
            <a:chOff x="29775" y="4721516"/>
            <a:chExt cx="6783550" cy="421424"/>
          </a:xfrm>
        </p:grpSpPr>
        <p:grpSp>
          <p:nvGrpSpPr>
            <p:cNvPr id="563" name="Google Shape;563;p51"/>
            <p:cNvGrpSpPr/>
            <p:nvPr/>
          </p:nvGrpSpPr>
          <p:grpSpPr>
            <a:xfrm>
              <a:off x="1124479" y="4721516"/>
              <a:ext cx="4324175" cy="421424"/>
              <a:chOff x="4108040" y="4885627"/>
              <a:chExt cx="4324175" cy="421424"/>
            </a:xfrm>
          </p:grpSpPr>
          <p:pic>
            <p:nvPicPr>
              <p:cNvPr id="564" name="Google Shape;564;p51"/>
              <p:cNvPicPr preferRelativeResize="0"/>
              <p:nvPr/>
            </p:nvPicPr>
            <p:blipFill rotWithShape="1">
              <a:blip r:embed="rId4">
                <a:alphaModFix/>
              </a:blip>
              <a:srcRect/>
              <a:stretch/>
            </p:blipFill>
            <p:spPr>
              <a:xfrm>
                <a:off x="4108040" y="4916461"/>
                <a:ext cx="390590" cy="390590"/>
              </a:xfrm>
              <a:prstGeom prst="rect">
                <a:avLst/>
              </a:prstGeom>
              <a:noFill/>
              <a:ln>
                <a:noFill/>
              </a:ln>
            </p:spPr>
          </p:pic>
          <p:sp>
            <p:nvSpPr>
              <p:cNvPr id="565" name="Google Shape;565;p51"/>
              <p:cNvSpPr txBox="1"/>
              <p:nvPr/>
            </p:nvSpPr>
            <p:spPr>
              <a:xfrm>
                <a:off x="4457215" y="4885627"/>
                <a:ext cx="3975000"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800"/>
                  <a:buFont typeface="Libre Franklin"/>
                  <a:buNone/>
                </a:pPr>
                <a:r>
                  <a:rPr lang="en-GB" u="sng">
                    <a:solidFill>
                      <a:srgbClr val="000000"/>
                    </a:solidFill>
                    <a:latin typeface="Barlow"/>
                    <a:ea typeface="Barlow"/>
                    <a:cs typeface="Barlow"/>
                    <a:sym typeface="Barlow"/>
                    <a:hlinkClick r:id="rId5">
                      <a:extLst>
                        <a:ext uri="{A12FA001-AC4F-418D-AE19-62706E023703}">
                          <ahyp:hlinkClr xmlns:ahyp="http://schemas.microsoft.com/office/drawing/2018/hyperlinkcolor" val="tx"/>
                        </a:ext>
                      </a:extLst>
                    </a:hlinkClick>
                  </a:rPr>
                  <a:t>ecp-warpx.github.io</a:t>
                </a:r>
                <a:endParaRPr>
                  <a:solidFill>
                    <a:srgbClr val="000000"/>
                  </a:solidFill>
                  <a:latin typeface="Barlow"/>
                  <a:ea typeface="Barlow"/>
                  <a:cs typeface="Barlow"/>
                  <a:sym typeface="Barlow"/>
                </a:endParaRPr>
              </a:p>
            </p:txBody>
          </p:sp>
        </p:grpSp>
        <p:sp>
          <p:nvSpPr>
            <p:cNvPr id="566" name="Google Shape;566;p51"/>
            <p:cNvSpPr txBox="1"/>
            <p:nvPr/>
          </p:nvSpPr>
          <p:spPr>
            <a:xfrm>
              <a:off x="29775" y="4739275"/>
              <a:ext cx="11454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solidFill>
                    <a:srgbClr val="266092"/>
                  </a:solidFill>
                  <a:latin typeface="Barlow"/>
                  <a:ea typeface="Barlow"/>
                  <a:cs typeface="Barlow"/>
                  <a:sym typeface="Barlow"/>
                </a:rPr>
                <a:t>Open source</a:t>
              </a:r>
              <a:endParaRPr sz="1200" dirty="0">
                <a:solidFill>
                  <a:srgbClr val="266092"/>
                </a:solidFill>
                <a:latin typeface="Barlow"/>
                <a:ea typeface="Barlow"/>
                <a:cs typeface="Barlow"/>
                <a:sym typeface="Barlow"/>
              </a:endParaRPr>
            </a:p>
          </p:txBody>
        </p:sp>
        <p:grpSp>
          <p:nvGrpSpPr>
            <p:cNvPr id="567" name="Google Shape;567;p51"/>
            <p:cNvGrpSpPr/>
            <p:nvPr/>
          </p:nvGrpSpPr>
          <p:grpSpPr>
            <a:xfrm>
              <a:off x="3760878" y="4770554"/>
              <a:ext cx="991263" cy="363067"/>
              <a:chOff x="1560290" y="5575171"/>
              <a:chExt cx="3150867" cy="1131402"/>
            </a:xfrm>
          </p:grpSpPr>
          <p:pic>
            <p:nvPicPr>
              <p:cNvPr id="568" name="Google Shape;568;p51"/>
              <p:cNvPicPr preferRelativeResize="0"/>
              <p:nvPr/>
            </p:nvPicPr>
            <p:blipFill rotWithShape="1">
              <a:blip r:embed="rId6">
                <a:alphaModFix/>
              </a:blip>
              <a:srcRect/>
              <a:stretch/>
            </p:blipFill>
            <p:spPr>
              <a:xfrm>
                <a:off x="3755950" y="5726144"/>
                <a:ext cx="955207" cy="843300"/>
              </a:xfrm>
              <a:prstGeom prst="rect">
                <a:avLst/>
              </a:prstGeom>
              <a:noFill/>
              <a:ln>
                <a:noFill/>
              </a:ln>
            </p:spPr>
          </p:pic>
          <p:pic>
            <p:nvPicPr>
              <p:cNvPr id="569" name="Google Shape;569;p51"/>
              <p:cNvPicPr preferRelativeResize="0"/>
              <p:nvPr/>
            </p:nvPicPr>
            <p:blipFill rotWithShape="1">
              <a:blip r:embed="rId7">
                <a:alphaModFix/>
              </a:blip>
              <a:srcRect/>
              <a:stretch/>
            </p:blipFill>
            <p:spPr>
              <a:xfrm>
                <a:off x="1560290" y="5575171"/>
                <a:ext cx="955200" cy="1131402"/>
              </a:xfrm>
              <a:prstGeom prst="rect">
                <a:avLst/>
              </a:prstGeom>
              <a:noFill/>
              <a:ln>
                <a:noFill/>
              </a:ln>
            </p:spPr>
          </p:pic>
          <p:pic>
            <p:nvPicPr>
              <p:cNvPr id="570" name="Google Shape;570;p51"/>
              <p:cNvPicPr preferRelativeResize="0"/>
              <p:nvPr/>
            </p:nvPicPr>
            <p:blipFill rotWithShape="1">
              <a:blip r:embed="rId8">
                <a:alphaModFix/>
              </a:blip>
              <a:srcRect/>
              <a:stretch/>
            </p:blipFill>
            <p:spPr>
              <a:xfrm>
                <a:off x="2650480" y="5654566"/>
                <a:ext cx="955200" cy="955200"/>
              </a:xfrm>
              <a:prstGeom prst="rect">
                <a:avLst/>
              </a:prstGeom>
              <a:noFill/>
              <a:ln>
                <a:noFill/>
              </a:ln>
            </p:spPr>
          </p:pic>
        </p:grpSp>
        <p:pic>
          <p:nvPicPr>
            <p:cNvPr id="571" name="Google Shape;571;p51"/>
            <p:cNvPicPr preferRelativeResize="0"/>
            <p:nvPr/>
          </p:nvPicPr>
          <p:blipFill rotWithShape="1">
            <a:blip r:embed="rId9">
              <a:alphaModFix/>
            </a:blip>
            <a:srcRect/>
            <a:stretch/>
          </p:blipFill>
          <p:spPr>
            <a:xfrm>
              <a:off x="5764600" y="4776329"/>
              <a:ext cx="1048725" cy="338596"/>
            </a:xfrm>
            <a:prstGeom prst="rect">
              <a:avLst/>
            </a:prstGeom>
            <a:noFill/>
            <a:ln>
              <a:noFill/>
            </a:ln>
          </p:spPr>
        </p:pic>
        <p:pic>
          <p:nvPicPr>
            <p:cNvPr id="572" name="Google Shape;572;p51"/>
            <p:cNvPicPr preferRelativeResize="0"/>
            <p:nvPr/>
          </p:nvPicPr>
          <p:blipFill rotWithShape="1">
            <a:blip r:embed="rId10">
              <a:alphaModFix/>
            </a:blip>
            <a:srcRect l="9973" t="9391" r="7052" b="14190"/>
            <a:stretch/>
          </p:blipFill>
          <p:spPr>
            <a:xfrm>
              <a:off x="5277736" y="4815475"/>
              <a:ext cx="432763" cy="306601"/>
            </a:xfrm>
            <a:prstGeom prst="rect">
              <a:avLst/>
            </a:prstGeom>
            <a:noFill/>
            <a:ln>
              <a:noFill/>
            </a:ln>
          </p:spPr>
        </p:pic>
      </p:grpSp>
      <p:cxnSp>
        <p:nvCxnSpPr>
          <p:cNvPr id="573" name="Google Shape;573;p51"/>
          <p:cNvCxnSpPr>
            <a:cxnSpLocks/>
          </p:cNvCxnSpPr>
          <p:nvPr/>
        </p:nvCxnSpPr>
        <p:spPr>
          <a:xfrm>
            <a:off x="18025" y="4311747"/>
            <a:ext cx="9125975" cy="0"/>
          </a:xfrm>
          <a:prstGeom prst="straightConnector1">
            <a:avLst/>
          </a:prstGeom>
          <a:noFill/>
          <a:ln w="9525" cap="flat" cmpd="sng">
            <a:solidFill>
              <a:schemeClr val="dk2"/>
            </a:solidFill>
            <a:prstDash val="solid"/>
            <a:round/>
            <a:headEnd type="none" w="med" len="med"/>
            <a:tailEnd type="none" w="med" len="med"/>
          </a:ln>
        </p:spPr>
      </p:cxnSp>
      <p:grpSp>
        <p:nvGrpSpPr>
          <p:cNvPr id="2" name="Google Shape;674;p75">
            <a:extLst>
              <a:ext uri="{FF2B5EF4-FFF2-40B4-BE49-F238E27FC236}">
                <a16:creationId xmlns:a16="http://schemas.microsoft.com/office/drawing/2014/main" id="{63A6F5B9-5B49-48D3-389A-E3E4EAAAAAEE}"/>
              </a:ext>
            </a:extLst>
          </p:cNvPr>
          <p:cNvGrpSpPr/>
          <p:nvPr/>
        </p:nvGrpSpPr>
        <p:grpSpPr>
          <a:xfrm>
            <a:off x="136428" y="494961"/>
            <a:ext cx="8248063" cy="40820"/>
            <a:chOff x="195943" y="1001487"/>
            <a:chExt cx="10994485" cy="54427"/>
          </a:xfrm>
        </p:grpSpPr>
        <p:cxnSp>
          <p:nvCxnSpPr>
            <p:cNvPr id="3" name="Google Shape;675;p75">
              <a:extLst>
                <a:ext uri="{FF2B5EF4-FFF2-40B4-BE49-F238E27FC236}">
                  <a16:creationId xmlns:a16="http://schemas.microsoft.com/office/drawing/2014/main" id="{B32F984E-E481-0376-A81C-08F4D9AE0181}"/>
                </a:ext>
              </a:extLst>
            </p:cNvPr>
            <p:cNvCxnSpPr/>
            <p:nvPr/>
          </p:nvCxnSpPr>
          <p:spPr>
            <a:xfrm>
              <a:off x="195943" y="1001487"/>
              <a:ext cx="9819000" cy="0"/>
            </a:xfrm>
            <a:prstGeom prst="straightConnector1">
              <a:avLst/>
            </a:prstGeom>
            <a:noFill/>
            <a:ln w="19050" cap="flat" cmpd="sng">
              <a:solidFill>
                <a:srgbClr val="115E82"/>
              </a:solidFill>
              <a:prstDash val="solid"/>
              <a:round/>
              <a:headEnd type="none" w="sm" len="sm"/>
              <a:tailEnd type="none" w="sm" len="sm"/>
            </a:ln>
          </p:spPr>
        </p:cxnSp>
        <p:cxnSp>
          <p:nvCxnSpPr>
            <p:cNvPr id="4" name="Google Shape;676;p75">
              <a:extLst>
                <a:ext uri="{FF2B5EF4-FFF2-40B4-BE49-F238E27FC236}">
                  <a16:creationId xmlns:a16="http://schemas.microsoft.com/office/drawing/2014/main" id="{EB70F829-E58D-4E1A-2141-9AFC66FE9DC9}"/>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6" name="TextBox 5">
            <a:extLst>
              <a:ext uri="{FF2B5EF4-FFF2-40B4-BE49-F238E27FC236}">
                <a16:creationId xmlns:a16="http://schemas.microsoft.com/office/drawing/2014/main" id="{C0D63526-C8CC-26B5-CBB6-7A28ADAADFB0}"/>
              </a:ext>
            </a:extLst>
          </p:cNvPr>
          <p:cNvSpPr txBox="1"/>
          <p:nvPr/>
        </p:nvSpPr>
        <p:spPr>
          <a:xfrm>
            <a:off x="3178629" y="979304"/>
            <a:ext cx="1303260" cy="1276216"/>
          </a:xfrm>
          <a:prstGeom prst="rect">
            <a:avLst/>
          </a:prstGeom>
          <a:noFill/>
          <a:ln w="38100">
            <a:solidFill>
              <a:srgbClr val="C0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57DED30F-E8C4-3035-765C-59AF1708134E}"/>
              </a:ext>
            </a:extLst>
          </p:cNvPr>
          <p:cNvSpPr txBox="1"/>
          <p:nvPr/>
        </p:nvSpPr>
        <p:spPr>
          <a:xfrm>
            <a:off x="4617676" y="979304"/>
            <a:ext cx="4448000" cy="1569660"/>
          </a:xfrm>
          <a:prstGeom prst="rect">
            <a:avLst/>
          </a:prstGeom>
          <a:noFill/>
        </p:spPr>
        <p:txBody>
          <a:bodyPr wrap="square" rtlCol="0">
            <a:spAutoFit/>
          </a:bodyPr>
          <a:lstStyle/>
          <a:p>
            <a:r>
              <a:rPr lang="en-US" sz="1600" dirty="0"/>
              <a:t>Algorithms developed for 3D simulations are also being implemented in </a:t>
            </a:r>
            <a:r>
              <a:rPr lang="en-US" sz="1600" dirty="0" err="1"/>
              <a:t>axisymmetrical</a:t>
            </a:r>
            <a:r>
              <a:rPr lang="en-US" sz="1600" dirty="0"/>
              <a:t> (+ azimuthal Fourier decomposition) for modeling:</a:t>
            </a:r>
          </a:p>
          <a:p>
            <a:pPr marL="285750" indent="-285750">
              <a:buFont typeface="Arial" panose="020B0604020202020204" pitchFamily="34" charset="0"/>
              <a:buChar char="•"/>
            </a:pPr>
            <a:r>
              <a:rPr lang="en-US" sz="1600" dirty="0"/>
              <a:t>faster</a:t>
            </a:r>
          </a:p>
          <a:p>
            <a:pPr marL="285750" indent="-285750">
              <a:buFont typeface="Arial" panose="020B0604020202020204" pitchFamily="34" charset="0"/>
              <a:buChar char="•"/>
            </a:pPr>
            <a:r>
              <a:rPr lang="en-US" sz="1600" dirty="0"/>
              <a:t>at higher resolution</a:t>
            </a:r>
          </a:p>
          <a:p>
            <a:pPr marL="285750" indent="-285750">
              <a:buFont typeface="Arial" panose="020B0604020202020204" pitchFamily="34" charset="0"/>
              <a:buChar char="•"/>
            </a:pPr>
            <a:r>
              <a:rPr lang="en-US" sz="1600" dirty="0"/>
              <a:t>longer chains of plasma accelerator stages</a:t>
            </a:r>
          </a:p>
        </p:txBody>
      </p:sp>
      <p:sp>
        <p:nvSpPr>
          <p:cNvPr id="5" name="Google Shape;556;p51">
            <a:extLst>
              <a:ext uri="{FF2B5EF4-FFF2-40B4-BE49-F238E27FC236}">
                <a16:creationId xmlns:a16="http://schemas.microsoft.com/office/drawing/2014/main" id="{DE0F3372-FF95-7E11-5AA1-61E58C18E2DA}"/>
              </a:ext>
            </a:extLst>
          </p:cNvPr>
          <p:cNvSpPr txBox="1"/>
          <p:nvPr/>
        </p:nvSpPr>
        <p:spPr>
          <a:xfrm>
            <a:off x="1537271" y="500245"/>
            <a:ext cx="1374751" cy="500107"/>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SzPts val="1500"/>
              <a:buFont typeface="Arial"/>
              <a:buNone/>
            </a:pPr>
            <a:r>
              <a:rPr lang="en-US" sz="2800" b="1" i="1" dirty="0" err="1">
                <a:solidFill>
                  <a:srgbClr val="266092"/>
                </a:solidFill>
                <a:latin typeface="Barlow"/>
                <a:ea typeface="Barlow"/>
                <a:cs typeface="Barlow"/>
                <a:sym typeface="Barlow"/>
              </a:rPr>
              <a:t>WarpX</a:t>
            </a:r>
            <a:endParaRPr sz="2800" i="1" dirty="0">
              <a:solidFill>
                <a:schemeClr val="dk1"/>
              </a:solidFill>
              <a:latin typeface="Barlow"/>
              <a:ea typeface="Barlow"/>
              <a:cs typeface="Barlow"/>
              <a:sym typeface="Barlow"/>
            </a:endParaRPr>
          </a:p>
        </p:txBody>
      </p:sp>
    </p:spTree>
    <p:extLst>
      <p:ext uri="{BB962C8B-B14F-4D97-AF65-F5344CB8AC3E}">
        <p14:creationId xmlns:p14="http://schemas.microsoft.com/office/powerpoint/2010/main" val="1666157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Google Shape;2700;p144"/>
          <p:cNvSpPr/>
          <p:nvPr/>
        </p:nvSpPr>
        <p:spPr>
          <a:xfrm>
            <a:off x="0" y="0"/>
            <a:ext cx="9144000" cy="5143500"/>
          </a:xfrm>
          <a:prstGeom prst="rect">
            <a:avLst/>
          </a:prstGeom>
          <a:solidFill>
            <a:srgbClr val="CF6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44"/>
          <p:cNvSpPr txBox="1">
            <a:spLocks noGrp="1"/>
          </p:cNvSpPr>
          <p:nvPr>
            <p:ph type="title"/>
          </p:nvPr>
        </p:nvSpPr>
        <p:spPr>
          <a:xfrm>
            <a:off x="131825" y="1975553"/>
            <a:ext cx="8702400" cy="1295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100"/>
              <a:buNone/>
            </a:pPr>
            <a:r>
              <a:rPr lang="en-US" sz="4000" b="1" dirty="0">
                <a:solidFill>
                  <a:schemeClr val="lt1"/>
                </a:solidFill>
                <a:latin typeface="Avenir"/>
                <a:ea typeface="Avenir"/>
                <a:cs typeface="Avenir"/>
                <a:sym typeface="Avenir"/>
              </a:rPr>
              <a:t>Modeling of the interaction point</a:t>
            </a:r>
            <a:endParaRPr sz="4000" b="1" dirty="0">
              <a:solidFill>
                <a:schemeClr val="lt1"/>
              </a:solidFill>
              <a:latin typeface="Avenir"/>
              <a:ea typeface="Avenir"/>
              <a:cs typeface="Avenir"/>
              <a:sym typeface="Avenir"/>
            </a:endParaRPr>
          </a:p>
          <a:p>
            <a:pPr marL="0" lvl="0" indent="0" algn="l" rtl="0">
              <a:lnSpc>
                <a:spcPct val="90000"/>
              </a:lnSpc>
              <a:spcBef>
                <a:spcPts val="0"/>
              </a:spcBef>
              <a:spcAft>
                <a:spcPts val="0"/>
              </a:spcAft>
              <a:buNone/>
            </a:pPr>
            <a:endParaRPr sz="4000" b="1"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2883020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7"/>
          <p:cNvSpPr txBox="1">
            <a:spLocks noGrp="1"/>
          </p:cNvSpPr>
          <p:nvPr>
            <p:ph type="title"/>
          </p:nvPr>
        </p:nvSpPr>
        <p:spPr>
          <a:xfrm>
            <a:off x="108224" y="168481"/>
            <a:ext cx="8702400" cy="416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sz="2200" b="1">
                <a:latin typeface="Avenir"/>
                <a:ea typeface="Avenir"/>
                <a:cs typeface="Avenir"/>
                <a:sym typeface="Avenir"/>
              </a:rPr>
              <a:t>Outline</a:t>
            </a:r>
            <a:endParaRPr sz="2200" b="1">
              <a:latin typeface="Avenir"/>
              <a:ea typeface="Avenir"/>
              <a:cs typeface="Avenir"/>
              <a:sym typeface="Avenir"/>
            </a:endParaRPr>
          </a:p>
        </p:txBody>
      </p:sp>
      <p:grpSp>
        <p:nvGrpSpPr>
          <p:cNvPr id="415" name="Google Shape;415;p67"/>
          <p:cNvGrpSpPr/>
          <p:nvPr/>
        </p:nvGrpSpPr>
        <p:grpSpPr>
          <a:xfrm>
            <a:off x="131821" y="620487"/>
            <a:ext cx="8245864" cy="40820"/>
            <a:chOff x="195943" y="1001487"/>
            <a:chExt cx="10994485" cy="54427"/>
          </a:xfrm>
        </p:grpSpPr>
        <p:cxnSp>
          <p:nvCxnSpPr>
            <p:cNvPr id="416" name="Google Shape;416;p67"/>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417" name="Google Shape;417;p67"/>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418" name="Google Shape;418;p67"/>
          <p:cNvSpPr txBox="1"/>
          <p:nvPr/>
        </p:nvSpPr>
        <p:spPr>
          <a:xfrm>
            <a:off x="183450" y="836625"/>
            <a:ext cx="8535300" cy="3339366"/>
          </a:xfrm>
          <a:prstGeom prst="rect">
            <a:avLst/>
          </a:prstGeom>
          <a:noFill/>
          <a:ln>
            <a:noFill/>
          </a:ln>
        </p:spPr>
        <p:txBody>
          <a:bodyPr spcFirstLastPara="1" wrap="square" lIns="68575" tIns="68575" rIns="68575" bIns="68575" anchor="t" anchorCtr="0">
            <a:spAutoFit/>
          </a:bodyPr>
          <a:lstStyle/>
          <a:p>
            <a:pPr marL="457200" lvl="0" indent="-355600" algn="l" rtl="0">
              <a:lnSpc>
                <a:spcPct val="90000"/>
              </a:lnSpc>
              <a:spcBef>
                <a:spcPts val="2000"/>
              </a:spcBef>
              <a:spcAft>
                <a:spcPts val="0"/>
              </a:spcAft>
              <a:buClr>
                <a:srgbClr val="00395A"/>
              </a:buClr>
              <a:buSzPts val="2000"/>
              <a:buChar char="●"/>
            </a:pPr>
            <a:r>
              <a:rPr lang="en-US" sz="2000" b="1" dirty="0">
                <a:solidFill>
                  <a:srgbClr val="00395A"/>
                </a:solidFill>
              </a:rPr>
              <a:t>US DOE </a:t>
            </a:r>
            <a:r>
              <a:rPr lang="en-US" sz="2000" b="1" dirty="0" err="1">
                <a:solidFill>
                  <a:srgbClr val="00395A"/>
                </a:solidFill>
              </a:rPr>
              <a:t>Exascale</a:t>
            </a:r>
            <a:r>
              <a:rPr lang="en-US" sz="2000" b="1" dirty="0">
                <a:solidFill>
                  <a:srgbClr val="00395A"/>
                </a:solidFill>
              </a:rPr>
              <a:t> Computing Project (ECP) &amp; </a:t>
            </a:r>
            <a:r>
              <a:rPr lang="en-US" sz="2000" b="1" dirty="0" err="1">
                <a:solidFill>
                  <a:srgbClr val="00395A"/>
                </a:solidFill>
              </a:rPr>
              <a:t>WarpX</a:t>
            </a:r>
            <a:endParaRPr lang="en-US" sz="2000" b="1" dirty="0">
              <a:solidFill>
                <a:srgbClr val="00395A"/>
              </a:solidFill>
            </a:endParaRPr>
          </a:p>
          <a:p>
            <a:pPr marL="457200" lvl="0" indent="-355600" algn="l" rtl="0">
              <a:lnSpc>
                <a:spcPct val="90000"/>
              </a:lnSpc>
              <a:spcBef>
                <a:spcPts val="2000"/>
              </a:spcBef>
              <a:spcAft>
                <a:spcPts val="0"/>
              </a:spcAft>
              <a:buClr>
                <a:srgbClr val="00395A"/>
              </a:buClr>
              <a:buSzPts val="2000"/>
              <a:buChar char="●"/>
            </a:pPr>
            <a:r>
              <a:rPr lang="en-US" sz="2000" b="1" dirty="0">
                <a:solidFill>
                  <a:srgbClr val="00395A"/>
                </a:solidFill>
              </a:rPr>
              <a:t>Modeling of sources</a:t>
            </a:r>
          </a:p>
          <a:p>
            <a:pPr marL="457200" lvl="0" indent="-355600" algn="l" rtl="0">
              <a:lnSpc>
                <a:spcPct val="90000"/>
              </a:lnSpc>
              <a:spcBef>
                <a:spcPts val="2000"/>
              </a:spcBef>
              <a:spcAft>
                <a:spcPts val="0"/>
              </a:spcAft>
              <a:buClr>
                <a:srgbClr val="00395A"/>
              </a:buClr>
              <a:buSzPts val="2000"/>
              <a:buChar char="●"/>
            </a:pPr>
            <a:r>
              <a:rPr lang="en-US" sz="2000" b="1" dirty="0">
                <a:solidFill>
                  <a:srgbClr val="00395A"/>
                </a:solidFill>
              </a:rPr>
              <a:t>Modeling of chains of stages</a:t>
            </a:r>
          </a:p>
          <a:p>
            <a:pPr marL="457200" lvl="0" indent="-355600" algn="l" rtl="0">
              <a:lnSpc>
                <a:spcPct val="90000"/>
              </a:lnSpc>
              <a:spcBef>
                <a:spcPts val="2000"/>
              </a:spcBef>
              <a:spcAft>
                <a:spcPts val="0"/>
              </a:spcAft>
              <a:buClr>
                <a:srgbClr val="00395A"/>
              </a:buClr>
              <a:buSzPts val="2000"/>
              <a:buChar char="●"/>
            </a:pPr>
            <a:r>
              <a:rPr lang="en-US" sz="2000" b="1" dirty="0">
                <a:solidFill>
                  <a:srgbClr val="00395A"/>
                </a:solidFill>
              </a:rPr>
              <a:t>Modeling of the interaction point</a:t>
            </a:r>
            <a:endParaRPr lang="en" sz="1800" dirty="0">
              <a:solidFill>
                <a:srgbClr val="00395A"/>
              </a:solidFill>
            </a:endParaRPr>
          </a:p>
          <a:p>
            <a:pPr marL="457200" indent="-355600">
              <a:lnSpc>
                <a:spcPct val="90000"/>
              </a:lnSpc>
              <a:spcBef>
                <a:spcPts val="2000"/>
              </a:spcBef>
              <a:buClr>
                <a:srgbClr val="00395A"/>
              </a:buClr>
              <a:buSzPts val="2000"/>
              <a:buFont typeface="Arial"/>
              <a:buChar char="●"/>
            </a:pPr>
            <a:r>
              <a:rPr lang="en-US" sz="2000" b="1" dirty="0">
                <a:solidFill>
                  <a:srgbClr val="00395A"/>
                </a:solidFill>
              </a:rPr>
              <a:t>Stitching it altogether</a:t>
            </a:r>
            <a:endParaRPr lang="en" sz="1800" dirty="0">
              <a:solidFill>
                <a:srgbClr val="00395A"/>
              </a:solidFill>
            </a:endParaRPr>
          </a:p>
          <a:p>
            <a:pPr marL="457200" lvl="0" indent="-355600" algn="l" rtl="0">
              <a:lnSpc>
                <a:spcPct val="90000"/>
              </a:lnSpc>
              <a:spcBef>
                <a:spcPts val="2000"/>
              </a:spcBef>
              <a:spcAft>
                <a:spcPts val="0"/>
              </a:spcAft>
              <a:buClr>
                <a:srgbClr val="00395A"/>
              </a:buClr>
              <a:buSzPts val="2000"/>
              <a:buChar char="●"/>
            </a:pPr>
            <a:r>
              <a:rPr lang="en" sz="2000" b="1" dirty="0">
                <a:solidFill>
                  <a:srgbClr val="00395A"/>
                </a:solidFill>
              </a:rPr>
              <a:t>Outlook: toward a community ecosystem</a:t>
            </a:r>
            <a:endParaRPr sz="2000" b="1" dirty="0">
              <a:solidFill>
                <a:srgbClr val="00395A"/>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80649" y="-9878"/>
            <a:ext cx="8009100"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Snowmass21 is motivating beam-beam crossing studies</a:t>
            </a:r>
            <a:endParaRPr dirty="0"/>
          </a:p>
        </p:txBody>
      </p:sp>
      <p:sp>
        <p:nvSpPr>
          <p:cNvPr id="12" name="TextBox 11">
            <a:extLst>
              <a:ext uri="{FF2B5EF4-FFF2-40B4-BE49-F238E27FC236}">
                <a16:creationId xmlns:a16="http://schemas.microsoft.com/office/drawing/2014/main" id="{191119DA-919A-7448-1CC8-543ACBD546BF}"/>
              </a:ext>
            </a:extLst>
          </p:cNvPr>
          <p:cNvSpPr txBox="1"/>
          <p:nvPr/>
        </p:nvSpPr>
        <p:spPr>
          <a:xfrm>
            <a:off x="221826" y="971401"/>
            <a:ext cx="8831899" cy="1384995"/>
          </a:xfrm>
          <a:prstGeom prst="rect">
            <a:avLst/>
          </a:prstGeom>
          <a:noFill/>
        </p:spPr>
        <p:txBody>
          <a:bodyPr wrap="square" rtlCol="0">
            <a:spAutoFit/>
          </a:bodyPr>
          <a:lstStyle/>
          <a:p>
            <a:r>
              <a:rPr lang="en-US" b="0" i="0" u="none" strike="noStrike" dirty="0">
                <a:solidFill>
                  <a:schemeClr val="accent1">
                    <a:lumMod val="50000"/>
                  </a:schemeClr>
                </a:solidFill>
                <a:effectLst/>
                <a:latin typeface="Helvetica" pitchFamily="2" charset="0"/>
              </a:rPr>
              <a:t>As part of the Snowmass process, the HEP field expressed a desire for lepton colliders at the 10 </a:t>
            </a:r>
            <a:r>
              <a:rPr lang="en-US" b="0" i="0" u="none" strike="noStrike" dirty="0" err="1">
                <a:solidFill>
                  <a:schemeClr val="accent1">
                    <a:lumMod val="50000"/>
                  </a:schemeClr>
                </a:solidFill>
                <a:effectLst/>
                <a:latin typeface="Helvetica" pitchFamily="2" charset="0"/>
              </a:rPr>
              <a:t>TeV</a:t>
            </a:r>
            <a:r>
              <a:rPr lang="en-US" b="0" i="0" u="none" strike="noStrike" dirty="0">
                <a:solidFill>
                  <a:schemeClr val="accent1">
                    <a:lumMod val="50000"/>
                  </a:schemeClr>
                </a:solidFill>
                <a:effectLst/>
                <a:latin typeface="Helvetica" pitchFamily="2" charset="0"/>
              </a:rPr>
              <a:t>-scale.</a:t>
            </a:r>
          </a:p>
          <a:p>
            <a:endParaRPr lang="en-US" dirty="0">
              <a:solidFill>
                <a:schemeClr val="accent1">
                  <a:lumMod val="50000"/>
                </a:schemeClr>
              </a:solidFill>
              <a:latin typeface="Helvetica" pitchFamily="2" charset="0"/>
            </a:endParaRPr>
          </a:p>
          <a:p>
            <a:r>
              <a:rPr lang="en-US" b="0" i="0" u="none" strike="noStrike" dirty="0">
                <a:solidFill>
                  <a:schemeClr val="accent1">
                    <a:lumMod val="50000"/>
                  </a:schemeClr>
                </a:solidFill>
                <a:effectLst/>
                <a:latin typeface="Helvetica" pitchFamily="2" charset="0"/>
              </a:rPr>
              <a:t>For high luminosity, these machines will operate in regimes with large </a:t>
            </a:r>
            <a:r>
              <a:rPr lang="en-US" b="0" i="0" u="none" strike="noStrike" dirty="0" err="1">
                <a:solidFill>
                  <a:schemeClr val="accent1">
                    <a:lumMod val="50000"/>
                  </a:schemeClr>
                </a:solidFill>
                <a:effectLst/>
                <a:latin typeface="Helvetica" pitchFamily="2" charset="0"/>
              </a:rPr>
              <a:t>beamstrahlung</a:t>
            </a:r>
            <a:r>
              <a:rPr lang="en-US" b="0" i="0" u="none" strike="noStrike" dirty="0">
                <a:solidFill>
                  <a:schemeClr val="accent1">
                    <a:lumMod val="50000"/>
                  </a:schemeClr>
                </a:solidFill>
                <a:effectLst/>
                <a:latin typeface="Helvetica" pitchFamily="2" charset="0"/>
              </a:rPr>
              <a:t>. </a:t>
            </a:r>
          </a:p>
          <a:p>
            <a:endParaRPr lang="en-US" dirty="0">
              <a:solidFill>
                <a:schemeClr val="accent1">
                  <a:lumMod val="50000"/>
                </a:schemeClr>
              </a:solidFill>
              <a:latin typeface="Helvetica" pitchFamily="2" charset="0"/>
            </a:endParaRPr>
          </a:p>
          <a:p>
            <a:r>
              <a:rPr lang="en-US" b="0" i="0" u="none" strike="noStrike" dirty="0">
                <a:solidFill>
                  <a:schemeClr val="accent1">
                    <a:lumMod val="50000"/>
                  </a:schemeClr>
                </a:solidFill>
                <a:effectLst/>
                <a:latin typeface="Helvetica" pitchFamily="2" charset="0"/>
              </a:rPr>
              <a:t>Well-established codes like GUINEA-PIG and CAIN </a:t>
            </a:r>
            <a:r>
              <a:rPr lang="en-US" b="1" i="0" u="none" strike="noStrike" dirty="0">
                <a:solidFill>
                  <a:schemeClr val="accent1">
                    <a:lumMod val="50000"/>
                  </a:schemeClr>
                </a:solidFill>
                <a:effectLst/>
                <a:latin typeface="Helvetica" pitchFamily="2" charset="0"/>
              </a:rPr>
              <a:t>will fail in the ultra-high </a:t>
            </a:r>
            <a:r>
              <a:rPr lang="en-US" b="1" i="0" u="none" strike="noStrike" dirty="0" err="1">
                <a:solidFill>
                  <a:schemeClr val="accent1">
                    <a:lumMod val="50000"/>
                  </a:schemeClr>
                </a:solidFill>
                <a:effectLst/>
                <a:latin typeface="Helvetica" pitchFamily="2" charset="0"/>
              </a:rPr>
              <a:t>beamstrahlung</a:t>
            </a:r>
            <a:r>
              <a:rPr lang="en-US" b="1" i="0" u="none" strike="noStrike" dirty="0">
                <a:solidFill>
                  <a:schemeClr val="accent1">
                    <a:lumMod val="50000"/>
                  </a:schemeClr>
                </a:solidFill>
                <a:effectLst/>
                <a:latin typeface="Helvetica" pitchFamily="2" charset="0"/>
              </a:rPr>
              <a:t> regime </a:t>
            </a:r>
            <a:r>
              <a:rPr lang="en-US" b="0" i="0" u="none" strike="noStrike" dirty="0">
                <a:solidFill>
                  <a:schemeClr val="accent1">
                    <a:lumMod val="50000"/>
                  </a:schemeClr>
                </a:solidFill>
                <a:effectLst/>
                <a:latin typeface="Helvetica" pitchFamily="2" charset="0"/>
              </a:rPr>
              <a:t>because they </a:t>
            </a:r>
            <a:r>
              <a:rPr lang="en-US" b="1" i="0" u="none" strike="noStrike" dirty="0">
                <a:solidFill>
                  <a:schemeClr val="accent1">
                    <a:lumMod val="50000"/>
                  </a:schemeClr>
                </a:solidFill>
                <a:effectLst/>
                <a:latin typeface="Helvetica" pitchFamily="2" charset="0"/>
              </a:rPr>
              <a:t>do not account for the effect of pair-plasmas on the colliding beams.</a:t>
            </a:r>
            <a:endParaRPr lang="en-US" b="1" dirty="0">
              <a:solidFill>
                <a:schemeClr val="accent1">
                  <a:lumMod val="50000"/>
                </a:schemeClr>
              </a:solidFill>
            </a:endParaRPr>
          </a:p>
        </p:txBody>
      </p:sp>
      <p:pic>
        <p:nvPicPr>
          <p:cNvPr id="1026" name="Picture 2" descr="Snowmass21">
            <a:extLst>
              <a:ext uri="{FF2B5EF4-FFF2-40B4-BE49-F238E27FC236}">
                <a16:creationId xmlns:a16="http://schemas.microsoft.com/office/drawing/2014/main" id="{A2FC6935-81BA-BD7C-76B5-AD49C86EB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112" y="2748180"/>
            <a:ext cx="20066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467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graph&#10;&#10;Description automatically generated">
            <a:extLst>
              <a:ext uri="{FF2B5EF4-FFF2-40B4-BE49-F238E27FC236}">
                <a16:creationId xmlns:a16="http://schemas.microsoft.com/office/drawing/2014/main" id="{B60C7E1D-76D6-1F72-48FB-4A9134E34F3D}"/>
              </a:ext>
            </a:extLst>
          </p:cNvPr>
          <p:cNvPicPr>
            <a:picLocks noChangeAspect="1"/>
          </p:cNvPicPr>
          <p:nvPr/>
        </p:nvPicPr>
        <p:blipFill>
          <a:blip r:embed="rId2"/>
          <a:stretch>
            <a:fillRect/>
          </a:stretch>
        </p:blipFill>
        <p:spPr>
          <a:xfrm>
            <a:off x="579708" y="1165175"/>
            <a:ext cx="6344101" cy="2415922"/>
          </a:xfrm>
          <a:prstGeom prst="rect">
            <a:avLst/>
          </a:prstGeom>
        </p:spPr>
      </p:pic>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grpSp>
        <p:nvGrpSpPr>
          <p:cNvPr id="17" name="Group 16">
            <a:extLst>
              <a:ext uri="{FF2B5EF4-FFF2-40B4-BE49-F238E27FC236}">
                <a16:creationId xmlns:a16="http://schemas.microsoft.com/office/drawing/2014/main" id="{4C02D249-E4D6-BEE3-5EA0-EC787603813B}"/>
              </a:ext>
            </a:extLst>
          </p:cNvPr>
          <p:cNvGrpSpPr/>
          <p:nvPr/>
        </p:nvGrpSpPr>
        <p:grpSpPr>
          <a:xfrm>
            <a:off x="1750086" y="2236811"/>
            <a:ext cx="4663515" cy="202776"/>
            <a:chOff x="1339583" y="2616943"/>
            <a:chExt cx="4663515" cy="202776"/>
          </a:xfrm>
        </p:grpSpPr>
        <p:sp>
          <p:nvSpPr>
            <p:cNvPr id="9" name="Right Arrow 8">
              <a:extLst>
                <a:ext uri="{FF2B5EF4-FFF2-40B4-BE49-F238E27FC236}">
                  <a16:creationId xmlns:a16="http://schemas.microsoft.com/office/drawing/2014/main" id="{E73EB58D-793D-CE46-46D2-B22D5010C606}"/>
                </a:ext>
              </a:extLst>
            </p:cNvPr>
            <p:cNvSpPr/>
            <p:nvPr/>
          </p:nvSpPr>
          <p:spPr>
            <a:xfrm>
              <a:off x="1339583" y="2616943"/>
              <a:ext cx="275468" cy="20277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F7A8A867-9A01-DB1D-04F0-BB2AEE5C6586}"/>
                </a:ext>
              </a:extLst>
            </p:cNvPr>
            <p:cNvSpPr/>
            <p:nvPr/>
          </p:nvSpPr>
          <p:spPr>
            <a:xfrm rot="10800000">
              <a:off x="2266321" y="2616943"/>
              <a:ext cx="275468" cy="202775"/>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3CCEDE78-8EA9-E300-6A5C-E893528E0E59}"/>
                </a:ext>
              </a:extLst>
            </p:cNvPr>
            <p:cNvSpPr/>
            <p:nvPr/>
          </p:nvSpPr>
          <p:spPr>
            <a:xfrm rot="10800000">
              <a:off x="4072036" y="2616943"/>
              <a:ext cx="275468" cy="202775"/>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68A8F94-7E3D-2EA7-BF03-7D6CDB0006F3}"/>
                </a:ext>
              </a:extLst>
            </p:cNvPr>
            <p:cNvSpPr/>
            <p:nvPr/>
          </p:nvSpPr>
          <p:spPr>
            <a:xfrm>
              <a:off x="5727630" y="2616944"/>
              <a:ext cx="275468" cy="20277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oogle Shape;2736;p148">
            <a:extLst>
              <a:ext uri="{FF2B5EF4-FFF2-40B4-BE49-F238E27FC236}">
                <a16:creationId xmlns:a16="http://schemas.microsoft.com/office/drawing/2014/main" id="{39E2662F-A3CF-329F-6CBC-BE13FE429DA1}"/>
              </a:ext>
            </a:extLst>
          </p:cNvPr>
          <p:cNvGrpSpPr/>
          <p:nvPr/>
        </p:nvGrpSpPr>
        <p:grpSpPr>
          <a:xfrm>
            <a:off x="221826" y="620439"/>
            <a:ext cx="8245864" cy="40820"/>
            <a:chOff x="195943" y="1001487"/>
            <a:chExt cx="10994485" cy="54427"/>
          </a:xfrm>
        </p:grpSpPr>
        <p:cxnSp>
          <p:nvCxnSpPr>
            <p:cNvPr id="14" name="Google Shape;2737;p148">
              <a:extLst>
                <a:ext uri="{FF2B5EF4-FFF2-40B4-BE49-F238E27FC236}">
                  <a16:creationId xmlns:a16="http://schemas.microsoft.com/office/drawing/2014/main" id="{7BD79D5F-EF19-CA12-0FFF-DD0EFC231861}"/>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5" name="Google Shape;2738;p148">
              <a:extLst>
                <a:ext uri="{FF2B5EF4-FFF2-40B4-BE49-F238E27FC236}">
                  <a16:creationId xmlns:a16="http://schemas.microsoft.com/office/drawing/2014/main" id="{2C1B080B-CB69-9DAE-AB5B-557BFC068746}"/>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6" name="Google Shape;61;p9">
            <a:extLst>
              <a:ext uri="{FF2B5EF4-FFF2-40B4-BE49-F238E27FC236}">
                <a16:creationId xmlns:a16="http://schemas.microsoft.com/office/drawing/2014/main" id="{5280A37E-887A-4E3F-3637-07ACD44CA53D}"/>
              </a:ext>
            </a:extLst>
          </p:cNvPr>
          <p:cNvSpPr txBox="1">
            <a:spLocks noGrp="1"/>
          </p:cNvSpPr>
          <p:nvPr>
            <p:ph type="title"/>
          </p:nvPr>
        </p:nvSpPr>
        <p:spPr>
          <a:xfrm>
            <a:off x="80649" y="-9878"/>
            <a:ext cx="7696775"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err="1"/>
              <a:t>WarpX</a:t>
            </a:r>
            <a:r>
              <a:rPr lang="en-US" dirty="0"/>
              <a:t> can be used to model the crossing of two beams </a:t>
            </a:r>
            <a:endParaRPr dirty="0"/>
          </a:p>
        </p:txBody>
      </p:sp>
      <p:sp>
        <p:nvSpPr>
          <p:cNvPr id="18" name="TextBox 17">
            <a:extLst>
              <a:ext uri="{FF2B5EF4-FFF2-40B4-BE49-F238E27FC236}">
                <a16:creationId xmlns:a16="http://schemas.microsoft.com/office/drawing/2014/main" id="{9F808977-F771-9EC3-D5D4-0E7FA84BBE42}"/>
              </a:ext>
            </a:extLst>
          </p:cNvPr>
          <p:cNvSpPr txBox="1"/>
          <p:nvPr/>
        </p:nvSpPr>
        <p:spPr>
          <a:xfrm>
            <a:off x="283180" y="765004"/>
            <a:ext cx="7034298" cy="338554"/>
          </a:xfrm>
          <a:prstGeom prst="rect">
            <a:avLst/>
          </a:prstGeom>
          <a:noFill/>
        </p:spPr>
        <p:txBody>
          <a:bodyPr wrap="none" rtlCol="0">
            <a:spAutoFit/>
          </a:bodyPr>
          <a:lstStyle/>
          <a:p>
            <a:r>
              <a:rPr lang="en-US" sz="1600" dirty="0"/>
              <a:t>Example: crossing of possible LWFA collider electron and positron bunches </a:t>
            </a:r>
          </a:p>
        </p:txBody>
      </p:sp>
      <p:sp>
        <p:nvSpPr>
          <p:cNvPr id="25" name="TextBox 24">
            <a:extLst>
              <a:ext uri="{FF2B5EF4-FFF2-40B4-BE49-F238E27FC236}">
                <a16:creationId xmlns:a16="http://schemas.microsoft.com/office/drawing/2014/main" id="{270D893D-ED36-13B9-4719-C0F2FE8ACB32}"/>
              </a:ext>
            </a:extLst>
          </p:cNvPr>
          <p:cNvSpPr txBox="1"/>
          <p:nvPr/>
        </p:nvSpPr>
        <p:spPr>
          <a:xfrm>
            <a:off x="8774034" y="734260"/>
            <a:ext cx="264816" cy="338554"/>
          </a:xfrm>
          <a:prstGeom prst="rect">
            <a:avLst/>
          </a:prstGeom>
          <a:noFill/>
        </p:spPr>
        <p:txBody>
          <a:bodyPr wrap="square" rtlCol="0">
            <a:spAutoFit/>
          </a:bodyPr>
          <a:lstStyle/>
          <a:p>
            <a:r>
              <a:rPr lang="en-US" sz="1600" dirty="0"/>
              <a:t>*</a:t>
            </a:r>
          </a:p>
        </p:txBody>
      </p:sp>
      <p:sp>
        <p:nvSpPr>
          <p:cNvPr id="26" name="TextBox 25">
            <a:extLst>
              <a:ext uri="{FF2B5EF4-FFF2-40B4-BE49-F238E27FC236}">
                <a16:creationId xmlns:a16="http://schemas.microsoft.com/office/drawing/2014/main" id="{88540903-FCA1-93EB-FD16-510C1999A87C}"/>
              </a:ext>
            </a:extLst>
          </p:cNvPr>
          <p:cNvSpPr txBox="1"/>
          <p:nvPr/>
        </p:nvSpPr>
        <p:spPr>
          <a:xfrm>
            <a:off x="896564" y="3501402"/>
            <a:ext cx="2507418" cy="276999"/>
          </a:xfrm>
          <a:prstGeom prst="rect">
            <a:avLst/>
          </a:prstGeom>
          <a:noFill/>
        </p:spPr>
        <p:txBody>
          <a:bodyPr wrap="none" rtlCol="0">
            <a:spAutoFit/>
          </a:bodyPr>
          <a:lstStyle/>
          <a:p>
            <a:r>
              <a:rPr lang="en-US" sz="1200" dirty="0" err="1"/>
              <a:t>WarpX</a:t>
            </a:r>
            <a:r>
              <a:rPr lang="en-US" sz="1200" dirty="0"/>
              <a:t> simulations by A. </a:t>
            </a:r>
            <a:r>
              <a:rPr lang="en-US" sz="1200" dirty="0" err="1"/>
              <a:t>Formenti</a:t>
            </a:r>
            <a:endParaRPr lang="en-US" sz="1200" dirty="0"/>
          </a:p>
        </p:txBody>
      </p:sp>
      <p:pic>
        <p:nvPicPr>
          <p:cNvPr id="5" name="Picture 4" descr="A math equations and formulas&#10;&#10;Description automatically generated with medium confidence">
            <a:extLst>
              <a:ext uri="{FF2B5EF4-FFF2-40B4-BE49-F238E27FC236}">
                <a16:creationId xmlns:a16="http://schemas.microsoft.com/office/drawing/2014/main" id="{41BDF155-DD35-F23E-C6E0-BC7AA16B8FFD}"/>
              </a:ext>
            </a:extLst>
          </p:cNvPr>
          <p:cNvPicPr>
            <a:picLocks noChangeAspect="1"/>
          </p:cNvPicPr>
          <p:nvPr/>
        </p:nvPicPr>
        <p:blipFill>
          <a:blip r:embed="rId3"/>
          <a:stretch>
            <a:fillRect/>
          </a:stretch>
        </p:blipFill>
        <p:spPr>
          <a:xfrm>
            <a:off x="7387620" y="771042"/>
            <a:ext cx="1473200" cy="977900"/>
          </a:xfrm>
          <a:prstGeom prst="rect">
            <a:avLst/>
          </a:prstGeom>
        </p:spPr>
      </p:pic>
      <p:pic>
        <p:nvPicPr>
          <p:cNvPr id="19" name="Picture 18">
            <a:extLst>
              <a:ext uri="{FF2B5EF4-FFF2-40B4-BE49-F238E27FC236}">
                <a16:creationId xmlns:a16="http://schemas.microsoft.com/office/drawing/2014/main" id="{70242000-ABC1-7C94-39D0-08D750D5E5AD}"/>
              </a:ext>
            </a:extLst>
          </p:cNvPr>
          <p:cNvPicPr>
            <a:picLocks noChangeAspect="1"/>
          </p:cNvPicPr>
          <p:nvPr/>
        </p:nvPicPr>
        <p:blipFill>
          <a:blip r:embed="rId4"/>
          <a:stretch>
            <a:fillRect/>
          </a:stretch>
        </p:blipFill>
        <p:spPr>
          <a:xfrm>
            <a:off x="1011718" y="4819394"/>
            <a:ext cx="7135728" cy="208403"/>
          </a:xfrm>
          <a:prstGeom prst="rect">
            <a:avLst/>
          </a:prstGeom>
        </p:spPr>
      </p:pic>
      <p:sp>
        <p:nvSpPr>
          <p:cNvPr id="20" name="TextBox 19">
            <a:extLst>
              <a:ext uri="{FF2B5EF4-FFF2-40B4-BE49-F238E27FC236}">
                <a16:creationId xmlns:a16="http://schemas.microsoft.com/office/drawing/2014/main" id="{7E1E92FE-731F-E401-EEA6-651A2EE0DF5F}"/>
              </a:ext>
            </a:extLst>
          </p:cNvPr>
          <p:cNvSpPr txBox="1"/>
          <p:nvPr/>
        </p:nvSpPr>
        <p:spPr>
          <a:xfrm>
            <a:off x="579708" y="4554230"/>
            <a:ext cx="1858201" cy="276999"/>
          </a:xfrm>
          <a:prstGeom prst="rect">
            <a:avLst/>
          </a:prstGeom>
          <a:noFill/>
        </p:spPr>
        <p:txBody>
          <a:bodyPr wrap="none" rtlCol="0">
            <a:spAutoFit/>
          </a:bodyPr>
          <a:lstStyle/>
          <a:p>
            <a:r>
              <a:rPr lang="en-US" sz="1200" dirty="0"/>
              <a:t>*Beam parameters from </a:t>
            </a:r>
          </a:p>
        </p:txBody>
      </p:sp>
      <p:sp>
        <p:nvSpPr>
          <p:cNvPr id="22" name="TextBox 21">
            <a:extLst>
              <a:ext uri="{FF2B5EF4-FFF2-40B4-BE49-F238E27FC236}">
                <a16:creationId xmlns:a16="http://schemas.microsoft.com/office/drawing/2014/main" id="{5264A0F1-8822-23D1-7511-584C0F1A8705}"/>
              </a:ext>
            </a:extLst>
          </p:cNvPr>
          <p:cNvSpPr txBox="1"/>
          <p:nvPr/>
        </p:nvSpPr>
        <p:spPr>
          <a:xfrm>
            <a:off x="1369505" y="3901636"/>
            <a:ext cx="6018115" cy="584775"/>
          </a:xfrm>
          <a:prstGeom prst="rect">
            <a:avLst/>
          </a:prstGeom>
          <a:solidFill>
            <a:schemeClr val="accent1">
              <a:lumMod val="50000"/>
            </a:schemeClr>
          </a:solidFill>
        </p:spPr>
        <p:txBody>
          <a:bodyPr wrap="square" rtlCol="0">
            <a:spAutoFit/>
          </a:bodyPr>
          <a:lstStyle/>
          <a:p>
            <a:pPr algn="ctr"/>
            <a:r>
              <a:rPr lang="en-US" sz="1600" dirty="0" err="1">
                <a:solidFill>
                  <a:schemeClr val="bg1"/>
                </a:solidFill>
              </a:rPr>
              <a:t>WarpX</a:t>
            </a:r>
            <a:r>
              <a:rPr lang="en-US" sz="1600" dirty="0">
                <a:solidFill>
                  <a:schemeClr val="bg1"/>
                </a:solidFill>
              </a:rPr>
              <a:t> can study the impact of </a:t>
            </a:r>
            <a:r>
              <a:rPr lang="en-US" sz="1600" dirty="0" err="1">
                <a:solidFill>
                  <a:schemeClr val="bg1"/>
                </a:solidFill>
              </a:rPr>
              <a:t>beamstrahlung</a:t>
            </a:r>
            <a:r>
              <a:rPr lang="en-US" sz="1600" dirty="0">
                <a:solidFill>
                  <a:schemeClr val="bg1"/>
                </a:solidFill>
              </a:rPr>
              <a:t> and </a:t>
            </a:r>
          </a:p>
          <a:p>
            <a:pPr algn="ctr"/>
            <a:r>
              <a:rPr lang="en-US" sz="1600" dirty="0">
                <a:solidFill>
                  <a:schemeClr val="bg1"/>
                </a:solidFill>
              </a:rPr>
              <a:t>beam disruption on the luminosity of colliders</a:t>
            </a:r>
          </a:p>
        </p:txBody>
      </p:sp>
      <p:sp>
        <p:nvSpPr>
          <p:cNvPr id="2" name="TextBox 1">
            <a:extLst>
              <a:ext uri="{FF2B5EF4-FFF2-40B4-BE49-F238E27FC236}">
                <a16:creationId xmlns:a16="http://schemas.microsoft.com/office/drawing/2014/main" id="{5BECD25C-DBF6-00DC-20EA-3F8E4B2EC160}"/>
              </a:ext>
            </a:extLst>
          </p:cNvPr>
          <p:cNvSpPr txBox="1"/>
          <p:nvPr/>
        </p:nvSpPr>
        <p:spPr>
          <a:xfrm>
            <a:off x="1638768" y="1924930"/>
            <a:ext cx="910827" cy="307777"/>
          </a:xfrm>
          <a:prstGeom prst="rect">
            <a:avLst/>
          </a:prstGeom>
          <a:noFill/>
        </p:spPr>
        <p:txBody>
          <a:bodyPr wrap="none" rtlCol="0">
            <a:spAutoFit/>
          </a:bodyPr>
          <a:lstStyle/>
          <a:p>
            <a:r>
              <a:rPr lang="en-US" dirty="0"/>
              <a:t>electrons</a:t>
            </a:r>
          </a:p>
        </p:txBody>
      </p:sp>
      <p:sp>
        <p:nvSpPr>
          <p:cNvPr id="3" name="TextBox 2">
            <a:extLst>
              <a:ext uri="{FF2B5EF4-FFF2-40B4-BE49-F238E27FC236}">
                <a16:creationId xmlns:a16="http://schemas.microsoft.com/office/drawing/2014/main" id="{4210DE12-6A3D-FEBA-7B2C-DB3D474C364E}"/>
              </a:ext>
            </a:extLst>
          </p:cNvPr>
          <p:cNvSpPr txBox="1"/>
          <p:nvPr/>
        </p:nvSpPr>
        <p:spPr>
          <a:xfrm>
            <a:off x="2095041" y="2417861"/>
            <a:ext cx="910827" cy="307777"/>
          </a:xfrm>
          <a:prstGeom prst="rect">
            <a:avLst/>
          </a:prstGeom>
          <a:noFill/>
        </p:spPr>
        <p:txBody>
          <a:bodyPr wrap="none" rtlCol="0">
            <a:spAutoFit/>
          </a:bodyPr>
          <a:lstStyle/>
          <a:p>
            <a:r>
              <a:rPr lang="en-US" dirty="0">
                <a:solidFill>
                  <a:schemeClr val="bg1"/>
                </a:solidFill>
              </a:rPr>
              <a:t>positrons</a:t>
            </a:r>
          </a:p>
        </p:txBody>
      </p:sp>
      <p:sp>
        <p:nvSpPr>
          <p:cNvPr id="6" name="TextBox 5">
            <a:extLst>
              <a:ext uri="{FF2B5EF4-FFF2-40B4-BE49-F238E27FC236}">
                <a16:creationId xmlns:a16="http://schemas.microsoft.com/office/drawing/2014/main" id="{0E884B24-0655-29B5-2F3C-68F0196F75D7}"/>
              </a:ext>
            </a:extLst>
          </p:cNvPr>
          <p:cNvSpPr txBox="1"/>
          <p:nvPr/>
        </p:nvSpPr>
        <p:spPr>
          <a:xfrm>
            <a:off x="5019129" y="2376087"/>
            <a:ext cx="821059" cy="307777"/>
          </a:xfrm>
          <a:prstGeom prst="rect">
            <a:avLst/>
          </a:prstGeom>
          <a:noFill/>
        </p:spPr>
        <p:txBody>
          <a:bodyPr wrap="none" rtlCol="0">
            <a:spAutoFit/>
          </a:bodyPr>
          <a:lstStyle/>
          <a:p>
            <a:r>
              <a:rPr lang="en-US" dirty="0">
                <a:solidFill>
                  <a:srgbClr val="FFFF00"/>
                </a:solidFill>
              </a:rPr>
              <a:t>photons</a:t>
            </a:r>
          </a:p>
        </p:txBody>
      </p:sp>
    </p:spTree>
    <p:extLst>
      <p:ext uri="{BB962C8B-B14F-4D97-AF65-F5344CB8AC3E}">
        <p14:creationId xmlns:p14="http://schemas.microsoft.com/office/powerpoint/2010/main" val="1241562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6" name="Picture 5" descr="A list of data&#10;&#10;Description automatically generated with medium confidence">
            <a:extLst>
              <a:ext uri="{FF2B5EF4-FFF2-40B4-BE49-F238E27FC236}">
                <a16:creationId xmlns:a16="http://schemas.microsoft.com/office/drawing/2014/main" id="{9EFF0206-CD35-2888-BFA8-781AB6D4E250}"/>
              </a:ext>
            </a:extLst>
          </p:cNvPr>
          <p:cNvPicPr>
            <a:picLocks noChangeAspect="1"/>
          </p:cNvPicPr>
          <p:nvPr/>
        </p:nvPicPr>
        <p:blipFill rotWithShape="1">
          <a:blip r:embed="rId2"/>
          <a:srcRect l="9501" t="21792" r="9105" b="1135"/>
          <a:stretch/>
        </p:blipFill>
        <p:spPr>
          <a:xfrm>
            <a:off x="111761" y="860754"/>
            <a:ext cx="5838253" cy="2278743"/>
          </a:xfrm>
          <a:prstGeom prst="rect">
            <a:avLst/>
          </a:prstGeom>
        </p:spPr>
      </p:pic>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80649" y="-9878"/>
            <a:ext cx="8009100"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Two types of codes have been used for IP beam crossing</a:t>
            </a:r>
            <a:endParaRPr dirty="0"/>
          </a:p>
        </p:txBody>
      </p:sp>
      <p:sp>
        <p:nvSpPr>
          <p:cNvPr id="12" name="TextBox 11">
            <a:extLst>
              <a:ext uri="{FF2B5EF4-FFF2-40B4-BE49-F238E27FC236}">
                <a16:creationId xmlns:a16="http://schemas.microsoft.com/office/drawing/2014/main" id="{191119DA-919A-7448-1CC8-543ACBD546BF}"/>
              </a:ext>
            </a:extLst>
          </p:cNvPr>
          <p:cNvSpPr txBox="1"/>
          <p:nvPr/>
        </p:nvSpPr>
        <p:spPr>
          <a:xfrm>
            <a:off x="5950014" y="1125320"/>
            <a:ext cx="3103711" cy="1815882"/>
          </a:xfrm>
          <a:prstGeom prst="rect">
            <a:avLst/>
          </a:prstGeom>
          <a:noFill/>
        </p:spPr>
        <p:txBody>
          <a:bodyPr wrap="square" rtlCol="0">
            <a:spAutoFit/>
          </a:bodyPr>
          <a:lstStyle/>
          <a:p>
            <a:r>
              <a:rPr lang="en-US" b="1" dirty="0"/>
              <a:t>GUINEA-PIG, CAIN: </a:t>
            </a:r>
            <a:r>
              <a:rPr lang="en-US" dirty="0"/>
              <a:t>beam-beam codes with 2D Poisson solves of beam slices for EM fields effects</a:t>
            </a:r>
          </a:p>
          <a:p>
            <a:endParaRPr lang="en-US" dirty="0"/>
          </a:p>
          <a:p>
            <a:r>
              <a:rPr lang="en-US" b="1" dirty="0"/>
              <a:t>OSIRIS, VLPL, </a:t>
            </a:r>
            <a:r>
              <a:rPr lang="en-US" b="1" dirty="0" err="1"/>
              <a:t>WarpX</a:t>
            </a:r>
            <a:r>
              <a:rPr lang="en-US" b="1" dirty="0"/>
              <a:t>: </a:t>
            </a:r>
            <a:r>
              <a:rPr lang="en-US" dirty="0"/>
              <a:t>Electromagnetic Particle-In-Cell codes with 3D Maxwell solves for EM field effects</a:t>
            </a:r>
          </a:p>
        </p:txBody>
      </p:sp>
      <p:sp>
        <p:nvSpPr>
          <p:cNvPr id="2" name="TextBox 1">
            <a:extLst>
              <a:ext uri="{FF2B5EF4-FFF2-40B4-BE49-F238E27FC236}">
                <a16:creationId xmlns:a16="http://schemas.microsoft.com/office/drawing/2014/main" id="{87EB737F-8BB3-F88F-64B2-60AD2097A8B7}"/>
              </a:ext>
            </a:extLst>
          </p:cNvPr>
          <p:cNvSpPr txBox="1"/>
          <p:nvPr/>
        </p:nvSpPr>
        <p:spPr>
          <a:xfrm>
            <a:off x="111761" y="4221108"/>
            <a:ext cx="8595359" cy="830997"/>
          </a:xfrm>
          <a:prstGeom prst="rect">
            <a:avLst/>
          </a:prstGeom>
          <a:noFill/>
        </p:spPr>
        <p:txBody>
          <a:bodyPr wrap="square" rtlCol="0">
            <a:spAutoFit/>
          </a:bodyPr>
          <a:lstStyle/>
          <a:p>
            <a:r>
              <a:rPr lang="en-US" sz="1200" dirty="0"/>
              <a:t>T. </a:t>
            </a:r>
            <a:r>
              <a:rPr lang="en-US" sz="1200" dirty="0" err="1"/>
              <a:t>Barklow</a:t>
            </a:r>
            <a:r>
              <a:rPr lang="en-US" sz="1200" dirty="0"/>
              <a:t>, S. Gessner, M. Hogan, C.-K. Ng, M. </a:t>
            </a:r>
            <a:r>
              <a:rPr lang="en-US" sz="1200" dirty="0" err="1"/>
              <a:t>Peskin</a:t>
            </a:r>
            <a:r>
              <a:rPr lang="en-US" sz="1200" dirty="0"/>
              <a:t>, T. </a:t>
            </a:r>
            <a:r>
              <a:rPr lang="en-US" sz="1200" dirty="0" err="1"/>
              <a:t>Raubenheimer</a:t>
            </a:r>
            <a:r>
              <a:rPr lang="en-US" sz="1200" dirty="0"/>
              <a:t>, G. White, E. Adli, G. Jiawei Cao, C. A. </a:t>
            </a:r>
            <a:r>
              <a:rPr lang="en-US" sz="1200" dirty="0" err="1"/>
              <a:t>Lindstrøm</a:t>
            </a:r>
            <a:r>
              <a:rPr lang="en-US" sz="1200" dirty="0"/>
              <a:t>, K. </a:t>
            </a:r>
            <a:r>
              <a:rPr lang="en-US" sz="1200" dirty="0" err="1"/>
              <a:t>Sjobak</a:t>
            </a:r>
            <a:r>
              <a:rPr lang="en-US" sz="1200" dirty="0"/>
              <a:t>, S. Barber, C. Geddes, A. </a:t>
            </a:r>
            <a:r>
              <a:rPr lang="en-US" sz="1200" dirty="0" err="1"/>
              <a:t>Formenti</a:t>
            </a:r>
            <a:r>
              <a:rPr lang="en-US" sz="1200" dirty="0"/>
              <a:t>, R. </a:t>
            </a:r>
            <a:r>
              <a:rPr lang="en-US" sz="1200" dirty="0" err="1"/>
              <a:t>Lehe</a:t>
            </a:r>
            <a:r>
              <a:rPr lang="en-US" sz="1200" dirty="0"/>
              <a:t>, C. Schroeder, D. </a:t>
            </a:r>
            <a:r>
              <a:rPr lang="en-US" sz="1200" dirty="0" err="1"/>
              <a:t>Terzani</a:t>
            </a:r>
            <a:r>
              <a:rPr lang="en-US" sz="1200" dirty="0"/>
              <a:t>, J. van </a:t>
            </a:r>
            <a:r>
              <a:rPr lang="en-US" sz="1200" dirty="0" err="1"/>
              <a:t>Tilborg</a:t>
            </a:r>
            <a:r>
              <a:rPr lang="en-US" sz="1200" dirty="0"/>
              <a:t>, J.-L. </a:t>
            </a:r>
            <a:r>
              <a:rPr lang="en-US" sz="1200" dirty="0" err="1"/>
              <a:t>Vay</a:t>
            </a:r>
            <a:r>
              <a:rPr lang="en-US" sz="1200" dirty="0"/>
              <a:t>, E. </a:t>
            </a:r>
            <a:r>
              <a:rPr lang="en-US" sz="1200" dirty="0" err="1"/>
              <a:t>Zoni</a:t>
            </a:r>
            <a:r>
              <a:rPr lang="en-US" sz="1200" dirty="0"/>
              <a:t>, C. Doss, M. </a:t>
            </a:r>
            <a:r>
              <a:rPr lang="en-US" sz="1200" dirty="0" err="1"/>
              <a:t>Litos</a:t>
            </a:r>
            <a:r>
              <a:rPr lang="en-US" sz="1200" dirty="0"/>
              <a:t>, I. </a:t>
            </a:r>
            <a:r>
              <a:rPr lang="en-US" sz="1200" dirty="0" err="1"/>
              <a:t>Lobach</a:t>
            </a:r>
            <a:r>
              <a:rPr lang="en-US" sz="1200" dirty="0"/>
              <a:t>, J. Power, M. </a:t>
            </a:r>
            <a:r>
              <a:rPr lang="en-US" sz="1200" dirty="0" err="1"/>
              <a:t>Swiatlowski</a:t>
            </a:r>
            <a:r>
              <a:rPr lang="en-US" sz="1200" dirty="0"/>
              <a:t>, L. </a:t>
            </a:r>
            <a:r>
              <a:rPr lang="en-US" sz="1200" dirty="0" err="1"/>
              <a:t>Fedeli</a:t>
            </a:r>
            <a:r>
              <a:rPr lang="en-US" sz="1200" dirty="0"/>
              <a:t>, H. </a:t>
            </a:r>
            <a:r>
              <a:rPr lang="en-US" sz="1200" dirty="0" err="1"/>
              <a:t>Vincenti</a:t>
            </a:r>
            <a:r>
              <a:rPr lang="en-US" sz="1200" dirty="0"/>
              <a:t>, T. </a:t>
            </a:r>
            <a:r>
              <a:rPr lang="en-US" sz="1200" dirty="0" err="1"/>
              <a:t>Grismayer</a:t>
            </a:r>
            <a:r>
              <a:rPr lang="en-US" sz="1200" dirty="0"/>
              <a:t>, M. </a:t>
            </a:r>
            <a:r>
              <a:rPr lang="en-US" sz="1200" dirty="0" err="1"/>
              <a:t>Vranich</a:t>
            </a:r>
            <a:r>
              <a:rPr lang="en-US" sz="1200" dirty="0"/>
              <a:t> and W. Zhang, </a:t>
            </a:r>
          </a:p>
          <a:p>
            <a:r>
              <a:rPr lang="en-US" sz="1200" b="1" dirty="0">
                <a:effectLst/>
                <a:latin typeface="Helvetica" pitchFamily="2" charset="0"/>
              </a:rPr>
              <a:t>“Beam delivery and </a:t>
            </a:r>
            <a:r>
              <a:rPr lang="en-US" sz="1200" b="1" dirty="0" err="1">
                <a:effectLst/>
                <a:latin typeface="Helvetica" pitchFamily="2" charset="0"/>
              </a:rPr>
              <a:t>beamstrahlung</a:t>
            </a:r>
            <a:r>
              <a:rPr lang="en-US" sz="1200" b="1" dirty="0">
                <a:effectLst/>
                <a:latin typeface="Helvetica" pitchFamily="2" charset="0"/>
              </a:rPr>
              <a:t> considerations for</a:t>
            </a:r>
            <a:r>
              <a:rPr lang="en-US" sz="1200" b="1" dirty="0">
                <a:latin typeface="Helvetica" pitchFamily="2" charset="0"/>
              </a:rPr>
              <a:t> </a:t>
            </a:r>
            <a:r>
              <a:rPr lang="en-US" sz="1200" b="1" dirty="0">
                <a:effectLst/>
                <a:latin typeface="Helvetica" pitchFamily="2" charset="0"/>
              </a:rPr>
              <a:t>ultra-high energy linear colliders</a:t>
            </a:r>
            <a:r>
              <a:rPr lang="en-US" sz="1200" b="1" dirty="0"/>
              <a:t>”, </a:t>
            </a:r>
            <a:r>
              <a:rPr lang="en-US" sz="1200" i="1" dirty="0"/>
              <a:t>JINST</a:t>
            </a:r>
            <a:r>
              <a:rPr lang="en-US" sz="1200" b="1" dirty="0"/>
              <a:t> 18, </a:t>
            </a:r>
            <a:r>
              <a:rPr lang="en-US" sz="1200" dirty="0"/>
              <a:t>P09022 (2023).</a:t>
            </a:r>
          </a:p>
        </p:txBody>
      </p:sp>
    </p:spTree>
    <p:extLst>
      <p:ext uri="{BB962C8B-B14F-4D97-AF65-F5344CB8AC3E}">
        <p14:creationId xmlns:p14="http://schemas.microsoft.com/office/powerpoint/2010/main" val="121565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p82"/>
          <p:cNvPicPr preferRelativeResize="0">
            <a:picLocks noChangeAspect="1"/>
          </p:cNvPicPr>
          <p:nvPr/>
        </p:nvPicPr>
        <p:blipFill>
          <a:blip r:embed="rId3">
            <a:alphaModFix/>
          </a:blip>
          <a:stretch>
            <a:fillRect/>
          </a:stretch>
        </p:blipFill>
        <p:spPr>
          <a:xfrm>
            <a:off x="6502397" y="783769"/>
            <a:ext cx="2147557" cy="4299305"/>
          </a:xfrm>
          <a:prstGeom prst="rect">
            <a:avLst/>
          </a:prstGeom>
          <a:noFill/>
          <a:ln>
            <a:noFill/>
          </a:ln>
        </p:spPr>
      </p:pic>
      <p:sp>
        <p:nvSpPr>
          <p:cNvPr id="980" name="Google Shape;980;p82"/>
          <p:cNvSpPr txBox="1"/>
          <p:nvPr/>
        </p:nvSpPr>
        <p:spPr>
          <a:xfrm>
            <a:off x="157305" y="705101"/>
            <a:ext cx="6542100" cy="92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electron-positron collision @</a:t>
            </a:r>
            <a:r>
              <a:rPr lang="en" dirty="0">
                <a:solidFill>
                  <a:schemeClr val="dk1"/>
                </a:solidFill>
              </a:rPr>
              <a:t> 250 GeV COM, 0.14 </a:t>
            </a:r>
            <a:r>
              <a:rPr lang="en" dirty="0" err="1">
                <a:solidFill>
                  <a:schemeClr val="dk1"/>
                </a:solidFill>
              </a:rPr>
              <a:t>nC</a:t>
            </a:r>
            <a:r>
              <a:rPr lang="en" dirty="0">
                <a:solidFill>
                  <a:schemeClr val="dk1"/>
                </a:solidFill>
              </a:rPr>
              <a:t>, round beams </a:t>
            </a:r>
            <a:r>
              <a:rPr lang="en" dirty="0" err="1">
                <a:solidFill>
                  <a:schemeClr val="dk1"/>
                </a:solidFill>
              </a:rPr>
              <a:t>σ</a:t>
            </a:r>
            <a:r>
              <a:rPr lang="en" baseline="-25000" dirty="0">
                <a:solidFill>
                  <a:schemeClr val="dk1"/>
                </a:solidFill>
              </a:rPr>
              <a:t> </a:t>
            </a:r>
            <a:r>
              <a:rPr lang="en" dirty="0">
                <a:solidFill>
                  <a:schemeClr val="dk1"/>
                </a:solidFill>
              </a:rPr>
              <a:t>= 10 nm</a:t>
            </a:r>
            <a:endParaRPr dirty="0"/>
          </a:p>
        </p:txBody>
      </p:sp>
      <p:pic>
        <p:nvPicPr>
          <p:cNvPr id="981" name="Google Shape;981;p82"/>
          <p:cNvPicPr preferRelativeResize="0">
            <a:picLocks noChangeAspect="1"/>
          </p:cNvPicPr>
          <p:nvPr/>
        </p:nvPicPr>
        <p:blipFill>
          <a:blip r:embed="rId4">
            <a:alphaModFix/>
          </a:blip>
          <a:stretch>
            <a:fillRect/>
          </a:stretch>
        </p:blipFill>
        <p:spPr>
          <a:xfrm>
            <a:off x="628650" y="1077288"/>
            <a:ext cx="5008475" cy="4005786"/>
          </a:xfrm>
          <a:prstGeom prst="rect">
            <a:avLst/>
          </a:prstGeom>
          <a:noFill/>
          <a:ln>
            <a:noFill/>
          </a:ln>
        </p:spPr>
      </p:pic>
      <p:grpSp>
        <p:nvGrpSpPr>
          <p:cNvPr id="2" name="Google Shape;2736;p148">
            <a:extLst>
              <a:ext uri="{FF2B5EF4-FFF2-40B4-BE49-F238E27FC236}">
                <a16:creationId xmlns:a16="http://schemas.microsoft.com/office/drawing/2014/main" id="{D52F7A1B-6BD7-0E24-9620-E9177AB56BC9}"/>
              </a:ext>
            </a:extLst>
          </p:cNvPr>
          <p:cNvGrpSpPr/>
          <p:nvPr/>
        </p:nvGrpSpPr>
        <p:grpSpPr>
          <a:xfrm>
            <a:off x="221826" y="620439"/>
            <a:ext cx="8245864" cy="40820"/>
            <a:chOff x="195943" y="1001487"/>
            <a:chExt cx="10994485" cy="54427"/>
          </a:xfrm>
        </p:grpSpPr>
        <p:cxnSp>
          <p:nvCxnSpPr>
            <p:cNvPr id="3" name="Google Shape;2737;p148">
              <a:extLst>
                <a:ext uri="{FF2B5EF4-FFF2-40B4-BE49-F238E27FC236}">
                  <a16:creationId xmlns:a16="http://schemas.microsoft.com/office/drawing/2014/main" id="{8FF23421-DB5A-AB43-55DC-6FB322B56916}"/>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4" name="Google Shape;2738;p148">
              <a:extLst>
                <a:ext uri="{FF2B5EF4-FFF2-40B4-BE49-F238E27FC236}">
                  <a16:creationId xmlns:a16="http://schemas.microsoft.com/office/drawing/2014/main" id="{024B4E29-F084-8B90-B7EE-8A22F3EC93B0}"/>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5" name="Google Shape;61;p9">
            <a:extLst>
              <a:ext uri="{FF2B5EF4-FFF2-40B4-BE49-F238E27FC236}">
                <a16:creationId xmlns:a16="http://schemas.microsoft.com/office/drawing/2014/main" id="{A2D4E1F3-EFC9-6D63-B00A-2C12C11EE3C2}"/>
              </a:ext>
            </a:extLst>
          </p:cNvPr>
          <p:cNvSpPr txBox="1">
            <a:spLocks noGrp="1"/>
          </p:cNvSpPr>
          <p:nvPr>
            <p:ph type="title"/>
          </p:nvPr>
        </p:nvSpPr>
        <p:spPr>
          <a:xfrm>
            <a:off x="80649" y="-9878"/>
            <a:ext cx="8993013"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Code comparisons: </a:t>
            </a:r>
            <a:r>
              <a:rPr lang="en-US" dirty="0" err="1"/>
              <a:t>WarpX</a:t>
            </a:r>
            <a:r>
              <a:rPr lang="en-US" dirty="0"/>
              <a:t> | OSIRIS | VLPL | GUINEA-PIG</a:t>
            </a:r>
            <a:endParaRPr dirty="0"/>
          </a:p>
        </p:txBody>
      </p:sp>
    </p:spTree>
    <p:extLst>
      <p:ext uri="{BB962C8B-B14F-4D97-AF65-F5344CB8AC3E}">
        <p14:creationId xmlns:p14="http://schemas.microsoft.com/office/powerpoint/2010/main" val="1833887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6" name="Picture 5" descr="A list of data&#10;&#10;Description automatically generated with medium confidence">
            <a:extLst>
              <a:ext uri="{FF2B5EF4-FFF2-40B4-BE49-F238E27FC236}">
                <a16:creationId xmlns:a16="http://schemas.microsoft.com/office/drawing/2014/main" id="{9EFF0206-CD35-2888-BFA8-781AB6D4E250}"/>
              </a:ext>
            </a:extLst>
          </p:cNvPr>
          <p:cNvPicPr>
            <a:picLocks noChangeAspect="1"/>
          </p:cNvPicPr>
          <p:nvPr/>
        </p:nvPicPr>
        <p:blipFill rotWithShape="1">
          <a:blip r:embed="rId2"/>
          <a:srcRect l="9501" t="21792" r="9105" b="1135"/>
          <a:stretch/>
        </p:blipFill>
        <p:spPr>
          <a:xfrm>
            <a:off x="111761" y="860754"/>
            <a:ext cx="5838253" cy="2278743"/>
          </a:xfrm>
          <a:prstGeom prst="rect">
            <a:avLst/>
          </a:prstGeom>
        </p:spPr>
      </p:pic>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80649" y="-9878"/>
            <a:ext cx="8009100"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Two types of codes have been used for IP beam crossing</a:t>
            </a:r>
            <a:endParaRPr dirty="0"/>
          </a:p>
        </p:txBody>
      </p:sp>
      <p:sp>
        <p:nvSpPr>
          <p:cNvPr id="12" name="TextBox 11">
            <a:extLst>
              <a:ext uri="{FF2B5EF4-FFF2-40B4-BE49-F238E27FC236}">
                <a16:creationId xmlns:a16="http://schemas.microsoft.com/office/drawing/2014/main" id="{191119DA-919A-7448-1CC8-543ACBD546BF}"/>
              </a:ext>
            </a:extLst>
          </p:cNvPr>
          <p:cNvSpPr txBox="1"/>
          <p:nvPr/>
        </p:nvSpPr>
        <p:spPr>
          <a:xfrm>
            <a:off x="5950014" y="1125320"/>
            <a:ext cx="3103711" cy="1815882"/>
          </a:xfrm>
          <a:prstGeom prst="rect">
            <a:avLst/>
          </a:prstGeom>
          <a:noFill/>
        </p:spPr>
        <p:txBody>
          <a:bodyPr wrap="square" rtlCol="0">
            <a:spAutoFit/>
          </a:bodyPr>
          <a:lstStyle/>
          <a:p>
            <a:r>
              <a:rPr lang="en-US" b="1" dirty="0"/>
              <a:t>GUINEA-PIG, CAIN: </a:t>
            </a:r>
            <a:r>
              <a:rPr lang="en-US" dirty="0"/>
              <a:t>beam-beam codes with 2D Poisson solves of beam slices for EM fields effects</a:t>
            </a:r>
          </a:p>
          <a:p>
            <a:endParaRPr lang="en-US" dirty="0"/>
          </a:p>
          <a:p>
            <a:r>
              <a:rPr lang="en-US" b="1" dirty="0"/>
              <a:t>OSIRIS, VLPL, </a:t>
            </a:r>
            <a:r>
              <a:rPr lang="en-US" b="1" dirty="0" err="1"/>
              <a:t>WarpX</a:t>
            </a:r>
            <a:r>
              <a:rPr lang="en-US" b="1" dirty="0"/>
              <a:t>: </a:t>
            </a:r>
            <a:r>
              <a:rPr lang="en-US" dirty="0"/>
              <a:t>Electromagnetic Particle-In-Cell codes with 3D Maxwell solves for EM field effects</a:t>
            </a:r>
          </a:p>
        </p:txBody>
      </p:sp>
      <p:sp>
        <p:nvSpPr>
          <p:cNvPr id="13" name="TextBox 12">
            <a:extLst>
              <a:ext uri="{FF2B5EF4-FFF2-40B4-BE49-F238E27FC236}">
                <a16:creationId xmlns:a16="http://schemas.microsoft.com/office/drawing/2014/main" id="{5D1F5052-738A-B8BC-5040-E5E650F456F4}"/>
              </a:ext>
            </a:extLst>
          </p:cNvPr>
          <p:cNvSpPr txBox="1"/>
          <p:nvPr/>
        </p:nvSpPr>
        <p:spPr>
          <a:xfrm>
            <a:off x="111761" y="3234225"/>
            <a:ext cx="8920478" cy="954107"/>
          </a:xfrm>
          <a:prstGeom prst="rect">
            <a:avLst/>
          </a:prstGeom>
          <a:solidFill>
            <a:schemeClr val="accent1">
              <a:lumMod val="50000"/>
            </a:schemeClr>
          </a:solidFill>
        </p:spPr>
        <p:txBody>
          <a:bodyPr wrap="square" rtlCol="0">
            <a:spAutoFit/>
          </a:bodyPr>
          <a:lstStyle/>
          <a:p>
            <a:r>
              <a:rPr lang="en-US" dirty="0" err="1">
                <a:solidFill>
                  <a:schemeClr val="bg1"/>
                </a:solidFill>
              </a:rPr>
              <a:t>WarpX</a:t>
            </a:r>
            <a:r>
              <a:rPr lang="en-US" dirty="0">
                <a:solidFill>
                  <a:schemeClr val="bg1"/>
                </a:solidFill>
              </a:rPr>
              <a:t> includes 3D and 2D Poisson solvers &amp; can combine advantages of beam-beam and EM PIC codes: </a:t>
            </a:r>
          </a:p>
          <a:p>
            <a:pPr marL="285750" indent="-285750">
              <a:buClr>
                <a:schemeClr val="bg1"/>
              </a:buClr>
              <a:buFont typeface="Arial" panose="020B0604020202020204" pitchFamily="34" charset="0"/>
              <a:buChar char="•"/>
            </a:pPr>
            <a:r>
              <a:rPr lang="en-US" dirty="0">
                <a:solidFill>
                  <a:schemeClr val="bg1"/>
                </a:solidFill>
              </a:rPr>
              <a:t>can capture efficiently fields from relativistic beams as with beam-beam codes </a:t>
            </a:r>
          </a:p>
          <a:p>
            <a:pPr marL="285750" indent="-285750">
              <a:buClr>
                <a:schemeClr val="bg1"/>
              </a:buClr>
              <a:buFont typeface="Arial" panose="020B0604020202020204" pitchFamily="34" charset="0"/>
              <a:buChar char="•"/>
            </a:pPr>
            <a:r>
              <a:rPr lang="en-US" dirty="0">
                <a:solidFill>
                  <a:schemeClr val="bg1"/>
                </a:solidFill>
              </a:rPr>
              <a:t>can capture electron-positron pair plasmas as with PIC codes </a:t>
            </a:r>
          </a:p>
          <a:p>
            <a:pPr marL="285750" indent="-285750">
              <a:buClr>
                <a:schemeClr val="bg1"/>
              </a:buClr>
              <a:buFont typeface="Arial" panose="020B0604020202020204" pitchFamily="34" charset="0"/>
              <a:buChar char="•"/>
            </a:pPr>
            <a:r>
              <a:rPr lang="en-US" dirty="0">
                <a:solidFill>
                  <a:schemeClr val="bg1"/>
                </a:solidFill>
              </a:rPr>
              <a:t>no Courant time step limitation of standard EM PIC codes when using Poisson solvers</a:t>
            </a:r>
          </a:p>
        </p:txBody>
      </p:sp>
      <p:sp>
        <p:nvSpPr>
          <p:cNvPr id="2" name="TextBox 1">
            <a:extLst>
              <a:ext uri="{FF2B5EF4-FFF2-40B4-BE49-F238E27FC236}">
                <a16:creationId xmlns:a16="http://schemas.microsoft.com/office/drawing/2014/main" id="{87EB737F-8BB3-F88F-64B2-60AD2097A8B7}"/>
              </a:ext>
            </a:extLst>
          </p:cNvPr>
          <p:cNvSpPr txBox="1"/>
          <p:nvPr/>
        </p:nvSpPr>
        <p:spPr>
          <a:xfrm>
            <a:off x="111761" y="4221108"/>
            <a:ext cx="8595359" cy="830997"/>
          </a:xfrm>
          <a:prstGeom prst="rect">
            <a:avLst/>
          </a:prstGeom>
          <a:noFill/>
        </p:spPr>
        <p:txBody>
          <a:bodyPr wrap="square" rtlCol="0">
            <a:spAutoFit/>
          </a:bodyPr>
          <a:lstStyle/>
          <a:p>
            <a:r>
              <a:rPr lang="en-US" sz="1200" dirty="0"/>
              <a:t>T. </a:t>
            </a:r>
            <a:r>
              <a:rPr lang="en-US" sz="1200" dirty="0" err="1"/>
              <a:t>Barklow</a:t>
            </a:r>
            <a:r>
              <a:rPr lang="en-US" sz="1200" dirty="0"/>
              <a:t>, S. Gessner, M. Hogan, C.-K. Ng, M. </a:t>
            </a:r>
            <a:r>
              <a:rPr lang="en-US" sz="1200" dirty="0" err="1"/>
              <a:t>Peskin</a:t>
            </a:r>
            <a:r>
              <a:rPr lang="en-US" sz="1200" dirty="0"/>
              <a:t>, T. </a:t>
            </a:r>
            <a:r>
              <a:rPr lang="en-US" sz="1200" dirty="0" err="1"/>
              <a:t>Raubenheimer</a:t>
            </a:r>
            <a:r>
              <a:rPr lang="en-US" sz="1200" dirty="0"/>
              <a:t>, G. White, E. Adli, G. Jiawei Cao, C. A. </a:t>
            </a:r>
            <a:r>
              <a:rPr lang="en-US" sz="1200" dirty="0" err="1"/>
              <a:t>Lindstrøm</a:t>
            </a:r>
            <a:r>
              <a:rPr lang="en-US" sz="1200" dirty="0"/>
              <a:t>, K. </a:t>
            </a:r>
            <a:r>
              <a:rPr lang="en-US" sz="1200" dirty="0" err="1"/>
              <a:t>Sjobak</a:t>
            </a:r>
            <a:r>
              <a:rPr lang="en-US" sz="1200" dirty="0"/>
              <a:t>, S. Barber, C. Geddes, A. </a:t>
            </a:r>
            <a:r>
              <a:rPr lang="en-US" sz="1200" dirty="0" err="1"/>
              <a:t>Formenti</a:t>
            </a:r>
            <a:r>
              <a:rPr lang="en-US" sz="1200" dirty="0"/>
              <a:t>, R. </a:t>
            </a:r>
            <a:r>
              <a:rPr lang="en-US" sz="1200" dirty="0" err="1"/>
              <a:t>Lehe</a:t>
            </a:r>
            <a:r>
              <a:rPr lang="en-US" sz="1200" dirty="0"/>
              <a:t>, C. Schroeder, D. </a:t>
            </a:r>
            <a:r>
              <a:rPr lang="en-US" sz="1200" dirty="0" err="1"/>
              <a:t>Terzani</a:t>
            </a:r>
            <a:r>
              <a:rPr lang="en-US" sz="1200" dirty="0"/>
              <a:t>, J. van </a:t>
            </a:r>
            <a:r>
              <a:rPr lang="en-US" sz="1200" dirty="0" err="1"/>
              <a:t>Tilborg</a:t>
            </a:r>
            <a:r>
              <a:rPr lang="en-US" sz="1200" dirty="0"/>
              <a:t>, J.-L. </a:t>
            </a:r>
            <a:r>
              <a:rPr lang="en-US" sz="1200" dirty="0" err="1"/>
              <a:t>Vay</a:t>
            </a:r>
            <a:r>
              <a:rPr lang="en-US" sz="1200" dirty="0"/>
              <a:t>, E. </a:t>
            </a:r>
            <a:r>
              <a:rPr lang="en-US" sz="1200" dirty="0" err="1"/>
              <a:t>Zoni</a:t>
            </a:r>
            <a:r>
              <a:rPr lang="en-US" sz="1200" dirty="0"/>
              <a:t>, C. Doss, M. </a:t>
            </a:r>
            <a:r>
              <a:rPr lang="en-US" sz="1200" dirty="0" err="1"/>
              <a:t>Litos</a:t>
            </a:r>
            <a:r>
              <a:rPr lang="en-US" sz="1200" dirty="0"/>
              <a:t>, I. </a:t>
            </a:r>
            <a:r>
              <a:rPr lang="en-US" sz="1200" dirty="0" err="1"/>
              <a:t>Lobach</a:t>
            </a:r>
            <a:r>
              <a:rPr lang="en-US" sz="1200" dirty="0"/>
              <a:t>, J. Power, M. </a:t>
            </a:r>
            <a:r>
              <a:rPr lang="en-US" sz="1200" dirty="0" err="1"/>
              <a:t>Swiatlowski</a:t>
            </a:r>
            <a:r>
              <a:rPr lang="en-US" sz="1200" dirty="0"/>
              <a:t>, L. </a:t>
            </a:r>
            <a:r>
              <a:rPr lang="en-US" sz="1200" dirty="0" err="1"/>
              <a:t>Fedeli</a:t>
            </a:r>
            <a:r>
              <a:rPr lang="en-US" sz="1200" dirty="0"/>
              <a:t>, H. </a:t>
            </a:r>
            <a:r>
              <a:rPr lang="en-US" sz="1200" dirty="0" err="1"/>
              <a:t>Vincenti</a:t>
            </a:r>
            <a:r>
              <a:rPr lang="en-US" sz="1200" dirty="0"/>
              <a:t>, T. </a:t>
            </a:r>
            <a:r>
              <a:rPr lang="en-US" sz="1200" dirty="0" err="1"/>
              <a:t>Grismayer</a:t>
            </a:r>
            <a:r>
              <a:rPr lang="en-US" sz="1200" dirty="0"/>
              <a:t>, M. </a:t>
            </a:r>
            <a:r>
              <a:rPr lang="en-US" sz="1200" dirty="0" err="1"/>
              <a:t>Vranicℎ</a:t>
            </a:r>
            <a:r>
              <a:rPr lang="en-US" sz="1200" dirty="0"/>
              <a:t> and W. Zhang, </a:t>
            </a:r>
          </a:p>
          <a:p>
            <a:r>
              <a:rPr lang="en-US" sz="1200" b="1" dirty="0">
                <a:effectLst/>
                <a:latin typeface="Helvetica" pitchFamily="2" charset="0"/>
              </a:rPr>
              <a:t>“Beam delivery and </a:t>
            </a:r>
            <a:r>
              <a:rPr lang="en-US" sz="1200" b="1" dirty="0" err="1">
                <a:effectLst/>
                <a:latin typeface="Helvetica" pitchFamily="2" charset="0"/>
              </a:rPr>
              <a:t>beamstrahlung</a:t>
            </a:r>
            <a:r>
              <a:rPr lang="en-US" sz="1200" b="1" dirty="0">
                <a:effectLst/>
                <a:latin typeface="Helvetica" pitchFamily="2" charset="0"/>
              </a:rPr>
              <a:t> considerations for</a:t>
            </a:r>
            <a:r>
              <a:rPr lang="en-US" sz="1200" b="1" dirty="0">
                <a:latin typeface="Helvetica" pitchFamily="2" charset="0"/>
              </a:rPr>
              <a:t> </a:t>
            </a:r>
            <a:r>
              <a:rPr lang="en-US" sz="1200" b="1" dirty="0">
                <a:effectLst/>
                <a:latin typeface="Helvetica" pitchFamily="2" charset="0"/>
              </a:rPr>
              <a:t>ultra-high energy linear colliders</a:t>
            </a:r>
            <a:r>
              <a:rPr lang="en-US" sz="1200" b="1" dirty="0"/>
              <a:t>”, </a:t>
            </a:r>
            <a:r>
              <a:rPr lang="en-US" sz="1200" i="1" dirty="0"/>
              <a:t>JINST</a:t>
            </a:r>
            <a:r>
              <a:rPr lang="en-US" sz="1200" b="1" dirty="0"/>
              <a:t> 18, </a:t>
            </a:r>
            <a:r>
              <a:rPr lang="en-US" sz="1200" dirty="0"/>
              <a:t>P09022 (2023).</a:t>
            </a:r>
          </a:p>
        </p:txBody>
      </p:sp>
    </p:spTree>
    <p:extLst>
      <p:ext uri="{BB962C8B-B14F-4D97-AF65-F5344CB8AC3E}">
        <p14:creationId xmlns:p14="http://schemas.microsoft.com/office/powerpoint/2010/main" val="3262109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Google Shape;2700;p144"/>
          <p:cNvSpPr/>
          <p:nvPr/>
        </p:nvSpPr>
        <p:spPr>
          <a:xfrm>
            <a:off x="0" y="0"/>
            <a:ext cx="9144000" cy="5143500"/>
          </a:xfrm>
          <a:prstGeom prst="rect">
            <a:avLst/>
          </a:prstGeom>
          <a:solidFill>
            <a:srgbClr val="CF6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44"/>
          <p:cNvSpPr txBox="1">
            <a:spLocks noGrp="1"/>
          </p:cNvSpPr>
          <p:nvPr>
            <p:ph type="title"/>
          </p:nvPr>
        </p:nvSpPr>
        <p:spPr>
          <a:xfrm>
            <a:off x="131825" y="1975553"/>
            <a:ext cx="8702400" cy="1295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100"/>
              <a:buNone/>
            </a:pPr>
            <a:r>
              <a:rPr lang="en-US" sz="4000" b="1" dirty="0">
                <a:solidFill>
                  <a:schemeClr val="lt1"/>
                </a:solidFill>
                <a:latin typeface="Avenir"/>
                <a:ea typeface="Avenir"/>
                <a:cs typeface="Avenir"/>
                <a:sym typeface="Avenir"/>
              </a:rPr>
              <a:t>Stitching it all together</a:t>
            </a:r>
            <a:endParaRPr sz="4000" b="1" dirty="0">
              <a:solidFill>
                <a:schemeClr val="lt1"/>
              </a:solidFill>
              <a:latin typeface="Avenir"/>
              <a:ea typeface="Avenir"/>
              <a:cs typeface="Avenir"/>
              <a:sym typeface="Avenir"/>
            </a:endParaRPr>
          </a:p>
          <a:p>
            <a:pPr marL="0" lvl="0" indent="0" algn="l" rtl="0">
              <a:lnSpc>
                <a:spcPct val="90000"/>
              </a:lnSpc>
              <a:spcBef>
                <a:spcPts val="0"/>
              </a:spcBef>
              <a:spcAft>
                <a:spcPts val="0"/>
              </a:spcAft>
              <a:buNone/>
            </a:pPr>
            <a:endParaRPr sz="4000" b="1"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2449765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226" name="Google Shape;226;p33"/>
          <p:cNvGrpSpPr/>
          <p:nvPr/>
        </p:nvGrpSpPr>
        <p:grpSpPr>
          <a:xfrm>
            <a:off x="131821" y="620487"/>
            <a:ext cx="8245864" cy="40820"/>
            <a:chOff x="195943" y="1001487"/>
            <a:chExt cx="10994485" cy="54427"/>
          </a:xfrm>
        </p:grpSpPr>
        <p:cxnSp>
          <p:nvCxnSpPr>
            <p:cNvPr id="227" name="Google Shape;227;p3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28" name="Google Shape;228;p3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336" name="Google Shape;225;p33">
            <a:extLst>
              <a:ext uri="{FF2B5EF4-FFF2-40B4-BE49-F238E27FC236}">
                <a16:creationId xmlns:a16="http://schemas.microsoft.com/office/drawing/2014/main" id="{4A24470E-0BF6-9100-34F5-95FA7B7491E7}"/>
              </a:ext>
            </a:extLst>
          </p:cNvPr>
          <p:cNvSpPr txBox="1">
            <a:spLocks noGrp="1"/>
          </p:cNvSpPr>
          <p:nvPr>
            <p:ph type="title"/>
          </p:nvPr>
        </p:nvSpPr>
        <p:spPr>
          <a:xfrm>
            <a:off x="107950" y="168275"/>
            <a:ext cx="8702675" cy="41592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tx1"/>
                </a:solidFill>
                <a:effectLst/>
                <a:latin typeface="Arial"/>
                <a:ea typeface="Arial"/>
                <a:cs typeface="Arial"/>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r>
              <a:rPr lang="en-US" sz="2200" b="1" dirty="0">
                <a:latin typeface="Avenir"/>
                <a:ea typeface="Avenir"/>
                <a:cs typeface="Avenir"/>
                <a:sym typeface="Avenir"/>
              </a:rPr>
              <a:t>Handing out particles and fields from one simulation to the next</a:t>
            </a:r>
          </a:p>
        </p:txBody>
      </p:sp>
      <p:grpSp>
        <p:nvGrpSpPr>
          <p:cNvPr id="499" name="Group 498">
            <a:extLst>
              <a:ext uri="{FF2B5EF4-FFF2-40B4-BE49-F238E27FC236}">
                <a16:creationId xmlns:a16="http://schemas.microsoft.com/office/drawing/2014/main" id="{99375D7B-5CB1-B37B-9C91-B1B348ABFF66}"/>
              </a:ext>
            </a:extLst>
          </p:cNvPr>
          <p:cNvGrpSpPr/>
          <p:nvPr/>
        </p:nvGrpSpPr>
        <p:grpSpPr>
          <a:xfrm>
            <a:off x="131821" y="697595"/>
            <a:ext cx="3795933" cy="323466"/>
            <a:chOff x="183559" y="568511"/>
            <a:chExt cx="3795933" cy="323466"/>
          </a:xfrm>
        </p:grpSpPr>
        <p:grpSp>
          <p:nvGrpSpPr>
            <p:cNvPr id="12" name="Group 11">
              <a:extLst>
                <a:ext uri="{FF2B5EF4-FFF2-40B4-BE49-F238E27FC236}">
                  <a16:creationId xmlns:a16="http://schemas.microsoft.com/office/drawing/2014/main" id="{93E81B8F-5BB5-C1E7-4C54-FC44212138A1}"/>
                </a:ext>
              </a:extLst>
            </p:cNvPr>
            <p:cNvGrpSpPr>
              <a:grpSpLocks noChangeAspect="1"/>
            </p:cNvGrpSpPr>
            <p:nvPr/>
          </p:nvGrpSpPr>
          <p:grpSpPr>
            <a:xfrm>
              <a:off x="183559" y="698276"/>
              <a:ext cx="3464486" cy="174003"/>
              <a:chOff x="323080" y="1623844"/>
              <a:chExt cx="8556882" cy="429768"/>
            </a:xfrm>
          </p:grpSpPr>
          <p:grpSp>
            <p:nvGrpSpPr>
              <p:cNvPr id="13" name="Group 12">
                <a:extLst>
                  <a:ext uri="{FF2B5EF4-FFF2-40B4-BE49-F238E27FC236}">
                    <a16:creationId xmlns:a16="http://schemas.microsoft.com/office/drawing/2014/main" id="{A9D3C856-68A0-DD11-1EB7-C5D4094385BB}"/>
                  </a:ext>
                </a:extLst>
              </p:cNvPr>
              <p:cNvGrpSpPr>
                <a:grpSpLocks noChangeAspect="1"/>
              </p:cNvGrpSpPr>
              <p:nvPr/>
            </p:nvGrpSpPr>
            <p:grpSpPr>
              <a:xfrm>
                <a:off x="323080" y="1683428"/>
                <a:ext cx="3121160" cy="310601"/>
                <a:chOff x="323080" y="1866269"/>
                <a:chExt cx="10720034" cy="1066800"/>
              </a:xfrm>
            </p:grpSpPr>
            <p:sp>
              <p:nvSpPr>
                <p:cNvPr id="54" name="Rectangle 53">
                  <a:extLst>
                    <a:ext uri="{FF2B5EF4-FFF2-40B4-BE49-F238E27FC236}">
                      <a16:creationId xmlns:a16="http://schemas.microsoft.com/office/drawing/2014/main" id="{AD3664A7-8AA5-5512-981B-1615F0A846B1}"/>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56" name="Rectangle 55">
                  <a:extLst>
                    <a:ext uri="{FF2B5EF4-FFF2-40B4-BE49-F238E27FC236}">
                      <a16:creationId xmlns:a16="http://schemas.microsoft.com/office/drawing/2014/main" id="{994245C7-2F37-812B-ABDD-DF84A4A9F0FF}"/>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57" name="Group 56">
                  <a:extLst>
                    <a:ext uri="{FF2B5EF4-FFF2-40B4-BE49-F238E27FC236}">
                      <a16:creationId xmlns:a16="http://schemas.microsoft.com/office/drawing/2014/main" id="{03500B38-49DF-E5F1-6021-0473E77086A5}"/>
                    </a:ext>
                  </a:extLst>
                </p:cNvPr>
                <p:cNvGrpSpPr/>
                <p:nvPr/>
              </p:nvGrpSpPr>
              <p:grpSpPr>
                <a:xfrm>
                  <a:off x="331015" y="2039451"/>
                  <a:ext cx="2589823" cy="720436"/>
                  <a:chOff x="887667" y="1662546"/>
                  <a:chExt cx="2589823" cy="720436"/>
                </a:xfrm>
              </p:grpSpPr>
              <p:sp>
                <p:nvSpPr>
                  <p:cNvPr id="198" name="Oval 197">
                    <a:extLst>
                      <a:ext uri="{FF2B5EF4-FFF2-40B4-BE49-F238E27FC236}">
                        <a16:creationId xmlns:a16="http://schemas.microsoft.com/office/drawing/2014/main" id="{705C4CFE-2947-E5F9-CE6F-7D61CF9507A3}"/>
                      </a:ext>
                    </a:extLst>
                  </p:cNvPr>
                  <p:cNvSpPr/>
                  <p:nvPr/>
                </p:nvSpPr>
                <p:spPr>
                  <a:xfrm>
                    <a:off x="3158836" y="1662546"/>
                    <a:ext cx="318654" cy="720436"/>
                  </a:xfrm>
                  <a:prstGeom prst="ellipse">
                    <a:avLst/>
                  </a:prstGeom>
                  <a:solidFill>
                    <a:srgbClr val="FF000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199" name="Oval 198">
                    <a:extLst>
                      <a:ext uri="{FF2B5EF4-FFF2-40B4-BE49-F238E27FC236}">
                        <a16:creationId xmlns:a16="http://schemas.microsoft.com/office/drawing/2014/main" id="{CCE7E342-78B9-FAA6-95C4-2306E41B8502}"/>
                      </a:ext>
                    </a:extLst>
                  </p:cNvPr>
                  <p:cNvSpPr/>
                  <p:nvPr/>
                </p:nvSpPr>
                <p:spPr>
                  <a:xfrm>
                    <a:off x="2590801" y="1662546"/>
                    <a:ext cx="568035" cy="720436"/>
                  </a:xfrm>
                  <a:prstGeom prst="ellipse">
                    <a:avLst/>
                  </a:prstGeom>
                  <a:solidFill>
                    <a:srgbClr val="040C8D">
                      <a:alpha val="38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00" name="Oval 199">
                    <a:extLst>
                      <a:ext uri="{FF2B5EF4-FFF2-40B4-BE49-F238E27FC236}">
                        <a16:creationId xmlns:a16="http://schemas.microsoft.com/office/drawing/2014/main" id="{83B5792F-8097-B2E5-F20D-04E2738671FF}"/>
                      </a:ext>
                    </a:extLst>
                  </p:cNvPr>
                  <p:cNvSpPr/>
                  <p:nvPr/>
                </p:nvSpPr>
                <p:spPr>
                  <a:xfrm>
                    <a:off x="2022764" y="1662546"/>
                    <a:ext cx="568035" cy="720436"/>
                  </a:xfrm>
                  <a:prstGeom prst="ellipse">
                    <a:avLst/>
                  </a:prstGeom>
                  <a:solidFill>
                    <a:srgbClr val="FFFF00">
                      <a:alpha val="35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01" name="Oval 200">
                    <a:extLst>
                      <a:ext uri="{FF2B5EF4-FFF2-40B4-BE49-F238E27FC236}">
                        <a16:creationId xmlns:a16="http://schemas.microsoft.com/office/drawing/2014/main" id="{52D76235-2AD3-69E9-6655-61D4D51106C6}"/>
                      </a:ext>
                    </a:extLst>
                  </p:cNvPr>
                  <p:cNvSpPr/>
                  <p:nvPr/>
                </p:nvSpPr>
                <p:spPr>
                  <a:xfrm>
                    <a:off x="1455703" y="1662546"/>
                    <a:ext cx="568035" cy="720436"/>
                  </a:xfrm>
                  <a:prstGeom prst="ellipse">
                    <a:avLst/>
                  </a:prstGeom>
                  <a:solidFill>
                    <a:srgbClr val="040C8D">
                      <a:alpha val="38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02" name="Oval 201">
                    <a:extLst>
                      <a:ext uri="{FF2B5EF4-FFF2-40B4-BE49-F238E27FC236}">
                        <a16:creationId xmlns:a16="http://schemas.microsoft.com/office/drawing/2014/main" id="{53FDC0FC-9AEC-44E4-2B16-1E32A0CEFDAE}"/>
                      </a:ext>
                    </a:extLst>
                  </p:cNvPr>
                  <p:cNvSpPr/>
                  <p:nvPr/>
                </p:nvSpPr>
                <p:spPr>
                  <a:xfrm>
                    <a:off x="887667" y="1662546"/>
                    <a:ext cx="568035" cy="720436"/>
                  </a:xfrm>
                  <a:prstGeom prst="ellipse">
                    <a:avLst/>
                  </a:prstGeom>
                  <a:solidFill>
                    <a:srgbClr val="FFFF00">
                      <a:alpha val="35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cxnSp>
              <p:nvCxnSpPr>
                <p:cNvPr id="58" name="Straight Arrow Connector 57">
                  <a:extLst>
                    <a:ext uri="{FF2B5EF4-FFF2-40B4-BE49-F238E27FC236}">
                      <a16:creationId xmlns:a16="http://schemas.microsoft.com/office/drawing/2014/main" id="{AE3AB31F-6FE0-D3C5-EF07-EF7FA179DEB7}"/>
                    </a:ext>
                  </a:extLst>
                </p:cNvPr>
                <p:cNvCxnSpPr>
                  <a:cxnSpLocks/>
                  <a:stCxn id="198" idx="6"/>
                </p:cNvCxnSpPr>
                <p:nvPr/>
              </p:nvCxnSpPr>
              <p:spPr>
                <a:xfrm>
                  <a:off x="2920832" y="2399673"/>
                  <a:ext cx="690045" cy="0"/>
                </a:xfrm>
                <a:prstGeom prst="straightConnector1">
                  <a:avLst/>
                </a:prstGeom>
                <a:ln w="12700">
                  <a:solidFill>
                    <a:schemeClr val="bg1">
                      <a:lumMod val="50000"/>
                    </a:schemeClr>
                  </a:solidFill>
                  <a:miter lim="800000"/>
                  <a:tailEnd type="triangle" w="sm" len="sm"/>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9E40469-9C4E-8ED1-69CB-801D89ED08A8}"/>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42AC1C9D-30E9-4188-CDA9-0EBFF5608CD6}"/>
                    </a:ext>
                  </a:extLst>
                </p:cNvPr>
                <p:cNvSpPr/>
                <p:nvPr/>
              </p:nvSpPr>
              <p:spPr>
                <a:xfrm>
                  <a:off x="2065374" y="2358106"/>
                  <a:ext cx="332505" cy="83127"/>
                </a:xfrm>
                <a:prstGeom prst="ellipse">
                  <a:avLst/>
                </a:prstGeom>
                <a:solidFill>
                  <a:schemeClr val="bg1"/>
                </a:solidFill>
                <a:ln w="19050">
                  <a:solidFill>
                    <a:srgbClr val="00EF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15" name="Group 14">
                <a:extLst>
                  <a:ext uri="{FF2B5EF4-FFF2-40B4-BE49-F238E27FC236}">
                    <a16:creationId xmlns:a16="http://schemas.microsoft.com/office/drawing/2014/main" id="{AB5B036B-A4C9-0AC3-543F-A2396F2E6A5A}"/>
                  </a:ext>
                </a:extLst>
              </p:cNvPr>
              <p:cNvGrpSpPr>
                <a:grpSpLocks noChangeAspect="1"/>
              </p:cNvGrpSpPr>
              <p:nvPr/>
            </p:nvGrpSpPr>
            <p:grpSpPr>
              <a:xfrm>
                <a:off x="6862298" y="1623844"/>
                <a:ext cx="2017664" cy="429768"/>
                <a:chOff x="323080" y="1657101"/>
                <a:chExt cx="6972379" cy="1485136"/>
              </a:xfrm>
            </p:grpSpPr>
            <p:sp>
              <p:nvSpPr>
                <p:cNvPr id="39" name="Rectangle 38">
                  <a:extLst>
                    <a:ext uri="{FF2B5EF4-FFF2-40B4-BE49-F238E27FC236}">
                      <a16:creationId xmlns:a16="http://schemas.microsoft.com/office/drawing/2014/main" id="{B13A2190-F341-0E6E-0C36-C654D07D1EFC}"/>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0" name="Rectangle 39">
                  <a:extLst>
                    <a:ext uri="{FF2B5EF4-FFF2-40B4-BE49-F238E27FC236}">
                      <a16:creationId xmlns:a16="http://schemas.microsoft.com/office/drawing/2014/main" id="{3F875F47-DD27-A402-8041-14245BDA0426}"/>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2" name="Group 41">
                  <a:extLst>
                    <a:ext uri="{FF2B5EF4-FFF2-40B4-BE49-F238E27FC236}">
                      <a16:creationId xmlns:a16="http://schemas.microsoft.com/office/drawing/2014/main" id="{8E132BA9-1E87-E705-60EE-93AF35C6AEFF}"/>
                    </a:ext>
                  </a:extLst>
                </p:cNvPr>
                <p:cNvGrpSpPr/>
                <p:nvPr/>
              </p:nvGrpSpPr>
              <p:grpSpPr>
                <a:xfrm>
                  <a:off x="323080" y="1866269"/>
                  <a:ext cx="3753395" cy="1066800"/>
                  <a:chOff x="323080" y="1866269"/>
                  <a:chExt cx="3753395" cy="1066800"/>
                </a:xfrm>
              </p:grpSpPr>
              <p:cxnSp>
                <p:nvCxnSpPr>
                  <p:cNvPr id="49" name="Straight Connector 48">
                    <a:extLst>
                      <a:ext uri="{FF2B5EF4-FFF2-40B4-BE49-F238E27FC236}">
                        <a16:creationId xmlns:a16="http://schemas.microsoft.com/office/drawing/2014/main" id="{3DAFC255-53F4-8586-4A7F-7AD0822B0855}"/>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DE5BC98-1E69-DB44-6F0D-D133B44507EB}"/>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213BE826-873A-A1FB-2707-D8B2A03F261E}"/>
                    </a:ext>
                  </a:extLst>
                </p:cNvPr>
                <p:cNvCxnSpPr>
                  <a:cxnSpLocks/>
                </p:cNvCxnSpPr>
                <p:nvPr/>
              </p:nvCxnSpPr>
              <p:spPr>
                <a:xfrm>
                  <a:off x="3811625"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9357722B-62EE-E9F6-F58B-C77236B64963}"/>
                    </a:ext>
                  </a:extLst>
                </p:cNvPr>
                <p:cNvSpPr/>
                <p:nvPr/>
              </p:nvSpPr>
              <p:spPr>
                <a:xfrm>
                  <a:off x="3765963" y="2039449"/>
                  <a:ext cx="100492" cy="720432"/>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16" name="Group 15">
                <a:extLst>
                  <a:ext uri="{FF2B5EF4-FFF2-40B4-BE49-F238E27FC236}">
                    <a16:creationId xmlns:a16="http://schemas.microsoft.com/office/drawing/2014/main" id="{E2757844-7432-89F1-D224-DE56640DAF28}"/>
                  </a:ext>
                </a:extLst>
              </p:cNvPr>
              <p:cNvGrpSpPr>
                <a:grpSpLocks noChangeAspect="1"/>
              </p:cNvGrpSpPr>
              <p:nvPr/>
            </p:nvGrpSpPr>
            <p:grpSpPr>
              <a:xfrm>
                <a:off x="3603034" y="1623844"/>
                <a:ext cx="3102159" cy="429768"/>
                <a:chOff x="323080" y="1657101"/>
                <a:chExt cx="10720034" cy="1485136"/>
              </a:xfrm>
            </p:grpSpPr>
            <p:sp>
              <p:nvSpPr>
                <p:cNvPr id="26" name="Rectangle 25">
                  <a:extLst>
                    <a:ext uri="{FF2B5EF4-FFF2-40B4-BE49-F238E27FC236}">
                      <a16:creationId xmlns:a16="http://schemas.microsoft.com/office/drawing/2014/main" id="{B10BEC00-236A-8A1B-E62C-CDD26AA5743B}"/>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7" name="Rectangle 26">
                  <a:extLst>
                    <a:ext uri="{FF2B5EF4-FFF2-40B4-BE49-F238E27FC236}">
                      <a16:creationId xmlns:a16="http://schemas.microsoft.com/office/drawing/2014/main" id="{4AB79ABF-4B01-30B9-5081-7969DD4B2F62}"/>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8" name="Rectangle 27">
                  <a:extLst>
                    <a:ext uri="{FF2B5EF4-FFF2-40B4-BE49-F238E27FC236}">
                      <a16:creationId xmlns:a16="http://schemas.microsoft.com/office/drawing/2014/main" id="{DEF7CFC0-C997-67A5-3BCB-7CE6169B17DF}"/>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9" name="Group 28">
                  <a:extLst>
                    <a:ext uri="{FF2B5EF4-FFF2-40B4-BE49-F238E27FC236}">
                      <a16:creationId xmlns:a16="http://schemas.microsoft.com/office/drawing/2014/main" id="{35FE5AA4-D94D-F7A4-5752-AA42D4E40CBB}"/>
                    </a:ext>
                  </a:extLst>
                </p:cNvPr>
                <p:cNvGrpSpPr/>
                <p:nvPr/>
              </p:nvGrpSpPr>
              <p:grpSpPr>
                <a:xfrm>
                  <a:off x="323080" y="1866269"/>
                  <a:ext cx="7501445" cy="1066800"/>
                  <a:chOff x="323080" y="1866269"/>
                  <a:chExt cx="7501445" cy="1066800"/>
                </a:xfrm>
              </p:grpSpPr>
              <p:cxnSp>
                <p:nvCxnSpPr>
                  <p:cNvPr id="36" name="Straight Connector 35">
                    <a:extLst>
                      <a:ext uri="{FF2B5EF4-FFF2-40B4-BE49-F238E27FC236}">
                        <a16:creationId xmlns:a16="http://schemas.microsoft.com/office/drawing/2014/main" id="{102D437D-D95F-A408-01F4-97A48907E2F5}"/>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8840CD5-7869-9C71-3C82-6CF06FE54139}"/>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160782-8881-E2A1-5127-2323F08E6AE6}"/>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E03777FD-38CC-DCF3-BBEE-A90BF8C22166}"/>
                    </a:ext>
                  </a:extLst>
                </p:cNvPr>
                <p:cNvGrpSpPr/>
                <p:nvPr/>
              </p:nvGrpSpPr>
              <p:grpSpPr>
                <a:xfrm>
                  <a:off x="3811623" y="1657101"/>
                  <a:ext cx="3747359" cy="1485136"/>
                  <a:chOff x="3811623" y="1657101"/>
                  <a:chExt cx="3747359" cy="1485136"/>
                </a:xfrm>
              </p:grpSpPr>
              <p:cxnSp>
                <p:nvCxnSpPr>
                  <p:cNvPr id="34" name="Straight Connector 33">
                    <a:extLst>
                      <a:ext uri="{FF2B5EF4-FFF2-40B4-BE49-F238E27FC236}">
                        <a16:creationId xmlns:a16="http://schemas.microsoft.com/office/drawing/2014/main" id="{A7A1FBC6-BA58-1A71-FA9F-503A10DF6796}"/>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C822B1-1147-688D-A18F-A9BF14AA28CD}"/>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C60A319-5177-D49D-3D05-AB20B5D3F692}"/>
                    </a:ext>
                  </a:extLst>
                </p:cNvPr>
                <p:cNvGrpSpPr/>
                <p:nvPr/>
              </p:nvGrpSpPr>
              <p:grpSpPr>
                <a:xfrm>
                  <a:off x="3765965" y="2039451"/>
                  <a:ext cx="3841222" cy="720436"/>
                  <a:chOff x="4153896" y="1984033"/>
                  <a:chExt cx="3841222" cy="720436"/>
                </a:xfrm>
              </p:grpSpPr>
              <p:sp>
                <p:nvSpPr>
                  <p:cNvPr id="32" name="Oval 31">
                    <a:extLst>
                      <a:ext uri="{FF2B5EF4-FFF2-40B4-BE49-F238E27FC236}">
                        <a16:creationId xmlns:a16="http://schemas.microsoft.com/office/drawing/2014/main" id="{32230AB9-6F64-A519-A87E-F65D57C5BD49}"/>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3" name="Oval 32">
                    <a:extLst>
                      <a:ext uri="{FF2B5EF4-FFF2-40B4-BE49-F238E27FC236}">
                        <a16:creationId xmlns:a16="http://schemas.microsoft.com/office/drawing/2014/main" id="{F991A622-8F40-3E22-4775-0B3CDC982DDE}"/>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17" name="Group 16">
                <a:extLst>
                  <a:ext uri="{FF2B5EF4-FFF2-40B4-BE49-F238E27FC236}">
                    <a16:creationId xmlns:a16="http://schemas.microsoft.com/office/drawing/2014/main" id="{A68C0ACB-C5B2-052D-C168-50EBD2F764A4}"/>
                  </a:ext>
                </a:extLst>
              </p:cNvPr>
              <p:cNvGrpSpPr/>
              <p:nvPr/>
            </p:nvGrpSpPr>
            <p:grpSpPr>
              <a:xfrm>
                <a:off x="3508829" y="1623844"/>
                <a:ext cx="29081" cy="429768"/>
                <a:chOff x="3485123" y="1621164"/>
                <a:chExt cx="29081" cy="429768"/>
              </a:xfrm>
            </p:grpSpPr>
            <p:cxnSp>
              <p:nvCxnSpPr>
                <p:cNvPr id="24" name="Straight Connector 23">
                  <a:extLst>
                    <a:ext uri="{FF2B5EF4-FFF2-40B4-BE49-F238E27FC236}">
                      <a16:creationId xmlns:a16="http://schemas.microsoft.com/office/drawing/2014/main" id="{C20CB48B-BA1C-8434-3922-80026879E663}"/>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B7F1E23-E7C0-F119-7E53-7961D067E2C9}"/>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18" name="Group 17">
                <a:extLst>
                  <a:ext uri="{FF2B5EF4-FFF2-40B4-BE49-F238E27FC236}">
                    <a16:creationId xmlns:a16="http://schemas.microsoft.com/office/drawing/2014/main" id="{92868050-4D29-028A-E8DF-DBEBA19F33A9}"/>
                  </a:ext>
                </a:extLst>
              </p:cNvPr>
              <p:cNvGrpSpPr/>
              <p:nvPr/>
            </p:nvGrpSpPr>
            <p:grpSpPr>
              <a:xfrm>
                <a:off x="6766803" y="1623844"/>
                <a:ext cx="29081" cy="429768"/>
                <a:chOff x="3485123" y="1621164"/>
                <a:chExt cx="29081" cy="429768"/>
              </a:xfrm>
            </p:grpSpPr>
            <p:cxnSp>
              <p:nvCxnSpPr>
                <p:cNvPr id="22" name="Straight Connector 21">
                  <a:extLst>
                    <a:ext uri="{FF2B5EF4-FFF2-40B4-BE49-F238E27FC236}">
                      <a16:creationId xmlns:a16="http://schemas.microsoft.com/office/drawing/2014/main" id="{8371E0B6-02B9-55E3-9B37-14B11FBAA237}"/>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E2AE464-82E6-97D8-A2E5-EB4300552131}"/>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sp>
          <p:nvSpPr>
            <p:cNvPr id="11" name="TextBox 10">
              <a:extLst>
                <a:ext uri="{FF2B5EF4-FFF2-40B4-BE49-F238E27FC236}">
                  <a16:creationId xmlns:a16="http://schemas.microsoft.com/office/drawing/2014/main" id="{A6488C45-5279-081C-18CF-0976F175428C}"/>
                </a:ext>
              </a:extLst>
            </p:cNvPr>
            <p:cNvSpPr txBox="1"/>
            <p:nvPr/>
          </p:nvSpPr>
          <p:spPr>
            <a:xfrm>
              <a:off x="638533" y="584200"/>
              <a:ext cx="364202" cy="307777"/>
            </a:xfrm>
            <a:prstGeom prst="rect">
              <a:avLst/>
            </a:prstGeom>
            <a:noFill/>
          </p:spPr>
          <p:txBody>
            <a:bodyPr wrap="none" rtlCol="0" anchor="ctr">
              <a:spAutoFit/>
            </a:bodyPr>
            <a:lstStyle/>
            <a:p>
              <a:pPr algn="ctr"/>
              <a:r>
                <a:rPr lang="en-US" dirty="0"/>
                <a:t>…</a:t>
              </a:r>
            </a:p>
          </p:txBody>
        </p:sp>
        <p:sp>
          <p:nvSpPr>
            <p:cNvPr id="496" name="TextBox 495">
              <a:extLst>
                <a:ext uri="{FF2B5EF4-FFF2-40B4-BE49-F238E27FC236}">
                  <a16:creationId xmlns:a16="http://schemas.microsoft.com/office/drawing/2014/main" id="{68D3DBE6-4B13-FD1C-492C-0BA3610E30B3}"/>
                </a:ext>
              </a:extLst>
            </p:cNvPr>
            <p:cNvSpPr txBox="1"/>
            <p:nvPr/>
          </p:nvSpPr>
          <p:spPr>
            <a:xfrm>
              <a:off x="3615290" y="568511"/>
              <a:ext cx="364202" cy="307777"/>
            </a:xfrm>
            <a:prstGeom prst="rect">
              <a:avLst/>
            </a:prstGeom>
            <a:noFill/>
          </p:spPr>
          <p:txBody>
            <a:bodyPr wrap="none" rtlCol="0" anchor="ctr">
              <a:spAutoFit/>
            </a:bodyPr>
            <a:lstStyle/>
            <a:p>
              <a:pPr algn="ctr"/>
              <a:r>
                <a:rPr lang="en-US" dirty="0"/>
                <a:t>…</a:t>
              </a:r>
            </a:p>
          </p:txBody>
        </p:sp>
      </p:grpSp>
      <p:grpSp>
        <p:nvGrpSpPr>
          <p:cNvPr id="500" name="Group 499">
            <a:extLst>
              <a:ext uri="{FF2B5EF4-FFF2-40B4-BE49-F238E27FC236}">
                <a16:creationId xmlns:a16="http://schemas.microsoft.com/office/drawing/2014/main" id="{94A128E6-16C4-586E-3AF6-E67B9FE8A50A}"/>
              </a:ext>
            </a:extLst>
          </p:cNvPr>
          <p:cNvGrpSpPr/>
          <p:nvPr/>
        </p:nvGrpSpPr>
        <p:grpSpPr>
          <a:xfrm rot="10800000">
            <a:off x="5181057" y="805659"/>
            <a:ext cx="3795933" cy="323466"/>
            <a:chOff x="183559" y="568511"/>
            <a:chExt cx="3795933" cy="323466"/>
          </a:xfrm>
        </p:grpSpPr>
        <p:grpSp>
          <p:nvGrpSpPr>
            <p:cNvPr id="501" name="Group 500">
              <a:extLst>
                <a:ext uri="{FF2B5EF4-FFF2-40B4-BE49-F238E27FC236}">
                  <a16:creationId xmlns:a16="http://schemas.microsoft.com/office/drawing/2014/main" id="{8CE966F1-7BE7-89EF-6862-029CD7417072}"/>
                </a:ext>
              </a:extLst>
            </p:cNvPr>
            <p:cNvGrpSpPr>
              <a:grpSpLocks noChangeAspect="1"/>
            </p:cNvGrpSpPr>
            <p:nvPr/>
          </p:nvGrpSpPr>
          <p:grpSpPr>
            <a:xfrm>
              <a:off x="183559" y="698276"/>
              <a:ext cx="3464486" cy="174003"/>
              <a:chOff x="323080" y="1623844"/>
              <a:chExt cx="8556882" cy="429768"/>
            </a:xfrm>
          </p:grpSpPr>
          <p:grpSp>
            <p:nvGrpSpPr>
              <p:cNvPr id="507" name="Group 506">
                <a:extLst>
                  <a:ext uri="{FF2B5EF4-FFF2-40B4-BE49-F238E27FC236}">
                    <a16:creationId xmlns:a16="http://schemas.microsoft.com/office/drawing/2014/main" id="{C54AB433-0633-906F-4223-BD94C07B110F}"/>
                  </a:ext>
                </a:extLst>
              </p:cNvPr>
              <p:cNvGrpSpPr>
                <a:grpSpLocks noChangeAspect="1"/>
              </p:cNvGrpSpPr>
              <p:nvPr/>
            </p:nvGrpSpPr>
            <p:grpSpPr>
              <a:xfrm>
                <a:off x="323080" y="1683428"/>
                <a:ext cx="3121160" cy="310601"/>
                <a:chOff x="323080" y="1866269"/>
                <a:chExt cx="10720034" cy="1066800"/>
              </a:xfrm>
            </p:grpSpPr>
            <p:sp>
              <p:nvSpPr>
                <p:cNvPr id="398" name="Rectangle 397">
                  <a:extLst>
                    <a:ext uri="{FF2B5EF4-FFF2-40B4-BE49-F238E27FC236}">
                      <a16:creationId xmlns:a16="http://schemas.microsoft.com/office/drawing/2014/main" id="{42A865F3-7E24-8FFC-2726-087320E728C8}"/>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99" name="Rectangle 398">
                  <a:extLst>
                    <a:ext uri="{FF2B5EF4-FFF2-40B4-BE49-F238E27FC236}">
                      <a16:creationId xmlns:a16="http://schemas.microsoft.com/office/drawing/2014/main" id="{A2A8C2EE-4CCF-2362-64DA-A640D17B85AB}"/>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00" name="Group 399">
                  <a:extLst>
                    <a:ext uri="{FF2B5EF4-FFF2-40B4-BE49-F238E27FC236}">
                      <a16:creationId xmlns:a16="http://schemas.microsoft.com/office/drawing/2014/main" id="{0160A0F6-CAC9-55CA-6C45-467CD6736796}"/>
                    </a:ext>
                  </a:extLst>
                </p:cNvPr>
                <p:cNvGrpSpPr/>
                <p:nvPr/>
              </p:nvGrpSpPr>
              <p:grpSpPr>
                <a:xfrm>
                  <a:off x="331015" y="2039451"/>
                  <a:ext cx="2589823" cy="720436"/>
                  <a:chOff x="887667" y="1662546"/>
                  <a:chExt cx="2589823" cy="720436"/>
                </a:xfrm>
              </p:grpSpPr>
              <p:sp>
                <p:nvSpPr>
                  <p:cNvPr id="404" name="Oval 403">
                    <a:extLst>
                      <a:ext uri="{FF2B5EF4-FFF2-40B4-BE49-F238E27FC236}">
                        <a16:creationId xmlns:a16="http://schemas.microsoft.com/office/drawing/2014/main" id="{46A6EB12-2E80-2DDC-3D69-9E0D62905A15}"/>
                      </a:ext>
                    </a:extLst>
                  </p:cNvPr>
                  <p:cNvSpPr/>
                  <p:nvPr/>
                </p:nvSpPr>
                <p:spPr>
                  <a:xfrm>
                    <a:off x="3158836" y="1662546"/>
                    <a:ext cx="318654" cy="720436"/>
                  </a:xfrm>
                  <a:prstGeom prst="ellipse">
                    <a:avLst/>
                  </a:prstGeom>
                  <a:solidFill>
                    <a:srgbClr val="FF000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05" name="Oval 404">
                    <a:extLst>
                      <a:ext uri="{FF2B5EF4-FFF2-40B4-BE49-F238E27FC236}">
                        <a16:creationId xmlns:a16="http://schemas.microsoft.com/office/drawing/2014/main" id="{200A5782-E22F-04A2-87C4-D6C2D14507F5}"/>
                      </a:ext>
                    </a:extLst>
                  </p:cNvPr>
                  <p:cNvSpPr/>
                  <p:nvPr/>
                </p:nvSpPr>
                <p:spPr>
                  <a:xfrm>
                    <a:off x="2590801" y="1662546"/>
                    <a:ext cx="568035" cy="720436"/>
                  </a:xfrm>
                  <a:prstGeom prst="ellipse">
                    <a:avLst/>
                  </a:prstGeom>
                  <a:solidFill>
                    <a:srgbClr val="040C8D">
                      <a:alpha val="38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06" name="Oval 405">
                    <a:extLst>
                      <a:ext uri="{FF2B5EF4-FFF2-40B4-BE49-F238E27FC236}">
                        <a16:creationId xmlns:a16="http://schemas.microsoft.com/office/drawing/2014/main" id="{4F2E1C64-40D7-B1D8-7622-A66EAA8B4356}"/>
                      </a:ext>
                    </a:extLst>
                  </p:cNvPr>
                  <p:cNvSpPr/>
                  <p:nvPr/>
                </p:nvSpPr>
                <p:spPr>
                  <a:xfrm>
                    <a:off x="2022764" y="1662546"/>
                    <a:ext cx="568035" cy="720436"/>
                  </a:xfrm>
                  <a:prstGeom prst="ellipse">
                    <a:avLst/>
                  </a:prstGeom>
                  <a:solidFill>
                    <a:srgbClr val="FFFF00">
                      <a:alpha val="35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07" name="Oval 406">
                    <a:extLst>
                      <a:ext uri="{FF2B5EF4-FFF2-40B4-BE49-F238E27FC236}">
                        <a16:creationId xmlns:a16="http://schemas.microsoft.com/office/drawing/2014/main" id="{F66D335C-C16D-549D-90EA-2F7E7C4076F8}"/>
                      </a:ext>
                    </a:extLst>
                  </p:cNvPr>
                  <p:cNvSpPr/>
                  <p:nvPr/>
                </p:nvSpPr>
                <p:spPr>
                  <a:xfrm>
                    <a:off x="1455703" y="1662546"/>
                    <a:ext cx="568035" cy="720436"/>
                  </a:xfrm>
                  <a:prstGeom prst="ellipse">
                    <a:avLst/>
                  </a:prstGeom>
                  <a:solidFill>
                    <a:srgbClr val="040C8D">
                      <a:alpha val="38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08" name="Oval 407">
                    <a:extLst>
                      <a:ext uri="{FF2B5EF4-FFF2-40B4-BE49-F238E27FC236}">
                        <a16:creationId xmlns:a16="http://schemas.microsoft.com/office/drawing/2014/main" id="{F4086768-6767-BCAC-5BB7-8123F9F858A6}"/>
                      </a:ext>
                    </a:extLst>
                  </p:cNvPr>
                  <p:cNvSpPr/>
                  <p:nvPr/>
                </p:nvSpPr>
                <p:spPr>
                  <a:xfrm>
                    <a:off x="887667" y="1662546"/>
                    <a:ext cx="568035" cy="720436"/>
                  </a:xfrm>
                  <a:prstGeom prst="ellipse">
                    <a:avLst/>
                  </a:prstGeom>
                  <a:solidFill>
                    <a:srgbClr val="FFFF00">
                      <a:alpha val="35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cxnSp>
              <p:nvCxnSpPr>
                <p:cNvPr id="401" name="Straight Arrow Connector 400">
                  <a:extLst>
                    <a:ext uri="{FF2B5EF4-FFF2-40B4-BE49-F238E27FC236}">
                      <a16:creationId xmlns:a16="http://schemas.microsoft.com/office/drawing/2014/main" id="{D6DB77B8-5A45-4ED1-8869-327247F84036}"/>
                    </a:ext>
                  </a:extLst>
                </p:cNvPr>
                <p:cNvCxnSpPr>
                  <a:cxnSpLocks/>
                  <a:stCxn id="404" idx="6"/>
                </p:cNvCxnSpPr>
                <p:nvPr/>
              </p:nvCxnSpPr>
              <p:spPr>
                <a:xfrm>
                  <a:off x="2920832" y="2399673"/>
                  <a:ext cx="690045" cy="0"/>
                </a:xfrm>
                <a:prstGeom prst="straightConnector1">
                  <a:avLst/>
                </a:prstGeom>
                <a:ln w="12700">
                  <a:solidFill>
                    <a:schemeClr val="bg1">
                      <a:lumMod val="50000"/>
                    </a:schemeClr>
                  </a:solidFill>
                  <a:miter lim="800000"/>
                  <a:tailEnd type="triangle" w="sm" len="sm"/>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19C80B2B-1C2F-6334-8591-BF8431677B8E}"/>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sp>
              <p:nvSpPr>
                <p:cNvPr id="403" name="Oval 402">
                  <a:extLst>
                    <a:ext uri="{FF2B5EF4-FFF2-40B4-BE49-F238E27FC236}">
                      <a16:creationId xmlns:a16="http://schemas.microsoft.com/office/drawing/2014/main" id="{366B168D-8920-D4C5-D185-50989AB511B3}"/>
                    </a:ext>
                  </a:extLst>
                </p:cNvPr>
                <p:cNvSpPr/>
                <p:nvPr/>
              </p:nvSpPr>
              <p:spPr>
                <a:xfrm>
                  <a:off x="2065374" y="2358106"/>
                  <a:ext cx="332505" cy="83127"/>
                </a:xfrm>
                <a:prstGeom prst="ellipse">
                  <a:avLst/>
                </a:prstGeom>
                <a:solidFill>
                  <a:schemeClr val="bg1"/>
                </a:solidFill>
                <a:ln w="19050">
                  <a:solidFill>
                    <a:srgbClr val="00EF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508" name="Group 507">
                <a:extLst>
                  <a:ext uri="{FF2B5EF4-FFF2-40B4-BE49-F238E27FC236}">
                    <a16:creationId xmlns:a16="http://schemas.microsoft.com/office/drawing/2014/main" id="{A5E76324-D9B2-0C39-1E34-2A0AFF41D980}"/>
                  </a:ext>
                </a:extLst>
              </p:cNvPr>
              <p:cNvGrpSpPr>
                <a:grpSpLocks noChangeAspect="1"/>
              </p:cNvGrpSpPr>
              <p:nvPr/>
            </p:nvGrpSpPr>
            <p:grpSpPr>
              <a:xfrm>
                <a:off x="6862298" y="1623844"/>
                <a:ext cx="2017664" cy="429768"/>
                <a:chOff x="323080" y="1657101"/>
                <a:chExt cx="6972379" cy="1485136"/>
              </a:xfrm>
            </p:grpSpPr>
            <p:sp>
              <p:nvSpPr>
                <p:cNvPr id="391" name="Rectangle 390">
                  <a:extLst>
                    <a:ext uri="{FF2B5EF4-FFF2-40B4-BE49-F238E27FC236}">
                      <a16:creationId xmlns:a16="http://schemas.microsoft.com/office/drawing/2014/main" id="{CE6DCE6E-1890-1BAC-6EA5-9CFBAFEE3371}"/>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92" name="Rectangle 391">
                  <a:extLst>
                    <a:ext uri="{FF2B5EF4-FFF2-40B4-BE49-F238E27FC236}">
                      <a16:creationId xmlns:a16="http://schemas.microsoft.com/office/drawing/2014/main" id="{8F1A4719-4AB0-90E4-E9A2-5531FFB86C78}"/>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93" name="Group 392">
                  <a:extLst>
                    <a:ext uri="{FF2B5EF4-FFF2-40B4-BE49-F238E27FC236}">
                      <a16:creationId xmlns:a16="http://schemas.microsoft.com/office/drawing/2014/main" id="{8F343052-3E18-46D3-21B2-8B5E2AD949FA}"/>
                    </a:ext>
                  </a:extLst>
                </p:cNvPr>
                <p:cNvGrpSpPr/>
                <p:nvPr/>
              </p:nvGrpSpPr>
              <p:grpSpPr>
                <a:xfrm>
                  <a:off x="323080" y="1866269"/>
                  <a:ext cx="3753395" cy="1066800"/>
                  <a:chOff x="323080" y="1866269"/>
                  <a:chExt cx="3753395" cy="1066800"/>
                </a:xfrm>
              </p:grpSpPr>
              <p:cxnSp>
                <p:nvCxnSpPr>
                  <p:cNvPr id="396" name="Straight Connector 395">
                    <a:extLst>
                      <a:ext uri="{FF2B5EF4-FFF2-40B4-BE49-F238E27FC236}">
                        <a16:creationId xmlns:a16="http://schemas.microsoft.com/office/drawing/2014/main" id="{F7EBC98C-241E-9453-813C-44D766640F12}"/>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5FCDD42C-EAE3-AC4A-571A-6095DD047531}"/>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cxnSp>
              <p:nvCxnSpPr>
                <p:cNvPr id="394" name="Straight Connector 393">
                  <a:extLst>
                    <a:ext uri="{FF2B5EF4-FFF2-40B4-BE49-F238E27FC236}">
                      <a16:creationId xmlns:a16="http://schemas.microsoft.com/office/drawing/2014/main" id="{522D4471-8D9A-319F-0F93-D812E92FC5B4}"/>
                    </a:ext>
                  </a:extLst>
                </p:cNvPr>
                <p:cNvCxnSpPr>
                  <a:cxnSpLocks/>
                </p:cNvCxnSpPr>
                <p:nvPr/>
              </p:nvCxnSpPr>
              <p:spPr>
                <a:xfrm>
                  <a:off x="3811625"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9B4E7B46-A35B-D6C6-DA59-6744AC11CC11}"/>
                    </a:ext>
                  </a:extLst>
                </p:cNvPr>
                <p:cNvSpPr/>
                <p:nvPr/>
              </p:nvSpPr>
              <p:spPr>
                <a:xfrm>
                  <a:off x="3765963" y="2039449"/>
                  <a:ext cx="100492" cy="720432"/>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509" name="Group 508">
                <a:extLst>
                  <a:ext uri="{FF2B5EF4-FFF2-40B4-BE49-F238E27FC236}">
                    <a16:creationId xmlns:a16="http://schemas.microsoft.com/office/drawing/2014/main" id="{5D0F5A9F-9B23-931D-AEC8-B6C381EA7B41}"/>
                  </a:ext>
                </a:extLst>
              </p:cNvPr>
              <p:cNvGrpSpPr>
                <a:grpSpLocks noChangeAspect="1"/>
              </p:cNvGrpSpPr>
              <p:nvPr/>
            </p:nvGrpSpPr>
            <p:grpSpPr>
              <a:xfrm>
                <a:off x="3603034" y="1623844"/>
                <a:ext cx="3102159" cy="429768"/>
                <a:chOff x="323080" y="1657101"/>
                <a:chExt cx="10720034" cy="1485136"/>
              </a:xfrm>
            </p:grpSpPr>
            <p:sp>
              <p:nvSpPr>
                <p:cNvPr id="375" name="Rectangle 374">
                  <a:extLst>
                    <a:ext uri="{FF2B5EF4-FFF2-40B4-BE49-F238E27FC236}">
                      <a16:creationId xmlns:a16="http://schemas.microsoft.com/office/drawing/2014/main" id="{9404E30F-46D2-4449-71D3-8D81E1921EE0}"/>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76" name="Rectangle 375">
                  <a:extLst>
                    <a:ext uri="{FF2B5EF4-FFF2-40B4-BE49-F238E27FC236}">
                      <a16:creationId xmlns:a16="http://schemas.microsoft.com/office/drawing/2014/main" id="{64EC18AA-5559-C053-F0F7-83D1414ABA6D}"/>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78" name="Rectangle 377">
                  <a:extLst>
                    <a:ext uri="{FF2B5EF4-FFF2-40B4-BE49-F238E27FC236}">
                      <a16:creationId xmlns:a16="http://schemas.microsoft.com/office/drawing/2014/main" id="{1F5CD979-E6B4-3DAE-C8DB-F1B320D140BD}"/>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79" name="Group 378">
                  <a:extLst>
                    <a:ext uri="{FF2B5EF4-FFF2-40B4-BE49-F238E27FC236}">
                      <a16:creationId xmlns:a16="http://schemas.microsoft.com/office/drawing/2014/main" id="{1093B824-DDD1-F214-343C-DE9974D5922A}"/>
                    </a:ext>
                  </a:extLst>
                </p:cNvPr>
                <p:cNvGrpSpPr/>
                <p:nvPr/>
              </p:nvGrpSpPr>
              <p:grpSpPr>
                <a:xfrm>
                  <a:off x="323080" y="1866269"/>
                  <a:ext cx="7501445" cy="1066800"/>
                  <a:chOff x="323080" y="1866269"/>
                  <a:chExt cx="7501445" cy="1066800"/>
                </a:xfrm>
              </p:grpSpPr>
              <p:cxnSp>
                <p:nvCxnSpPr>
                  <p:cNvPr id="388" name="Straight Connector 387">
                    <a:extLst>
                      <a:ext uri="{FF2B5EF4-FFF2-40B4-BE49-F238E27FC236}">
                        <a16:creationId xmlns:a16="http://schemas.microsoft.com/office/drawing/2014/main" id="{9056B523-BC66-0AA2-FE07-012FA7055735}"/>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B23BBA71-604A-C151-1FEF-AF7E3849E12E}"/>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2CE6B843-2B02-00C5-81F4-2D5944D15BCC}"/>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0222046A-0466-9B45-5C04-B36D6010E4F2}"/>
                    </a:ext>
                  </a:extLst>
                </p:cNvPr>
                <p:cNvGrpSpPr/>
                <p:nvPr/>
              </p:nvGrpSpPr>
              <p:grpSpPr>
                <a:xfrm>
                  <a:off x="3811623" y="1657101"/>
                  <a:ext cx="3747359" cy="1485136"/>
                  <a:chOff x="3811623" y="1657101"/>
                  <a:chExt cx="3747359" cy="1485136"/>
                </a:xfrm>
              </p:grpSpPr>
              <p:cxnSp>
                <p:nvCxnSpPr>
                  <p:cNvPr id="386" name="Straight Connector 385">
                    <a:extLst>
                      <a:ext uri="{FF2B5EF4-FFF2-40B4-BE49-F238E27FC236}">
                        <a16:creationId xmlns:a16="http://schemas.microsoft.com/office/drawing/2014/main" id="{C954A43D-933C-47C2-CF90-068E1A49FDB7}"/>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93875B2D-6521-EBE5-9081-AD9C4414D5F3}"/>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53E68623-D7C2-8BCB-094F-82C5DB4B8415}"/>
                    </a:ext>
                  </a:extLst>
                </p:cNvPr>
                <p:cNvGrpSpPr/>
                <p:nvPr/>
              </p:nvGrpSpPr>
              <p:grpSpPr>
                <a:xfrm>
                  <a:off x="3765965" y="2039451"/>
                  <a:ext cx="3841222" cy="720436"/>
                  <a:chOff x="4153896" y="1984033"/>
                  <a:chExt cx="3841222" cy="720436"/>
                </a:xfrm>
              </p:grpSpPr>
              <p:sp>
                <p:nvSpPr>
                  <p:cNvPr id="383" name="Oval 382">
                    <a:extLst>
                      <a:ext uri="{FF2B5EF4-FFF2-40B4-BE49-F238E27FC236}">
                        <a16:creationId xmlns:a16="http://schemas.microsoft.com/office/drawing/2014/main" id="{90D02C6B-F5CD-40B6-49D8-DB4AAEA7DE8C}"/>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85" name="Oval 384">
                    <a:extLst>
                      <a:ext uri="{FF2B5EF4-FFF2-40B4-BE49-F238E27FC236}">
                        <a16:creationId xmlns:a16="http://schemas.microsoft.com/office/drawing/2014/main" id="{EC1EB664-5073-0EB4-FED2-93358684BB65}"/>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510" name="Group 509">
                <a:extLst>
                  <a:ext uri="{FF2B5EF4-FFF2-40B4-BE49-F238E27FC236}">
                    <a16:creationId xmlns:a16="http://schemas.microsoft.com/office/drawing/2014/main" id="{870B63B8-EC08-BEEE-A283-66546D39505B}"/>
                  </a:ext>
                </a:extLst>
              </p:cNvPr>
              <p:cNvGrpSpPr/>
              <p:nvPr/>
            </p:nvGrpSpPr>
            <p:grpSpPr>
              <a:xfrm>
                <a:off x="3508829" y="1623844"/>
                <a:ext cx="29081" cy="429768"/>
                <a:chOff x="3485123" y="1621164"/>
                <a:chExt cx="29081" cy="429768"/>
              </a:xfrm>
            </p:grpSpPr>
            <p:cxnSp>
              <p:nvCxnSpPr>
                <p:cNvPr id="363" name="Straight Connector 362">
                  <a:extLst>
                    <a:ext uri="{FF2B5EF4-FFF2-40B4-BE49-F238E27FC236}">
                      <a16:creationId xmlns:a16="http://schemas.microsoft.com/office/drawing/2014/main" id="{18468B72-94F1-6A28-82B9-8C90C61FA225}"/>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369" name="Oval 368">
                  <a:extLst>
                    <a:ext uri="{FF2B5EF4-FFF2-40B4-BE49-F238E27FC236}">
                      <a16:creationId xmlns:a16="http://schemas.microsoft.com/office/drawing/2014/main" id="{96F0E4C9-E37F-DB7C-11AE-D78B3676804F}"/>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511" name="Group 510">
                <a:extLst>
                  <a:ext uri="{FF2B5EF4-FFF2-40B4-BE49-F238E27FC236}">
                    <a16:creationId xmlns:a16="http://schemas.microsoft.com/office/drawing/2014/main" id="{E483B30E-8D3A-B6D7-97B8-EEBEE7BA45F8}"/>
                  </a:ext>
                </a:extLst>
              </p:cNvPr>
              <p:cNvGrpSpPr/>
              <p:nvPr/>
            </p:nvGrpSpPr>
            <p:grpSpPr>
              <a:xfrm>
                <a:off x="6766803" y="1623844"/>
                <a:ext cx="29081" cy="429768"/>
                <a:chOff x="3485123" y="1621164"/>
                <a:chExt cx="29081" cy="429768"/>
              </a:xfrm>
            </p:grpSpPr>
            <p:cxnSp>
              <p:nvCxnSpPr>
                <p:cNvPr id="337" name="Straight Connector 336">
                  <a:extLst>
                    <a:ext uri="{FF2B5EF4-FFF2-40B4-BE49-F238E27FC236}">
                      <a16:creationId xmlns:a16="http://schemas.microsoft.com/office/drawing/2014/main" id="{5F8AE694-72A5-449C-057C-E6E0D5AFF40A}"/>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362" name="Oval 361">
                  <a:extLst>
                    <a:ext uri="{FF2B5EF4-FFF2-40B4-BE49-F238E27FC236}">
                      <a16:creationId xmlns:a16="http://schemas.microsoft.com/office/drawing/2014/main" id="{0C31883D-A5F0-8FFA-49F1-67B0517288AD}"/>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sp>
          <p:nvSpPr>
            <p:cNvPr id="505" name="TextBox 504">
              <a:extLst>
                <a:ext uri="{FF2B5EF4-FFF2-40B4-BE49-F238E27FC236}">
                  <a16:creationId xmlns:a16="http://schemas.microsoft.com/office/drawing/2014/main" id="{6614FE70-BCEF-E675-5438-F47BBDE12EFD}"/>
                </a:ext>
              </a:extLst>
            </p:cNvPr>
            <p:cNvSpPr txBox="1"/>
            <p:nvPr/>
          </p:nvSpPr>
          <p:spPr>
            <a:xfrm>
              <a:off x="638533" y="584200"/>
              <a:ext cx="364202" cy="307777"/>
            </a:xfrm>
            <a:prstGeom prst="rect">
              <a:avLst/>
            </a:prstGeom>
            <a:noFill/>
          </p:spPr>
          <p:txBody>
            <a:bodyPr wrap="none" rtlCol="0" anchor="ctr">
              <a:spAutoFit/>
            </a:bodyPr>
            <a:lstStyle/>
            <a:p>
              <a:pPr algn="ctr"/>
              <a:r>
                <a:rPr lang="en-US" dirty="0"/>
                <a:t>…</a:t>
              </a:r>
            </a:p>
          </p:txBody>
        </p:sp>
        <p:sp>
          <p:nvSpPr>
            <p:cNvPr id="506" name="TextBox 505">
              <a:extLst>
                <a:ext uri="{FF2B5EF4-FFF2-40B4-BE49-F238E27FC236}">
                  <a16:creationId xmlns:a16="http://schemas.microsoft.com/office/drawing/2014/main" id="{27DCE72B-E6EC-6C9C-B85F-35A90E00C2D8}"/>
                </a:ext>
              </a:extLst>
            </p:cNvPr>
            <p:cNvSpPr txBox="1"/>
            <p:nvPr/>
          </p:nvSpPr>
          <p:spPr>
            <a:xfrm>
              <a:off x="3615290" y="568511"/>
              <a:ext cx="364202" cy="307777"/>
            </a:xfrm>
            <a:prstGeom prst="rect">
              <a:avLst/>
            </a:prstGeom>
            <a:noFill/>
          </p:spPr>
          <p:txBody>
            <a:bodyPr wrap="none" rtlCol="0" anchor="ctr">
              <a:spAutoFit/>
            </a:bodyPr>
            <a:lstStyle/>
            <a:p>
              <a:pPr algn="ctr"/>
              <a:r>
                <a:rPr lang="en-US" dirty="0"/>
                <a:t>…</a:t>
              </a:r>
            </a:p>
          </p:txBody>
        </p:sp>
      </p:grpSp>
      <p:grpSp>
        <p:nvGrpSpPr>
          <p:cNvPr id="414" name="Group 413">
            <a:extLst>
              <a:ext uri="{FF2B5EF4-FFF2-40B4-BE49-F238E27FC236}">
                <a16:creationId xmlns:a16="http://schemas.microsoft.com/office/drawing/2014/main" id="{9A860424-7938-DFEF-E4C7-71818B3146B8}"/>
              </a:ext>
            </a:extLst>
          </p:cNvPr>
          <p:cNvGrpSpPr/>
          <p:nvPr/>
        </p:nvGrpSpPr>
        <p:grpSpPr>
          <a:xfrm>
            <a:off x="4287435" y="873979"/>
            <a:ext cx="275040" cy="66960"/>
            <a:chOff x="4347760" y="873979"/>
            <a:chExt cx="275040" cy="66960"/>
          </a:xfrm>
        </p:grpSpPr>
        <p:sp>
          <p:nvSpPr>
            <p:cNvPr id="411" name="Oval 410">
              <a:extLst>
                <a:ext uri="{FF2B5EF4-FFF2-40B4-BE49-F238E27FC236}">
                  <a16:creationId xmlns:a16="http://schemas.microsoft.com/office/drawing/2014/main" id="{3D7E15D9-47E2-4F9B-BF9C-917AF46DB1C0}"/>
                </a:ext>
              </a:extLst>
            </p:cNvPr>
            <p:cNvSpPr/>
            <p:nvPr/>
          </p:nvSpPr>
          <p:spPr>
            <a:xfrm rot="5400000">
              <a:off x="4356743" y="864996"/>
              <a:ext cx="66960" cy="84925"/>
            </a:xfrm>
            <a:prstGeom prst="ellipse">
              <a:avLst/>
            </a:prstGeom>
            <a:solidFill>
              <a:srgbClr val="00B05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413" name="Straight Arrow Connector 412">
              <a:extLst>
                <a:ext uri="{FF2B5EF4-FFF2-40B4-BE49-F238E27FC236}">
                  <a16:creationId xmlns:a16="http://schemas.microsoft.com/office/drawing/2014/main" id="{0FF648DC-157A-CFC0-A6BA-CF923CD62A4C}"/>
                </a:ext>
              </a:extLst>
            </p:cNvPr>
            <p:cNvCxnSpPr>
              <a:stCxn id="411" idx="0"/>
            </p:cNvCxnSpPr>
            <p:nvPr/>
          </p:nvCxnSpPr>
          <p:spPr>
            <a:xfrm flipV="1">
              <a:off x="4432686" y="907458"/>
              <a:ext cx="190114"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DF6AABC3-E164-8C4D-864E-EA19571DA90D}"/>
              </a:ext>
            </a:extLst>
          </p:cNvPr>
          <p:cNvGrpSpPr/>
          <p:nvPr/>
        </p:nvGrpSpPr>
        <p:grpSpPr>
          <a:xfrm rot="10800000">
            <a:off x="4673497" y="880385"/>
            <a:ext cx="275040" cy="66960"/>
            <a:chOff x="4347760" y="873979"/>
            <a:chExt cx="275040" cy="66960"/>
          </a:xfrm>
        </p:grpSpPr>
        <p:sp>
          <p:nvSpPr>
            <p:cNvPr id="416" name="Oval 415">
              <a:extLst>
                <a:ext uri="{FF2B5EF4-FFF2-40B4-BE49-F238E27FC236}">
                  <a16:creationId xmlns:a16="http://schemas.microsoft.com/office/drawing/2014/main" id="{463E8845-A5D7-4B97-AAA8-C5119F504494}"/>
                </a:ext>
              </a:extLst>
            </p:cNvPr>
            <p:cNvSpPr/>
            <p:nvPr/>
          </p:nvSpPr>
          <p:spPr>
            <a:xfrm rot="5400000">
              <a:off x="4356743" y="864996"/>
              <a:ext cx="66960" cy="84925"/>
            </a:xfrm>
            <a:prstGeom prst="ellipse">
              <a:avLst/>
            </a:prstGeom>
            <a:solidFill>
              <a:srgbClr val="00B05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417" name="Straight Arrow Connector 416">
              <a:extLst>
                <a:ext uri="{FF2B5EF4-FFF2-40B4-BE49-F238E27FC236}">
                  <a16:creationId xmlns:a16="http://schemas.microsoft.com/office/drawing/2014/main" id="{C7BA9B36-E1B8-3744-4EC7-04476816D62D}"/>
                </a:ext>
              </a:extLst>
            </p:cNvPr>
            <p:cNvCxnSpPr>
              <a:stCxn id="416" idx="0"/>
            </p:cNvCxnSpPr>
            <p:nvPr/>
          </p:nvCxnSpPr>
          <p:spPr>
            <a:xfrm flipV="1">
              <a:off x="4432686" y="907458"/>
              <a:ext cx="190114"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418" name="TextBox 417">
            <a:extLst>
              <a:ext uri="{FF2B5EF4-FFF2-40B4-BE49-F238E27FC236}">
                <a16:creationId xmlns:a16="http://schemas.microsoft.com/office/drawing/2014/main" id="{87AF49E5-0C0A-1BD9-D250-8DEE0B2313FD}"/>
              </a:ext>
            </a:extLst>
          </p:cNvPr>
          <p:cNvSpPr txBox="1"/>
          <p:nvPr/>
        </p:nvSpPr>
        <p:spPr>
          <a:xfrm>
            <a:off x="-15373" y="1011249"/>
            <a:ext cx="881973" cy="261610"/>
          </a:xfrm>
          <a:prstGeom prst="rect">
            <a:avLst/>
          </a:prstGeom>
          <a:noFill/>
        </p:spPr>
        <p:txBody>
          <a:bodyPr wrap="none" rtlCol="0">
            <a:spAutoFit/>
          </a:bodyPr>
          <a:lstStyle/>
          <a:p>
            <a:r>
              <a:rPr lang="en-US" sz="1100" dirty="0"/>
              <a:t>Generation</a:t>
            </a:r>
          </a:p>
        </p:txBody>
      </p:sp>
      <p:sp>
        <p:nvSpPr>
          <p:cNvPr id="419" name="TextBox 418">
            <a:extLst>
              <a:ext uri="{FF2B5EF4-FFF2-40B4-BE49-F238E27FC236}">
                <a16:creationId xmlns:a16="http://schemas.microsoft.com/office/drawing/2014/main" id="{550CBF5B-80C7-0CE2-FFDC-402A6B7DCEF8}"/>
              </a:ext>
            </a:extLst>
          </p:cNvPr>
          <p:cNvSpPr txBox="1"/>
          <p:nvPr/>
        </p:nvSpPr>
        <p:spPr>
          <a:xfrm>
            <a:off x="8311022" y="1011249"/>
            <a:ext cx="881973" cy="261610"/>
          </a:xfrm>
          <a:prstGeom prst="rect">
            <a:avLst/>
          </a:prstGeom>
          <a:noFill/>
        </p:spPr>
        <p:txBody>
          <a:bodyPr wrap="none" rtlCol="0">
            <a:spAutoFit/>
          </a:bodyPr>
          <a:lstStyle/>
          <a:p>
            <a:r>
              <a:rPr lang="en-US" sz="1100" dirty="0"/>
              <a:t>Generation</a:t>
            </a:r>
          </a:p>
        </p:txBody>
      </p:sp>
      <p:sp>
        <p:nvSpPr>
          <p:cNvPr id="420" name="TextBox 419">
            <a:extLst>
              <a:ext uri="{FF2B5EF4-FFF2-40B4-BE49-F238E27FC236}">
                <a16:creationId xmlns:a16="http://schemas.microsoft.com/office/drawing/2014/main" id="{BA19DB96-1CDB-8155-410B-C881DE76E601}"/>
              </a:ext>
            </a:extLst>
          </p:cNvPr>
          <p:cNvSpPr txBox="1"/>
          <p:nvPr/>
        </p:nvSpPr>
        <p:spPr>
          <a:xfrm>
            <a:off x="1730292" y="1011249"/>
            <a:ext cx="962123" cy="261610"/>
          </a:xfrm>
          <a:prstGeom prst="rect">
            <a:avLst/>
          </a:prstGeom>
          <a:noFill/>
        </p:spPr>
        <p:txBody>
          <a:bodyPr wrap="none" rtlCol="0">
            <a:spAutoFit/>
          </a:bodyPr>
          <a:lstStyle/>
          <a:p>
            <a:pPr algn="ctr"/>
            <a:r>
              <a:rPr lang="en-US" sz="1100" dirty="0"/>
              <a:t>Acceleration</a:t>
            </a:r>
          </a:p>
        </p:txBody>
      </p:sp>
      <p:sp>
        <p:nvSpPr>
          <p:cNvPr id="421" name="TextBox 420">
            <a:extLst>
              <a:ext uri="{FF2B5EF4-FFF2-40B4-BE49-F238E27FC236}">
                <a16:creationId xmlns:a16="http://schemas.microsoft.com/office/drawing/2014/main" id="{AB60CC56-8E59-AA7A-2F1E-137688DAAD60}"/>
              </a:ext>
            </a:extLst>
          </p:cNvPr>
          <p:cNvSpPr txBox="1"/>
          <p:nvPr/>
        </p:nvSpPr>
        <p:spPr>
          <a:xfrm>
            <a:off x="6246574" y="1011249"/>
            <a:ext cx="962123" cy="261610"/>
          </a:xfrm>
          <a:prstGeom prst="rect">
            <a:avLst/>
          </a:prstGeom>
          <a:noFill/>
        </p:spPr>
        <p:txBody>
          <a:bodyPr wrap="none" rtlCol="0">
            <a:spAutoFit/>
          </a:bodyPr>
          <a:lstStyle/>
          <a:p>
            <a:pPr algn="ctr"/>
            <a:r>
              <a:rPr lang="en-US" sz="1100" dirty="0"/>
              <a:t>Acceleration</a:t>
            </a:r>
          </a:p>
        </p:txBody>
      </p:sp>
      <p:sp>
        <p:nvSpPr>
          <p:cNvPr id="422" name="TextBox 421">
            <a:extLst>
              <a:ext uri="{FF2B5EF4-FFF2-40B4-BE49-F238E27FC236}">
                <a16:creationId xmlns:a16="http://schemas.microsoft.com/office/drawing/2014/main" id="{ECEF463B-6D41-C4B9-30B2-2C754565DB95}"/>
              </a:ext>
            </a:extLst>
          </p:cNvPr>
          <p:cNvSpPr txBox="1"/>
          <p:nvPr/>
        </p:nvSpPr>
        <p:spPr>
          <a:xfrm>
            <a:off x="4019809" y="1011249"/>
            <a:ext cx="1188147" cy="261610"/>
          </a:xfrm>
          <a:prstGeom prst="rect">
            <a:avLst/>
          </a:prstGeom>
          <a:noFill/>
        </p:spPr>
        <p:txBody>
          <a:bodyPr wrap="none" rtlCol="0">
            <a:spAutoFit/>
          </a:bodyPr>
          <a:lstStyle/>
          <a:p>
            <a:pPr algn="ctr"/>
            <a:r>
              <a:rPr lang="en-US" sz="1100" dirty="0"/>
              <a:t>Beams crossing</a:t>
            </a:r>
          </a:p>
        </p:txBody>
      </p:sp>
      <p:sp>
        <p:nvSpPr>
          <p:cNvPr id="425" name="TextBox 424">
            <a:extLst>
              <a:ext uri="{FF2B5EF4-FFF2-40B4-BE49-F238E27FC236}">
                <a16:creationId xmlns:a16="http://schemas.microsoft.com/office/drawing/2014/main" id="{462F9F16-916B-86DF-659C-4AC921DA48F0}"/>
              </a:ext>
            </a:extLst>
          </p:cNvPr>
          <p:cNvSpPr txBox="1"/>
          <p:nvPr/>
        </p:nvSpPr>
        <p:spPr>
          <a:xfrm>
            <a:off x="131821" y="4524304"/>
            <a:ext cx="9085045" cy="461665"/>
          </a:xfrm>
          <a:prstGeom prst="rect">
            <a:avLst/>
          </a:prstGeom>
          <a:noFill/>
        </p:spPr>
        <p:txBody>
          <a:bodyPr wrap="square" rtlCol="0">
            <a:spAutoFit/>
          </a:bodyPr>
          <a:lstStyle/>
          <a:p>
            <a:r>
              <a:rPr lang="en-US" sz="1200" dirty="0"/>
              <a:t>*M. </a:t>
            </a:r>
            <a:r>
              <a:rPr lang="en-US" sz="1200" dirty="0" err="1"/>
              <a:t>Thévenet</a:t>
            </a:r>
            <a:r>
              <a:rPr lang="en-US" sz="1200" dirty="0"/>
              <a:t>, “LASY: an open-source Python library for easy interfacing of laser pulses between experiments and simulations”, Poster session, Tue., September 19, 2023, EAAC23.</a:t>
            </a:r>
          </a:p>
        </p:txBody>
      </p:sp>
      <p:grpSp>
        <p:nvGrpSpPr>
          <p:cNvPr id="20" name="Group 19">
            <a:extLst>
              <a:ext uri="{FF2B5EF4-FFF2-40B4-BE49-F238E27FC236}">
                <a16:creationId xmlns:a16="http://schemas.microsoft.com/office/drawing/2014/main" id="{EBFAA871-20D2-115F-35E9-08CA3054EFF0}"/>
              </a:ext>
            </a:extLst>
          </p:cNvPr>
          <p:cNvGrpSpPr/>
          <p:nvPr/>
        </p:nvGrpSpPr>
        <p:grpSpPr>
          <a:xfrm>
            <a:off x="263330" y="1272859"/>
            <a:ext cx="2613230" cy="1427159"/>
            <a:chOff x="263330" y="1272859"/>
            <a:chExt cx="2613230" cy="1427159"/>
          </a:xfrm>
        </p:grpSpPr>
        <p:sp>
          <p:nvSpPr>
            <p:cNvPr id="424" name="TextBox 423">
              <a:extLst>
                <a:ext uri="{FF2B5EF4-FFF2-40B4-BE49-F238E27FC236}">
                  <a16:creationId xmlns:a16="http://schemas.microsoft.com/office/drawing/2014/main" id="{CF31E892-F627-E924-D685-F6C6CD51B8FD}"/>
                </a:ext>
              </a:extLst>
            </p:cNvPr>
            <p:cNvSpPr txBox="1"/>
            <p:nvPr/>
          </p:nvSpPr>
          <p:spPr>
            <a:xfrm>
              <a:off x="263330" y="1622800"/>
              <a:ext cx="2613230" cy="1077218"/>
            </a:xfrm>
            <a:prstGeom prst="rect">
              <a:avLst/>
            </a:prstGeom>
            <a:solidFill>
              <a:schemeClr val="accent5">
                <a:lumMod val="20000"/>
                <a:lumOff val="80000"/>
              </a:schemeClr>
            </a:solidFill>
            <a:ln>
              <a:solidFill>
                <a:schemeClr val="tx1"/>
              </a:solidFill>
            </a:ln>
            <a:effectLst>
              <a:outerShdw blurRad="175279" dist="89531" dir="2700000" algn="tl" rotWithShape="0">
                <a:prstClr val="black">
                  <a:alpha val="40000"/>
                </a:prstClr>
              </a:outerShdw>
            </a:effectLst>
          </p:spPr>
          <p:txBody>
            <a:bodyPr wrap="square">
              <a:spAutoFit/>
            </a:bodyPr>
            <a:lstStyle/>
            <a:p>
              <a:pPr algn="ctr"/>
              <a:r>
                <a:rPr lang="en-US" sz="1600" b="1" dirty="0">
                  <a:solidFill>
                    <a:schemeClr val="accent1">
                      <a:lumMod val="50000"/>
                    </a:schemeClr>
                  </a:solidFill>
                  <a:latin typeface="Helvetica" pitchFamily="2" charset="0"/>
                </a:rPr>
                <a:t>Generation</a:t>
              </a:r>
            </a:p>
            <a:p>
              <a:pPr algn="ctr"/>
              <a:r>
                <a:rPr lang="en-US" sz="1600" dirty="0">
                  <a:solidFill>
                    <a:schemeClr val="accent1">
                      <a:lumMod val="50000"/>
                    </a:schemeClr>
                  </a:solidFill>
                  <a:latin typeface="Helvetica" pitchFamily="2" charset="0"/>
                </a:rPr>
                <a:t>Full PIC in the lab frame or moderate boosted frame relativistic factor (e.g., </a:t>
              </a:r>
              <a:r>
                <a:rPr lang="en-US" sz="1600" dirty="0">
                  <a:solidFill>
                    <a:schemeClr val="accent1">
                      <a:lumMod val="50000"/>
                    </a:schemeClr>
                  </a:solidFill>
                  <a:latin typeface="Symbol" pitchFamily="2" charset="2"/>
                </a:rPr>
                <a:t>g</a:t>
              </a:r>
              <a:r>
                <a:rPr lang="en-US" sz="1600" dirty="0">
                  <a:solidFill>
                    <a:schemeClr val="accent1">
                      <a:lumMod val="50000"/>
                    </a:schemeClr>
                  </a:solidFill>
                  <a:latin typeface="Helvetica" pitchFamily="2" charset="0"/>
                </a:rPr>
                <a:t>=5)</a:t>
              </a:r>
            </a:p>
          </p:txBody>
        </p:sp>
        <p:cxnSp>
          <p:nvCxnSpPr>
            <p:cNvPr id="3" name="Straight Connector 2">
              <a:extLst>
                <a:ext uri="{FF2B5EF4-FFF2-40B4-BE49-F238E27FC236}">
                  <a16:creationId xmlns:a16="http://schemas.microsoft.com/office/drawing/2014/main" id="{CAEB4909-73EA-DF88-9E67-F50E6D8A9C89}"/>
                </a:ext>
              </a:extLst>
            </p:cNvPr>
            <p:cNvCxnSpPr>
              <a:stCxn id="424" idx="0"/>
              <a:endCxn id="418" idx="2"/>
            </p:cNvCxnSpPr>
            <p:nvPr/>
          </p:nvCxnSpPr>
          <p:spPr>
            <a:xfrm flipH="1" flipV="1">
              <a:off x="425614" y="1272859"/>
              <a:ext cx="1144331" cy="34994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49241BA6-4DA0-5A13-9F45-6768F4BA525F}"/>
              </a:ext>
            </a:extLst>
          </p:cNvPr>
          <p:cNvGrpSpPr/>
          <p:nvPr/>
        </p:nvGrpSpPr>
        <p:grpSpPr>
          <a:xfrm>
            <a:off x="2211354" y="1272859"/>
            <a:ext cx="3681472" cy="1427159"/>
            <a:chOff x="2211354" y="1272859"/>
            <a:chExt cx="3681472" cy="1427159"/>
          </a:xfrm>
        </p:grpSpPr>
        <p:sp>
          <p:nvSpPr>
            <p:cNvPr id="4" name="TextBox 3">
              <a:extLst>
                <a:ext uri="{FF2B5EF4-FFF2-40B4-BE49-F238E27FC236}">
                  <a16:creationId xmlns:a16="http://schemas.microsoft.com/office/drawing/2014/main" id="{572B3588-4AB5-1FA3-30E9-F01F4E41F677}"/>
                </a:ext>
              </a:extLst>
            </p:cNvPr>
            <p:cNvSpPr txBox="1"/>
            <p:nvPr/>
          </p:nvSpPr>
          <p:spPr>
            <a:xfrm>
              <a:off x="3279596" y="1622800"/>
              <a:ext cx="2613230" cy="1077218"/>
            </a:xfrm>
            <a:prstGeom prst="rect">
              <a:avLst/>
            </a:prstGeom>
            <a:solidFill>
              <a:schemeClr val="accent1">
                <a:lumMod val="20000"/>
                <a:lumOff val="80000"/>
              </a:schemeClr>
            </a:solidFill>
            <a:ln>
              <a:solidFill>
                <a:schemeClr val="tx1"/>
              </a:solidFill>
            </a:ln>
            <a:effectLst>
              <a:outerShdw blurRad="175279" dist="89531" dir="2700000" algn="tl" rotWithShape="0">
                <a:prstClr val="black">
                  <a:alpha val="40000"/>
                </a:prstClr>
              </a:outerShdw>
            </a:effectLst>
          </p:spPr>
          <p:txBody>
            <a:bodyPr wrap="square">
              <a:spAutoFit/>
            </a:bodyPr>
            <a:lstStyle/>
            <a:p>
              <a:pPr algn="ctr"/>
              <a:r>
                <a:rPr lang="en-US" sz="1600" b="1" dirty="0">
                  <a:solidFill>
                    <a:schemeClr val="accent1">
                      <a:lumMod val="50000"/>
                    </a:schemeClr>
                  </a:solidFill>
                  <a:latin typeface="Helvetica" pitchFamily="2" charset="0"/>
                </a:rPr>
                <a:t>Acceleration </a:t>
              </a:r>
            </a:p>
            <a:p>
              <a:pPr algn="ctr"/>
              <a:r>
                <a:rPr lang="en-US" sz="1600" dirty="0">
                  <a:solidFill>
                    <a:schemeClr val="accent1">
                      <a:lumMod val="50000"/>
                    </a:schemeClr>
                  </a:solidFill>
                  <a:latin typeface="Helvetica" pitchFamily="2" charset="0"/>
                </a:rPr>
                <a:t>Full PIC in high boosted frame relativistic factor (e.g., g=60) or quasistatic</a:t>
              </a:r>
            </a:p>
          </p:txBody>
        </p:sp>
        <p:cxnSp>
          <p:nvCxnSpPr>
            <p:cNvPr id="6" name="Straight Connector 5">
              <a:extLst>
                <a:ext uri="{FF2B5EF4-FFF2-40B4-BE49-F238E27FC236}">
                  <a16:creationId xmlns:a16="http://schemas.microsoft.com/office/drawing/2014/main" id="{23849DC8-DE24-0110-A58B-49B189AA0C60}"/>
                </a:ext>
              </a:extLst>
            </p:cNvPr>
            <p:cNvCxnSpPr>
              <a:cxnSpLocks/>
              <a:stCxn id="4" idx="0"/>
              <a:endCxn id="420" idx="2"/>
            </p:cNvCxnSpPr>
            <p:nvPr/>
          </p:nvCxnSpPr>
          <p:spPr>
            <a:xfrm flipH="1" flipV="1">
              <a:off x="2211354" y="1272859"/>
              <a:ext cx="2374857" cy="34994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DD44D7C-AC58-3A49-553F-1CCA242E6178}"/>
              </a:ext>
            </a:extLst>
          </p:cNvPr>
          <p:cNvGrpSpPr/>
          <p:nvPr/>
        </p:nvGrpSpPr>
        <p:grpSpPr>
          <a:xfrm>
            <a:off x="4613883" y="1272859"/>
            <a:ext cx="4295210" cy="1427159"/>
            <a:chOff x="4613883" y="1272859"/>
            <a:chExt cx="4295210" cy="1427159"/>
          </a:xfrm>
        </p:grpSpPr>
        <p:sp>
          <p:nvSpPr>
            <p:cNvPr id="5" name="TextBox 4">
              <a:extLst>
                <a:ext uri="{FF2B5EF4-FFF2-40B4-BE49-F238E27FC236}">
                  <a16:creationId xmlns:a16="http://schemas.microsoft.com/office/drawing/2014/main" id="{B88164F8-949E-D24D-B332-E712C947CA0E}"/>
                </a:ext>
              </a:extLst>
            </p:cNvPr>
            <p:cNvSpPr txBox="1"/>
            <p:nvPr/>
          </p:nvSpPr>
          <p:spPr>
            <a:xfrm>
              <a:off x="6295863" y="1622800"/>
              <a:ext cx="2613230" cy="1077218"/>
            </a:xfrm>
            <a:prstGeom prst="rect">
              <a:avLst/>
            </a:prstGeom>
            <a:solidFill>
              <a:schemeClr val="accent2">
                <a:lumMod val="20000"/>
                <a:lumOff val="80000"/>
              </a:schemeClr>
            </a:solidFill>
            <a:ln>
              <a:solidFill>
                <a:schemeClr val="tx1"/>
              </a:solidFill>
            </a:ln>
            <a:effectLst>
              <a:outerShdw blurRad="175279" dist="89531" dir="2700000" algn="tl" rotWithShape="0">
                <a:prstClr val="black">
                  <a:alpha val="40000"/>
                </a:prstClr>
              </a:outerShdw>
            </a:effectLst>
          </p:spPr>
          <p:txBody>
            <a:bodyPr wrap="square">
              <a:spAutoFit/>
            </a:bodyPr>
            <a:lstStyle/>
            <a:p>
              <a:pPr algn="ctr"/>
              <a:r>
                <a:rPr lang="en-US" sz="1600" b="1" dirty="0">
                  <a:solidFill>
                    <a:schemeClr val="accent1">
                      <a:lumMod val="50000"/>
                    </a:schemeClr>
                  </a:solidFill>
                  <a:latin typeface="Helvetica" pitchFamily="2" charset="0"/>
                </a:rPr>
                <a:t>Beam crossing</a:t>
              </a:r>
            </a:p>
            <a:p>
              <a:pPr algn="ctr"/>
              <a:r>
                <a:rPr lang="en-US" sz="1600" dirty="0">
                  <a:solidFill>
                    <a:schemeClr val="accent1">
                      <a:lumMod val="50000"/>
                    </a:schemeClr>
                  </a:solidFill>
                  <a:latin typeface="Helvetica" pitchFamily="2" charset="0"/>
                </a:rPr>
                <a:t>Full PIC in combination of beam &amp; center of mass frames</a:t>
              </a:r>
            </a:p>
          </p:txBody>
        </p:sp>
        <p:cxnSp>
          <p:nvCxnSpPr>
            <p:cNvPr id="9" name="Straight Connector 8">
              <a:extLst>
                <a:ext uri="{FF2B5EF4-FFF2-40B4-BE49-F238E27FC236}">
                  <a16:creationId xmlns:a16="http://schemas.microsoft.com/office/drawing/2014/main" id="{334CCD9E-4CCD-6C9D-99FA-C4BD0C4B2D04}"/>
                </a:ext>
              </a:extLst>
            </p:cNvPr>
            <p:cNvCxnSpPr>
              <a:cxnSpLocks/>
              <a:stCxn id="5" idx="0"/>
              <a:endCxn id="422" idx="2"/>
            </p:cNvCxnSpPr>
            <p:nvPr/>
          </p:nvCxnSpPr>
          <p:spPr>
            <a:xfrm flipH="1" flipV="1">
              <a:off x="4613883" y="1272859"/>
              <a:ext cx="2988595" cy="34994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4A1CD738-0C5B-4AA1-0BCD-40B9954F7564}"/>
              </a:ext>
            </a:extLst>
          </p:cNvPr>
          <p:cNvSpPr txBox="1"/>
          <p:nvPr/>
        </p:nvSpPr>
        <p:spPr>
          <a:xfrm>
            <a:off x="263329" y="2919663"/>
            <a:ext cx="8645764" cy="1323439"/>
          </a:xfrm>
          <a:prstGeom prst="rect">
            <a:avLst/>
          </a:prstGeom>
          <a:solidFill>
            <a:schemeClr val="bg1"/>
          </a:solidFill>
          <a:ln>
            <a:solidFill>
              <a:schemeClr val="tx1"/>
            </a:solidFill>
          </a:ln>
          <a:effectLst>
            <a:outerShdw blurRad="254299" dist="166173" dir="2700000" algn="tl" rotWithShape="0">
              <a:prstClr val="black">
                <a:alpha val="40000"/>
              </a:prstClr>
            </a:outerShdw>
          </a:effectLst>
        </p:spPr>
        <p:txBody>
          <a:bodyPr wrap="square">
            <a:spAutoFit/>
          </a:bodyPr>
          <a:lstStyle/>
          <a:p>
            <a:pPr algn="ctr"/>
            <a:r>
              <a:rPr lang="en-US" sz="1600" b="1" dirty="0">
                <a:solidFill>
                  <a:schemeClr val="accent1">
                    <a:lumMod val="50000"/>
                  </a:schemeClr>
                </a:solidFill>
              </a:rPr>
              <a:t>Connections</a:t>
            </a:r>
          </a:p>
          <a:p>
            <a:endParaRPr lang="en-US" sz="600" b="1" dirty="0">
              <a:solidFill>
                <a:schemeClr val="accent1">
                  <a:lumMod val="50000"/>
                </a:schemeClr>
              </a:solidFill>
            </a:endParaRPr>
          </a:p>
          <a:p>
            <a:pPr marL="285750" indent="-285750">
              <a:buFont typeface="Arial" panose="020B0604020202020204" pitchFamily="34" charset="0"/>
              <a:buChar char="•"/>
            </a:pPr>
            <a:r>
              <a:rPr lang="en-US" sz="1600" dirty="0">
                <a:solidFill>
                  <a:schemeClr val="accent1">
                    <a:lumMod val="50000"/>
                  </a:schemeClr>
                </a:solidFill>
              </a:rPr>
              <a:t>Record e</a:t>
            </a:r>
            <a:r>
              <a:rPr lang="en-US" sz="1600" baseline="30000" dirty="0">
                <a:solidFill>
                  <a:schemeClr val="accent1">
                    <a:lumMod val="50000"/>
                  </a:schemeClr>
                </a:solidFill>
              </a:rPr>
              <a:t>-</a:t>
            </a:r>
            <a:r>
              <a:rPr lang="en-US" sz="1600" dirty="0">
                <a:solidFill>
                  <a:schemeClr val="accent1">
                    <a:lumMod val="50000"/>
                  </a:schemeClr>
                </a:solidFill>
              </a:rPr>
              <a:t> and e</a:t>
            </a:r>
            <a:r>
              <a:rPr lang="en-US" sz="1600" baseline="30000" dirty="0">
                <a:solidFill>
                  <a:schemeClr val="accent1">
                    <a:lumMod val="50000"/>
                  </a:schemeClr>
                </a:solidFill>
              </a:rPr>
              <a:t>+</a:t>
            </a:r>
            <a:r>
              <a:rPr lang="en-US" sz="1600" dirty="0">
                <a:solidFill>
                  <a:schemeClr val="accent1">
                    <a:lumMod val="50000"/>
                  </a:schemeClr>
                </a:solidFill>
              </a:rPr>
              <a:t> beams (and fields if transition within a stage) histories at a given location.</a:t>
            </a:r>
          </a:p>
          <a:p>
            <a:pPr marL="285750" indent="-285750">
              <a:buFont typeface="Arial" panose="020B0604020202020204" pitchFamily="34" charset="0"/>
              <a:buChar char="•"/>
            </a:pPr>
            <a:endParaRPr lang="en-US" sz="600" dirty="0">
              <a:solidFill>
                <a:schemeClr val="accent1">
                  <a:lumMod val="50000"/>
                </a:schemeClr>
              </a:solidFill>
            </a:endParaRPr>
          </a:p>
          <a:p>
            <a:pPr marL="285750" indent="-285750">
              <a:buFont typeface="Arial" panose="020B0604020202020204" pitchFamily="34" charset="0"/>
              <a:buChar char="•"/>
            </a:pPr>
            <a:r>
              <a:rPr lang="en-US" sz="1600" dirty="0">
                <a:solidFill>
                  <a:schemeClr val="accent1">
                    <a:lumMod val="50000"/>
                  </a:schemeClr>
                </a:solidFill>
              </a:rPr>
              <a:t>Inject beams in next simulation; if within a stage, inject fields using (a) virtual antenna if in boosted frame full PIC, (b) LASY* library if using quasistatic.</a:t>
            </a:r>
          </a:p>
          <a:p>
            <a:pPr marL="285750" indent="-285750">
              <a:buFont typeface="Arial" panose="020B0604020202020204" pitchFamily="34" charset="0"/>
              <a:buChar char="•"/>
            </a:pPr>
            <a:endParaRPr lang="en-US" sz="400" dirty="0">
              <a:solidFill>
                <a:schemeClr val="accent1">
                  <a:lumMod val="50000"/>
                </a:schemeClr>
              </a:solidFill>
            </a:endParaRPr>
          </a:p>
        </p:txBody>
      </p:sp>
    </p:spTree>
    <p:extLst>
      <p:ext uri="{BB962C8B-B14F-4D97-AF65-F5344CB8AC3E}">
        <p14:creationId xmlns:p14="http://schemas.microsoft.com/office/powerpoint/2010/main" val="112893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Google Shape;2700;p144"/>
          <p:cNvSpPr/>
          <p:nvPr/>
        </p:nvSpPr>
        <p:spPr>
          <a:xfrm>
            <a:off x="0" y="0"/>
            <a:ext cx="9144000" cy="5143500"/>
          </a:xfrm>
          <a:prstGeom prst="rect">
            <a:avLst/>
          </a:prstGeom>
          <a:solidFill>
            <a:srgbClr val="CF6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44"/>
          <p:cNvSpPr txBox="1">
            <a:spLocks noGrp="1"/>
          </p:cNvSpPr>
          <p:nvPr>
            <p:ph type="title"/>
          </p:nvPr>
        </p:nvSpPr>
        <p:spPr>
          <a:xfrm>
            <a:off x="131825" y="1975553"/>
            <a:ext cx="8702400" cy="1295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100"/>
              <a:buNone/>
            </a:pPr>
            <a:r>
              <a:rPr lang="en" sz="4000" b="1" dirty="0">
                <a:solidFill>
                  <a:schemeClr val="lt1"/>
                </a:solidFill>
                <a:latin typeface="Avenir"/>
                <a:ea typeface="Avenir"/>
                <a:cs typeface="Avenir"/>
                <a:sym typeface="Avenir"/>
              </a:rPr>
              <a:t>Outlook: toward a </a:t>
            </a:r>
            <a:br>
              <a:rPr lang="en" sz="4000" b="1" dirty="0">
                <a:solidFill>
                  <a:schemeClr val="lt1"/>
                </a:solidFill>
                <a:latin typeface="Avenir"/>
                <a:ea typeface="Avenir"/>
                <a:cs typeface="Avenir"/>
                <a:sym typeface="Avenir"/>
              </a:rPr>
            </a:br>
            <a:r>
              <a:rPr lang="en" sz="4000" b="1" dirty="0">
                <a:solidFill>
                  <a:schemeClr val="lt1"/>
                </a:solidFill>
                <a:latin typeface="Avenir"/>
                <a:ea typeface="Avenir"/>
                <a:cs typeface="Avenir"/>
                <a:sym typeface="Avenir"/>
              </a:rPr>
              <a:t>community ecosystem</a:t>
            </a:r>
            <a:endParaRPr sz="4000" b="1" dirty="0">
              <a:solidFill>
                <a:schemeClr val="lt1"/>
              </a:solidFill>
              <a:latin typeface="Avenir"/>
              <a:ea typeface="Avenir"/>
              <a:cs typeface="Avenir"/>
              <a:sym typeface="Avenir"/>
            </a:endParaRPr>
          </a:p>
          <a:p>
            <a:pPr marL="0" lvl="0" indent="0" algn="l" rtl="0">
              <a:lnSpc>
                <a:spcPct val="90000"/>
              </a:lnSpc>
              <a:spcBef>
                <a:spcPts val="0"/>
              </a:spcBef>
              <a:spcAft>
                <a:spcPts val="0"/>
              </a:spcAft>
              <a:buNone/>
            </a:pPr>
            <a:endParaRPr sz="4000" b="1"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205869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73152" y="-9878"/>
            <a:ext cx="9070847"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err="1"/>
              <a:t>WarpX</a:t>
            </a:r>
            <a:r>
              <a:rPr lang="en-US" dirty="0"/>
              <a:t> is part of the </a:t>
            </a:r>
            <a:r>
              <a:rPr lang="en-US" b="1" i="1" dirty="0">
                <a:solidFill>
                  <a:srgbClr val="C00000"/>
                </a:solidFill>
              </a:rPr>
              <a:t>B</a:t>
            </a:r>
            <a:r>
              <a:rPr lang="en-US" dirty="0"/>
              <a:t>eam </a:t>
            </a:r>
            <a:r>
              <a:rPr lang="en-US" dirty="0" err="1"/>
              <a:t>p</a:t>
            </a:r>
            <a:r>
              <a:rPr lang="en-US" b="1" i="1" dirty="0" err="1">
                <a:solidFill>
                  <a:srgbClr val="C00000"/>
                </a:solidFill>
              </a:rPr>
              <a:t>L</a:t>
            </a:r>
            <a:r>
              <a:rPr lang="en-US" dirty="0" err="1"/>
              <a:t>asma</a:t>
            </a:r>
            <a:r>
              <a:rPr lang="en-US" dirty="0"/>
              <a:t> &amp; </a:t>
            </a:r>
            <a:r>
              <a:rPr lang="en-US" b="1" i="1" dirty="0">
                <a:solidFill>
                  <a:srgbClr val="C00000"/>
                </a:solidFill>
              </a:rPr>
              <a:t>A</a:t>
            </a:r>
            <a:r>
              <a:rPr lang="en-US" dirty="0"/>
              <a:t>ccelerator </a:t>
            </a:r>
            <a:r>
              <a:rPr lang="en-US" b="1" i="1" dirty="0">
                <a:solidFill>
                  <a:srgbClr val="C00000"/>
                </a:solidFill>
              </a:rPr>
              <a:t>S</a:t>
            </a:r>
            <a:r>
              <a:rPr lang="en-US" dirty="0"/>
              <a:t>imulation </a:t>
            </a:r>
            <a:r>
              <a:rPr lang="en-US" b="1" i="1" dirty="0">
                <a:solidFill>
                  <a:srgbClr val="C00000"/>
                </a:solidFill>
              </a:rPr>
              <a:t>T</a:t>
            </a:r>
            <a:r>
              <a:rPr lang="en-US" dirty="0"/>
              <a:t>oolkit</a:t>
            </a:r>
            <a:endParaRPr dirty="0"/>
          </a:p>
        </p:txBody>
      </p:sp>
      <p:pic>
        <p:nvPicPr>
          <p:cNvPr id="2" name="Google Shape;190;p2" descr="Logo&#10;&#10;Description automatically generated">
            <a:extLst>
              <a:ext uri="{FF2B5EF4-FFF2-40B4-BE49-F238E27FC236}">
                <a16:creationId xmlns:a16="http://schemas.microsoft.com/office/drawing/2014/main" id="{70AC7FAD-36D2-3F10-A90F-D427F08C93F9}"/>
              </a:ext>
            </a:extLst>
          </p:cNvPr>
          <p:cNvPicPr preferRelativeResize="0">
            <a:picLocks noChangeAspect="1"/>
          </p:cNvPicPr>
          <p:nvPr/>
        </p:nvPicPr>
        <p:blipFill rotWithShape="1">
          <a:blip r:embed="rId3">
            <a:alphaModFix/>
          </a:blip>
          <a:srcRect t="16931" b="5651"/>
          <a:stretch/>
        </p:blipFill>
        <p:spPr>
          <a:xfrm>
            <a:off x="3743838" y="712274"/>
            <a:ext cx="3722757" cy="1621067"/>
          </a:xfrm>
          <a:prstGeom prst="rect">
            <a:avLst/>
          </a:prstGeom>
          <a:noFill/>
          <a:ln>
            <a:noFill/>
          </a:ln>
          <a:effectLst>
            <a:outerShdw blurRad="57150" dist="19050" dir="5400000" algn="bl" rotWithShape="0">
              <a:srgbClr val="000000">
                <a:alpha val="50000"/>
              </a:srgbClr>
            </a:outerShdw>
          </a:effectLst>
        </p:spPr>
      </p:pic>
      <p:grpSp>
        <p:nvGrpSpPr>
          <p:cNvPr id="61" name="Group 60">
            <a:extLst>
              <a:ext uri="{FF2B5EF4-FFF2-40B4-BE49-F238E27FC236}">
                <a16:creationId xmlns:a16="http://schemas.microsoft.com/office/drawing/2014/main" id="{50FE2776-7387-52B1-2E63-50332F350219}"/>
              </a:ext>
            </a:extLst>
          </p:cNvPr>
          <p:cNvGrpSpPr/>
          <p:nvPr/>
        </p:nvGrpSpPr>
        <p:grpSpPr>
          <a:xfrm>
            <a:off x="762362" y="822943"/>
            <a:ext cx="3948688" cy="3817161"/>
            <a:chOff x="221826" y="840225"/>
            <a:chExt cx="3948688" cy="3817161"/>
          </a:xfrm>
        </p:grpSpPr>
        <p:sp>
          <p:nvSpPr>
            <p:cNvPr id="32" name="Google Shape;192;p2">
              <a:extLst>
                <a:ext uri="{FF2B5EF4-FFF2-40B4-BE49-F238E27FC236}">
                  <a16:creationId xmlns:a16="http://schemas.microsoft.com/office/drawing/2014/main" id="{9269A501-B5C8-64AA-5E87-3CF0569DB5D1}"/>
                </a:ext>
              </a:extLst>
            </p:cNvPr>
            <p:cNvSpPr txBox="1"/>
            <p:nvPr/>
          </p:nvSpPr>
          <p:spPr>
            <a:xfrm>
              <a:off x="3355550" y="3233836"/>
              <a:ext cx="814964" cy="315507"/>
            </a:xfrm>
            <a:prstGeom prst="rect">
              <a:avLst/>
            </a:prstGeom>
            <a:noFill/>
            <a:ln>
              <a:noFill/>
            </a:ln>
          </p:spPr>
          <p:txBody>
            <a:bodyPr spcFirstLastPara="1" wrap="square" lIns="30475" tIns="30475" rIns="30475" bIns="30475" anchor="t" anchorCtr="0">
              <a:noAutofit/>
            </a:bodyPr>
            <a:lstStyle/>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a:t>
              </a:r>
              <a:endParaRPr lang="en-US" sz="2000"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2000"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2000" dirty="0">
                <a:solidFill>
                  <a:srgbClr val="2C365E"/>
                </a:solidFill>
              </a:endParaRPr>
            </a:p>
          </p:txBody>
        </p:sp>
        <p:grpSp>
          <p:nvGrpSpPr>
            <p:cNvPr id="60" name="Group 59">
              <a:extLst>
                <a:ext uri="{FF2B5EF4-FFF2-40B4-BE49-F238E27FC236}">
                  <a16:creationId xmlns:a16="http://schemas.microsoft.com/office/drawing/2014/main" id="{AC693A64-749A-FF43-C9FA-C903A311B872}"/>
                </a:ext>
              </a:extLst>
            </p:cNvPr>
            <p:cNvGrpSpPr/>
            <p:nvPr/>
          </p:nvGrpSpPr>
          <p:grpSpPr>
            <a:xfrm>
              <a:off x="221826" y="840225"/>
              <a:ext cx="3076984" cy="3817161"/>
              <a:chOff x="221826" y="840225"/>
              <a:chExt cx="3076984" cy="3817161"/>
            </a:xfrm>
          </p:grpSpPr>
          <p:sp>
            <p:nvSpPr>
              <p:cNvPr id="3" name="Google Shape;192;p2">
                <a:extLst>
                  <a:ext uri="{FF2B5EF4-FFF2-40B4-BE49-F238E27FC236}">
                    <a16:creationId xmlns:a16="http://schemas.microsoft.com/office/drawing/2014/main" id="{436CB970-28EC-870D-37AB-C4B096BBD04A}"/>
                  </a:ext>
                </a:extLst>
              </p:cNvPr>
              <p:cNvSpPr txBox="1"/>
              <p:nvPr/>
            </p:nvSpPr>
            <p:spPr>
              <a:xfrm>
                <a:off x="221826" y="840225"/>
                <a:ext cx="2178976" cy="3817161"/>
              </a:xfrm>
              <a:prstGeom prst="rect">
                <a:avLst/>
              </a:prstGeom>
              <a:noFill/>
              <a:ln>
                <a:noFill/>
              </a:ln>
            </p:spPr>
            <p:txBody>
              <a:bodyPr spcFirstLastPara="1" wrap="square" lIns="30475" tIns="30475" rIns="30475" bIns="30475" anchor="t" anchorCtr="0">
                <a:noAutofit/>
              </a:bodyPr>
              <a:lstStyle/>
              <a:p>
                <a:pPr marL="0" marR="0" lvl="0" indent="0" algn="l" rtl="0">
                  <a:lnSpc>
                    <a:spcPct val="100000"/>
                  </a:lnSpc>
                  <a:spcBef>
                    <a:spcPts val="0"/>
                  </a:spcBef>
                  <a:spcAft>
                    <a:spcPts val="0"/>
                  </a:spcAft>
                  <a:buClr>
                    <a:srgbClr val="2C365E"/>
                  </a:buClr>
                  <a:buSzPts val="6600"/>
                  <a:buFont typeface="Arial"/>
                  <a:buNone/>
                </a:pPr>
                <a:r>
                  <a:rPr lang="en-US" sz="2000" b="1" dirty="0">
                    <a:solidFill>
                      <a:srgbClr val="C00000"/>
                    </a:solidFill>
                  </a:rPr>
                  <a:t>Applications:</a:t>
                </a:r>
              </a:p>
              <a:p>
                <a:pPr marR="0" lvl="0" algn="l" rtl="0">
                  <a:lnSpc>
                    <a:spcPct val="100000"/>
                  </a:lnSpc>
                  <a:spcBef>
                    <a:spcPts val="0"/>
                  </a:spcBef>
                  <a:spcAft>
                    <a:spcPts val="0"/>
                  </a:spcAft>
                  <a:buClr>
                    <a:srgbClr val="2C365E"/>
                  </a:buClr>
                  <a:buSzPts val="6600"/>
                </a:pPr>
                <a:r>
                  <a:rPr lang="en-US" sz="2000" b="1" dirty="0">
                    <a:solidFill>
                      <a:srgbClr val="00B050"/>
                    </a:solidFill>
                  </a:rPr>
                  <a:t>- BeamBeam3D</a:t>
                </a:r>
              </a:p>
              <a:p>
                <a:pPr marL="0" marR="0" lvl="0" indent="0" algn="l" rtl="0">
                  <a:lnSpc>
                    <a:spcPct val="100000"/>
                  </a:lnSpc>
                  <a:spcBef>
                    <a:spcPts val="0"/>
                  </a:spcBef>
                  <a:spcAft>
                    <a:spcPts val="0"/>
                  </a:spcAft>
                  <a:buClr>
                    <a:srgbClr val="2C365E"/>
                  </a:buClr>
                  <a:buSzPts val="6600"/>
                  <a:buFont typeface="Arial"/>
                  <a:buNone/>
                </a:pPr>
                <a:r>
                  <a:rPr lang="en-US" sz="2000" dirty="0">
                    <a:solidFill>
                      <a:srgbClr val="00B050"/>
                    </a:solidFill>
                  </a:rPr>
                  <a:t>- </a:t>
                </a:r>
                <a:r>
                  <a:rPr lang="en-US" sz="2000" b="1" dirty="0">
                    <a:solidFill>
                      <a:srgbClr val="00B050"/>
                    </a:solidFill>
                  </a:rPr>
                  <a:t>FBPIC</a:t>
                </a:r>
                <a:endParaRPr sz="1050" b="1" dirty="0">
                  <a:solidFill>
                    <a:srgbClr val="00B050"/>
                  </a:solidFill>
                </a:endParaRPr>
              </a:p>
              <a:p>
                <a:pPr marL="0" marR="0" lvl="0" indent="0" algn="l" rtl="0">
                  <a:lnSpc>
                    <a:spcPct val="100000"/>
                  </a:lnSpc>
                  <a:spcBef>
                    <a:spcPts val="0"/>
                  </a:spcBef>
                  <a:spcAft>
                    <a:spcPts val="0"/>
                  </a:spcAft>
                  <a:buClr>
                    <a:srgbClr val="2C365E"/>
                  </a:buClr>
                  <a:buSzPts val="6600"/>
                  <a:buFont typeface="Arial"/>
                  <a:buNone/>
                </a:pPr>
                <a:r>
                  <a:rPr lang="en-US" sz="2000" b="1" dirty="0">
                    <a:solidFill>
                      <a:srgbClr val="00B050"/>
                    </a:solidFill>
                  </a:rPr>
                  <a:t>- </a:t>
                </a:r>
                <a:r>
                  <a:rPr lang="en-US" sz="2000" b="1" dirty="0" err="1">
                    <a:solidFill>
                      <a:srgbClr val="00B050"/>
                    </a:solidFill>
                  </a:rPr>
                  <a:t>HiPACE</a:t>
                </a:r>
                <a:r>
                  <a:rPr lang="en-US" sz="2000" b="1" dirty="0">
                    <a:solidFill>
                      <a:srgbClr val="00B050"/>
                    </a:solidFill>
                  </a:rPr>
                  <a:t>++</a:t>
                </a:r>
                <a:endParaRPr sz="2000" b="1" dirty="0">
                  <a:solidFill>
                    <a:srgbClr val="00B050"/>
                  </a:solidFill>
                </a:endParaRPr>
              </a:p>
              <a:p>
                <a:pPr marL="0" marR="0" lvl="0" indent="0" algn="l" rtl="0">
                  <a:lnSpc>
                    <a:spcPct val="100000"/>
                  </a:lnSpc>
                  <a:spcBef>
                    <a:spcPts val="0"/>
                  </a:spcBef>
                  <a:spcAft>
                    <a:spcPts val="0"/>
                  </a:spcAft>
                  <a:buClr>
                    <a:srgbClr val="2C365E"/>
                  </a:buClr>
                  <a:buSzPts val="6600"/>
                  <a:buFont typeface="Arial"/>
                  <a:buNone/>
                </a:pPr>
                <a:r>
                  <a:rPr lang="en-US" sz="2000" dirty="0">
                    <a:solidFill>
                      <a:srgbClr val="2C365E"/>
                    </a:solidFill>
                  </a:rPr>
                  <a:t>- Impact/</a:t>
                </a:r>
                <a:r>
                  <a:rPr lang="en-US" sz="2000" dirty="0" err="1">
                    <a:solidFill>
                      <a:srgbClr val="2C365E"/>
                    </a:solidFill>
                  </a:rPr>
                  <a:t>ImpactX</a:t>
                </a:r>
                <a:endParaRPr lang="en-US" sz="2000"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r>
                  <a:rPr lang="en-US" sz="2000" dirty="0">
                    <a:solidFill>
                      <a:srgbClr val="2C365E"/>
                    </a:solidFill>
                  </a:rPr>
                  <a:t>- LW3D</a:t>
                </a:r>
              </a:p>
              <a:p>
                <a:pPr marL="0" marR="0" lvl="0" indent="0" algn="l" rtl="0">
                  <a:lnSpc>
                    <a:spcPct val="100000"/>
                  </a:lnSpc>
                  <a:spcBef>
                    <a:spcPts val="0"/>
                  </a:spcBef>
                  <a:spcAft>
                    <a:spcPts val="0"/>
                  </a:spcAft>
                  <a:buClr>
                    <a:srgbClr val="2C365E"/>
                  </a:buClr>
                  <a:buSzPts val="6600"/>
                  <a:buFont typeface="Arial"/>
                  <a:buNone/>
                </a:pPr>
                <a:r>
                  <a:rPr lang="en-US" sz="2000" dirty="0">
                    <a:solidFill>
                      <a:srgbClr val="2C365E"/>
                    </a:solidFill>
                  </a:rPr>
                  <a:t>- </a:t>
                </a:r>
                <a:r>
                  <a:rPr lang="en-US" sz="2000" dirty="0" err="1">
                    <a:solidFill>
                      <a:srgbClr val="2C365E"/>
                    </a:solidFill>
                  </a:rPr>
                  <a:t>Posinst</a:t>
                </a:r>
                <a:endParaRPr sz="2000" dirty="0">
                  <a:solidFill>
                    <a:srgbClr val="2C365E"/>
                  </a:solidFill>
                </a:endParaRPr>
              </a:p>
              <a:p>
                <a:pPr>
                  <a:buClr>
                    <a:srgbClr val="2C365E"/>
                  </a:buClr>
                  <a:buSzPts val="6600"/>
                </a:pPr>
                <a:r>
                  <a:rPr lang="en-US" sz="2000" b="1" dirty="0">
                    <a:solidFill>
                      <a:srgbClr val="00B050"/>
                    </a:solidFill>
                  </a:rPr>
                  <a:t>- Wake-T</a:t>
                </a:r>
                <a:endParaRPr lang="en-US" sz="2000" b="1" baseline="30000" dirty="0">
                  <a:solidFill>
                    <a:srgbClr val="00B050"/>
                  </a:solidFill>
                </a:endParaRPr>
              </a:p>
              <a:p>
                <a:pPr marL="0" marR="0" lvl="0" indent="0" algn="l" rtl="0">
                  <a:lnSpc>
                    <a:spcPct val="100000"/>
                  </a:lnSpc>
                  <a:spcBef>
                    <a:spcPts val="0"/>
                  </a:spcBef>
                  <a:spcAft>
                    <a:spcPts val="0"/>
                  </a:spcAft>
                  <a:buClr>
                    <a:srgbClr val="2C365E"/>
                  </a:buClr>
                  <a:buSzPts val="6600"/>
                  <a:buFont typeface="Arial"/>
                  <a:buNone/>
                </a:pPr>
                <a:r>
                  <a:rPr lang="en-US" sz="2000" b="1" dirty="0">
                    <a:solidFill>
                      <a:srgbClr val="00B050"/>
                    </a:solidFill>
                  </a:rPr>
                  <a:t>- </a:t>
                </a:r>
                <a:r>
                  <a:rPr lang="en-US" sz="2000" b="1" dirty="0" err="1">
                    <a:solidFill>
                      <a:srgbClr val="00B050"/>
                    </a:solidFill>
                  </a:rPr>
                  <a:t>WarpX</a:t>
                </a:r>
                <a:endParaRPr lang="en-US" sz="2000" b="1" dirty="0">
                  <a:solidFill>
                    <a:srgbClr val="00B050"/>
                  </a:solidFill>
                </a:endParaRPr>
              </a:p>
              <a:p>
                <a:pPr marL="0" marR="0" lvl="0" indent="0" algn="l" rtl="0">
                  <a:lnSpc>
                    <a:spcPct val="100000"/>
                  </a:lnSpc>
                  <a:spcBef>
                    <a:spcPts val="0"/>
                  </a:spcBef>
                  <a:spcAft>
                    <a:spcPts val="0"/>
                  </a:spcAft>
                  <a:buClr>
                    <a:srgbClr val="2C365E"/>
                  </a:buClr>
                  <a:buSzPts val="6600"/>
                  <a:buFont typeface="Arial"/>
                  <a:buNone/>
                </a:pPr>
                <a:r>
                  <a:rPr lang="en-US" sz="2000" dirty="0">
                    <a:solidFill>
                      <a:srgbClr val="2C365E"/>
                    </a:solidFill>
                  </a:rPr>
                  <a:t>   </a:t>
                </a:r>
                <a:r>
                  <a:rPr lang="en-US" sz="2000" dirty="0">
                    <a:solidFill>
                      <a:srgbClr val="2C365E"/>
                    </a:solidFill>
                    <a:latin typeface="Avenir Book" panose="02000503020000020003" pitchFamily="2" charset="0"/>
                  </a:rPr>
                  <a:t>--------</a:t>
                </a:r>
              </a:p>
              <a:p>
                <a:pPr marL="0" marR="0" lvl="0" indent="0" algn="l" rtl="0">
                  <a:lnSpc>
                    <a:spcPct val="100000"/>
                  </a:lnSpc>
                  <a:spcBef>
                    <a:spcPts val="0"/>
                  </a:spcBef>
                  <a:spcAft>
                    <a:spcPts val="0"/>
                  </a:spcAft>
                  <a:buClr>
                    <a:srgbClr val="2C365E"/>
                  </a:buClr>
                  <a:buSzPts val="6600"/>
                  <a:buFont typeface="Arial"/>
                  <a:buNone/>
                </a:pPr>
                <a:r>
                  <a:rPr lang="en-US" sz="2000" dirty="0">
                    <a:solidFill>
                      <a:srgbClr val="2C365E"/>
                    </a:solidFill>
                  </a:rPr>
                  <a:t>- ARTEMIS</a:t>
                </a:r>
              </a:p>
              <a:p>
                <a:pPr marL="0" marR="0" lvl="0" indent="0" algn="l" rtl="0">
                  <a:lnSpc>
                    <a:spcPct val="100000"/>
                  </a:lnSpc>
                  <a:spcBef>
                    <a:spcPts val="0"/>
                  </a:spcBef>
                  <a:spcAft>
                    <a:spcPts val="0"/>
                  </a:spcAft>
                  <a:buClr>
                    <a:srgbClr val="2C365E"/>
                  </a:buClr>
                  <a:buSzPts val="6600"/>
                  <a:buFont typeface="Arial"/>
                  <a:buNone/>
                </a:pPr>
                <a:r>
                  <a:rPr lang="en-US" sz="2000" dirty="0">
                    <a:solidFill>
                      <a:srgbClr val="2C365E"/>
                    </a:solidFill>
                  </a:rPr>
                  <a:t>- GEMPIX</a:t>
                </a:r>
              </a:p>
              <a:p>
                <a:pPr marL="0" marR="0" lvl="0" indent="0" algn="l" rtl="0">
                  <a:lnSpc>
                    <a:spcPct val="100000"/>
                  </a:lnSpc>
                  <a:spcBef>
                    <a:spcPts val="0"/>
                  </a:spcBef>
                  <a:spcAft>
                    <a:spcPts val="0"/>
                  </a:spcAft>
                  <a:buClr>
                    <a:srgbClr val="2C365E"/>
                  </a:buClr>
                  <a:buSzPts val="6600"/>
                  <a:buFont typeface="Arial"/>
                  <a:buNone/>
                </a:pPr>
                <a:endParaRPr sz="2000"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2000" dirty="0">
                  <a:solidFill>
                    <a:srgbClr val="2C365E"/>
                  </a:solidFill>
                </a:endParaRPr>
              </a:p>
            </p:txBody>
          </p:sp>
          <p:pic>
            <p:nvPicPr>
              <p:cNvPr id="6" name="Google Shape;191;p2" descr="LBNL_Full_Logo_Final.png">
                <a:extLst>
                  <a:ext uri="{FF2B5EF4-FFF2-40B4-BE49-F238E27FC236}">
                    <a16:creationId xmlns:a16="http://schemas.microsoft.com/office/drawing/2014/main" id="{75881961-DAC2-B582-539D-E8B78761BE82}"/>
                  </a:ext>
                </a:extLst>
              </p:cNvPr>
              <p:cNvPicPr preferRelativeResize="0">
                <a:picLocks noChangeAspect="1"/>
              </p:cNvPicPr>
              <p:nvPr/>
            </p:nvPicPr>
            <p:blipFill rotWithShape="1">
              <a:blip r:embed="rId4">
                <a:alphaModFix/>
              </a:blip>
              <a:srcRect/>
              <a:stretch/>
            </p:blipFill>
            <p:spPr>
              <a:xfrm>
                <a:off x="2202792" y="1222762"/>
                <a:ext cx="230165" cy="200378"/>
              </a:xfrm>
              <a:prstGeom prst="rect">
                <a:avLst/>
              </a:prstGeom>
              <a:noFill/>
              <a:ln>
                <a:noFill/>
              </a:ln>
            </p:spPr>
          </p:pic>
          <p:grpSp>
            <p:nvGrpSpPr>
              <p:cNvPr id="15" name="Group 14">
                <a:extLst>
                  <a:ext uri="{FF2B5EF4-FFF2-40B4-BE49-F238E27FC236}">
                    <a16:creationId xmlns:a16="http://schemas.microsoft.com/office/drawing/2014/main" id="{CE137FBA-7890-BE9C-DB94-BD37A3F70C8F}"/>
                  </a:ext>
                </a:extLst>
              </p:cNvPr>
              <p:cNvGrpSpPr/>
              <p:nvPr/>
            </p:nvGrpSpPr>
            <p:grpSpPr>
              <a:xfrm>
                <a:off x="2202650" y="1504820"/>
                <a:ext cx="442390" cy="201168"/>
                <a:chOff x="2202650" y="1504820"/>
                <a:chExt cx="442390" cy="201168"/>
              </a:xfrm>
            </p:grpSpPr>
            <p:pic>
              <p:nvPicPr>
                <p:cNvPr id="13" name="Picture 12" descr="A red sign with white text&#10;&#10;Description automatically generated">
                  <a:extLst>
                    <a:ext uri="{FF2B5EF4-FFF2-40B4-BE49-F238E27FC236}">
                      <a16:creationId xmlns:a16="http://schemas.microsoft.com/office/drawing/2014/main" id="{AC641444-8507-049F-78F0-7F2613A9C1FB}"/>
                    </a:ext>
                  </a:extLst>
                </p:cNvPr>
                <p:cNvPicPr>
                  <a:picLocks noChangeAspect="1"/>
                </p:cNvPicPr>
                <p:nvPr/>
              </p:nvPicPr>
              <p:blipFill>
                <a:blip r:embed="rId5"/>
                <a:stretch>
                  <a:fillRect/>
                </a:stretch>
              </p:blipFill>
              <p:spPr>
                <a:xfrm>
                  <a:off x="2440627" y="1504820"/>
                  <a:ext cx="204413" cy="201168"/>
                </a:xfrm>
                <a:prstGeom prst="rect">
                  <a:avLst/>
                </a:prstGeom>
              </p:spPr>
            </p:pic>
            <p:pic>
              <p:nvPicPr>
                <p:cNvPr id="14" name="Google Shape;191;p2" descr="LBNL_Full_Logo_Final.png">
                  <a:extLst>
                    <a:ext uri="{FF2B5EF4-FFF2-40B4-BE49-F238E27FC236}">
                      <a16:creationId xmlns:a16="http://schemas.microsoft.com/office/drawing/2014/main" id="{913B5C40-0920-8E31-E67F-E7727F98B7B3}"/>
                    </a:ext>
                  </a:extLst>
                </p:cNvPr>
                <p:cNvPicPr preferRelativeResize="0">
                  <a:picLocks noChangeAspect="1"/>
                </p:cNvPicPr>
                <p:nvPr/>
              </p:nvPicPr>
              <p:blipFill rotWithShape="1">
                <a:blip r:embed="rId4">
                  <a:alphaModFix/>
                </a:blip>
                <a:srcRect/>
                <a:stretch/>
              </p:blipFill>
              <p:spPr>
                <a:xfrm>
                  <a:off x="2202650" y="1505610"/>
                  <a:ext cx="230165" cy="200378"/>
                </a:xfrm>
                <a:prstGeom prst="rect">
                  <a:avLst/>
                </a:prstGeom>
                <a:noFill/>
                <a:ln>
                  <a:noFill/>
                </a:ln>
              </p:spPr>
            </p:pic>
          </p:grpSp>
          <p:grpSp>
            <p:nvGrpSpPr>
              <p:cNvPr id="19" name="Group 18">
                <a:extLst>
                  <a:ext uri="{FF2B5EF4-FFF2-40B4-BE49-F238E27FC236}">
                    <a16:creationId xmlns:a16="http://schemas.microsoft.com/office/drawing/2014/main" id="{E91FA129-0E59-35AF-CF21-518E29B502C0}"/>
                  </a:ext>
                </a:extLst>
              </p:cNvPr>
              <p:cNvGrpSpPr/>
              <p:nvPr/>
            </p:nvGrpSpPr>
            <p:grpSpPr>
              <a:xfrm>
                <a:off x="2202650" y="1827209"/>
                <a:ext cx="468142" cy="201168"/>
                <a:chOff x="2202650" y="1783474"/>
                <a:chExt cx="468142" cy="201168"/>
              </a:xfrm>
            </p:grpSpPr>
            <p:pic>
              <p:nvPicPr>
                <p:cNvPr id="16" name="Google Shape;977;p82">
                  <a:extLst>
                    <a:ext uri="{FF2B5EF4-FFF2-40B4-BE49-F238E27FC236}">
                      <a16:creationId xmlns:a16="http://schemas.microsoft.com/office/drawing/2014/main" id="{F9666A55-2305-01E2-1BD8-4ECBA589F458}"/>
                    </a:ext>
                  </a:extLst>
                </p:cNvPr>
                <p:cNvPicPr preferRelativeResize="0">
                  <a:picLocks noChangeAspect="1"/>
                </p:cNvPicPr>
                <p:nvPr/>
              </p:nvPicPr>
              <p:blipFill rotWithShape="1">
                <a:blip r:embed="rId6">
                  <a:alphaModFix/>
                </a:blip>
                <a:srcRect/>
                <a:stretch/>
              </p:blipFill>
              <p:spPr>
                <a:xfrm>
                  <a:off x="2202650" y="1783474"/>
                  <a:ext cx="204891" cy="201168"/>
                </a:xfrm>
                <a:prstGeom prst="rect">
                  <a:avLst/>
                </a:prstGeom>
                <a:noFill/>
                <a:ln>
                  <a:noFill/>
                </a:ln>
              </p:spPr>
            </p:pic>
            <p:pic>
              <p:nvPicPr>
                <p:cNvPr id="17" name="Google Shape;191;p2" descr="LBNL_Full_Logo_Final.png">
                  <a:extLst>
                    <a:ext uri="{FF2B5EF4-FFF2-40B4-BE49-F238E27FC236}">
                      <a16:creationId xmlns:a16="http://schemas.microsoft.com/office/drawing/2014/main" id="{4C9EF27F-9B7C-C4DF-67A1-121CD58F18DB}"/>
                    </a:ext>
                  </a:extLst>
                </p:cNvPr>
                <p:cNvPicPr preferRelativeResize="0">
                  <a:picLocks noChangeAspect="1"/>
                </p:cNvPicPr>
                <p:nvPr/>
              </p:nvPicPr>
              <p:blipFill rotWithShape="1">
                <a:blip r:embed="rId4">
                  <a:alphaModFix/>
                </a:blip>
                <a:srcRect/>
                <a:stretch/>
              </p:blipFill>
              <p:spPr>
                <a:xfrm>
                  <a:off x="2440627" y="1783474"/>
                  <a:ext cx="230165" cy="200378"/>
                </a:xfrm>
                <a:prstGeom prst="rect">
                  <a:avLst/>
                </a:prstGeom>
                <a:noFill/>
                <a:ln>
                  <a:noFill/>
                </a:ln>
              </p:spPr>
            </p:pic>
          </p:grpSp>
          <p:pic>
            <p:nvPicPr>
              <p:cNvPr id="18" name="Google Shape;191;p2" descr="LBNL_Full_Logo_Final.png">
                <a:extLst>
                  <a:ext uri="{FF2B5EF4-FFF2-40B4-BE49-F238E27FC236}">
                    <a16:creationId xmlns:a16="http://schemas.microsoft.com/office/drawing/2014/main" id="{4685AFEA-9F6B-D79E-40FF-4493B5275448}"/>
                  </a:ext>
                </a:extLst>
              </p:cNvPr>
              <p:cNvPicPr preferRelativeResize="0">
                <a:picLocks noChangeAspect="1"/>
              </p:cNvPicPr>
              <p:nvPr/>
            </p:nvPicPr>
            <p:blipFill rotWithShape="1">
              <a:blip r:embed="rId4">
                <a:alphaModFix/>
              </a:blip>
              <a:srcRect/>
              <a:stretch/>
            </p:blipFill>
            <p:spPr>
              <a:xfrm>
                <a:off x="2202650" y="2163608"/>
                <a:ext cx="230165" cy="200378"/>
              </a:xfrm>
              <a:prstGeom prst="rect">
                <a:avLst/>
              </a:prstGeom>
              <a:noFill/>
              <a:ln>
                <a:noFill/>
              </a:ln>
            </p:spPr>
          </p:pic>
          <p:pic>
            <p:nvPicPr>
              <p:cNvPr id="20" name="Google Shape;191;p2" descr="LBNL_Full_Logo_Final.png">
                <a:extLst>
                  <a:ext uri="{FF2B5EF4-FFF2-40B4-BE49-F238E27FC236}">
                    <a16:creationId xmlns:a16="http://schemas.microsoft.com/office/drawing/2014/main" id="{3613B703-2532-CBE5-FF53-3007EA44EEEB}"/>
                  </a:ext>
                </a:extLst>
              </p:cNvPr>
              <p:cNvPicPr preferRelativeResize="0">
                <a:picLocks noChangeAspect="1"/>
              </p:cNvPicPr>
              <p:nvPr/>
            </p:nvPicPr>
            <p:blipFill rotWithShape="1">
              <a:blip r:embed="rId4">
                <a:alphaModFix/>
              </a:blip>
              <a:srcRect/>
              <a:stretch/>
            </p:blipFill>
            <p:spPr>
              <a:xfrm>
                <a:off x="2199929" y="2732443"/>
                <a:ext cx="230165" cy="200378"/>
              </a:xfrm>
              <a:prstGeom prst="rect">
                <a:avLst/>
              </a:prstGeom>
              <a:noFill/>
              <a:ln>
                <a:noFill/>
              </a:ln>
            </p:spPr>
          </p:pic>
          <p:pic>
            <p:nvPicPr>
              <p:cNvPr id="21" name="Google Shape;191;p2" descr="LBNL_Full_Logo_Final.png">
                <a:extLst>
                  <a:ext uri="{FF2B5EF4-FFF2-40B4-BE49-F238E27FC236}">
                    <a16:creationId xmlns:a16="http://schemas.microsoft.com/office/drawing/2014/main" id="{27F488EE-1613-A478-04BD-5090156C1443}"/>
                  </a:ext>
                </a:extLst>
              </p:cNvPr>
              <p:cNvPicPr preferRelativeResize="0">
                <a:picLocks noChangeAspect="1"/>
              </p:cNvPicPr>
              <p:nvPr/>
            </p:nvPicPr>
            <p:blipFill rotWithShape="1">
              <a:blip r:embed="rId4">
                <a:alphaModFix/>
              </a:blip>
              <a:srcRect/>
              <a:stretch/>
            </p:blipFill>
            <p:spPr>
              <a:xfrm>
                <a:off x="2202649" y="2447572"/>
                <a:ext cx="230165" cy="200378"/>
              </a:xfrm>
              <a:prstGeom prst="rect">
                <a:avLst/>
              </a:prstGeom>
              <a:noFill/>
              <a:ln>
                <a:noFill/>
              </a:ln>
            </p:spPr>
          </p:pic>
          <p:pic>
            <p:nvPicPr>
              <p:cNvPr id="22" name="Google Shape;977;p82">
                <a:extLst>
                  <a:ext uri="{FF2B5EF4-FFF2-40B4-BE49-F238E27FC236}">
                    <a16:creationId xmlns:a16="http://schemas.microsoft.com/office/drawing/2014/main" id="{257B0D59-DF52-3512-ED0B-F64E34DEBC57}"/>
                  </a:ext>
                </a:extLst>
              </p:cNvPr>
              <p:cNvPicPr preferRelativeResize="0">
                <a:picLocks noChangeAspect="1"/>
              </p:cNvPicPr>
              <p:nvPr/>
            </p:nvPicPr>
            <p:blipFill rotWithShape="1">
              <a:blip r:embed="rId6">
                <a:alphaModFix/>
              </a:blip>
              <a:srcRect/>
              <a:stretch/>
            </p:blipFill>
            <p:spPr>
              <a:xfrm>
                <a:off x="2195911" y="3032668"/>
                <a:ext cx="204891" cy="201168"/>
              </a:xfrm>
              <a:prstGeom prst="rect">
                <a:avLst/>
              </a:prstGeom>
              <a:noFill/>
              <a:ln>
                <a:noFill/>
              </a:ln>
            </p:spPr>
          </p:pic>
          <p:grpSp>
            <p:nvGrpSpPr>
              <p:cNvPr id="31" name="Group 30">
                <a:extLst>
                  <a:ext uri="{FF2B5EF4-FFF2-40B4-BE49-F238E27FC236}">
                    <a16:creationId xmlns:a16="http://schemas.microsoft.com/office/drawing/2014/main" id="{9FB13347-3005-A938-B9CE-64B00858A132}"/>
                  </a:ext>
                </a:extLst>
              </p:cNvPr>
              <p:cNvGrpSpPr/>
              <p:nvPr/>
            </p:nvGrpSpPr>
            <p:grpSpPr>
              <a:xfrm>
                <a:off x="1582443" y="3382492"/>
                <a:ext cx="1716367" cy="201168"/>
                <a:chOff x="1390221" y="3356451"/>
                <a:chExt cx="1716367" cy="201168"/>
              </a:xfrm>
            </p:grpSpPr>
            <p:pic>
              <p:nvPicPr>
                <p:cNvPr id="23" name="Google Shape;914;p82">
                  <a:extLst>
                    <a:ext uri="{FF2B5EF4-FFF2-40B4-BE49-F238E27FC236}">
                      <a16:creationId xmlns:a16="http://schemas.microsoft.com/office/drawing/2014/main" id="{13518270-A1BF-9066-D16B-23A46AA88792}"/>
                    </a:ext>
                  </a:extLst>
                </p:cNvPr>
                <p:cNvPicPr preferRelativeResize="0">
                  <a:picLocks noChangeAspect="1"/>
                </p:cNvPicPr>
                <p:nvPr/>
              </p:nvPicPr>
              <p:blipFill rotWithShape="1">
                <a:blip r:embed="rId7">
                  <a:alphaModFix/>
                </a:blip>
                <a:srcRect/>
                <a:stretch/>
              </p:blipFill>
              <p:spPr>
                <a:xfrm>
                  <a:off x="1620386" y="3356451"/>
                  <a:ext cx="201168" cy="201168"/>
                </a:xfrm>
                <a:prstGeom prst="rect">
                  <a:avLst/>
                </a:prstGeom>
                <a:noFill/>
                <a:ln>
                  <a:noFill/>
                </a:ln>
              </p:spPr>
            </p:pic>
            <p:pic>
              <p:nvPicPr>
                <p:cNvPr id="24" name="Google Shape;191;p2" descr="LBNL_Full_Logo_Final.png">
                  <a:extLst>
                    <a:ext uri="{FF2B5EF4-FFF2-40B4-BE49-F238E27FC236}">
                      <a16:creationId xmlns:a16="http://schemas.microsoft.com/office/drawing/2014/main" id="{6672C48C-4A2F-C414-54CC-1A833031B6D7}"/>
                    </a:ext>
                  </a:extLst>
                </p:cNvPr>
                <p:cNvPicPr preferRelativeResize="0">
                  <a:picLocks noChangeAspect="1"/>
                </p:cNvPicPr>
                <p:nvPr/>
              </p:nvPicPr>
              <p:blipFill rotWithShape="1">
                <a:blip r:embed="rId4">
                  <a:alphaModFix/>
                </a:blip>
                <a:srcRect/>
                <a:stretch/>
              </p:blipFill>
              <p:spPr>
                <a:xfrm>
                  <a:off x="1390221" y="3356846"/>
                  <a:ext cx="230165" cy="200378"/>
                </a:xfrm>
                <a:prstGeom prst="rect">
                  <a:avLst/>
                </a:prstGeom>
                <a:noFill/>
                <a:ln>
                  <a:noFill/>
                </a:ln>
              </p:spPr>
            </p:pic>
            <p:pic>
              <p:nvPicPr>
                <p:cNvPr id="26" name="Picture 25" descr="A red circle and black background&#10;&#10;Description automatically generated">
                  <a:extLst>
                    <a:ext uri="{FF2B5EF4-FFF2-40B4-BE49-F238E27FC236}">
                      <a16:creationId xmlns:a16="http://schemas.microsoft.com/office/drawing/2014/main" id="{5873FCDF-E0B9-8419-AD4A-5CF96FC5B4AD}"/>
                    </a:ext>
                  </a:extLst>
                </p:cNvPr>
                <p:cNvPicPr>
                  <a:picLocks noChangeAspect="1"/>
                </p:cNvPicPr>
                <p:nvPr/>
              </p:nvPicPr>
              <p:blipFill rotWithShape="1">
                <a:blip r:embed="rId8"/>
                <a:srcRect r="44386"/>
                <a:stretch/>
              </p:blipFill>
              <p:spPr>
                <a:xfrm>
                  <a:off x="1821555" y="3382872"/>
                  <a:ext cx="503808" cy="148326"/>
                </a:xfrm>
                <a:prstGeom prst="rect">
                  <a:avLst/>
                </a:prstGeom>
              </p:spPr>
            </p:pic>
            <p:pic>
              <p:nvPicPr>
                <p:cNvPr id="27" name="Google Shape;964;p82">
                  <a:extLst>
                    <a:ext uri="{FF2B5EF4-FFF2-40B4-BE49-F238E27FC236}">
                      <a16:creationId xmlns:a16="http://schemas.microsoft.com/office/drawing/2014/main" id="{04D33467-C9A3-50EA-9205-19ECB7C5AD04}"/>
                    </a:ext>
                  </a:extLst>
                </p:cNvPr>
                <p:cNvPicPr preferRelativeResize="0">
                  <a:picLocks noChangeAspect="1"/>
                </p:cNvPicPr>
                <p:nvPr/>
              </p:nvPicPr>
              <p:blipFill rotWithShape="1">
                <a:blip r:embed="rId9">
                  <a:alphaModFix/>
                </a:blip>
                <a:srcRect l="14082" r="15046"/>
                <a:stretch/>
              </p:blipFill>
              <p:spPr>
                <a:xfrm>
                  <a:off x="2353105" y="3356451"/>
                  <a:ext cx="175043" cy="201168"/>
                </a:xfrm>
                <a:prstGeom prst="rect">
                  <a:avLst/>
                </a:prstGeom>
                <a:noFill/>
                <a:ln>
                  <a:noFill/>
                </a:ln>
              </p:spPr>
            </p:pic>
            <p:pic>
              <p:nvPicPr>
                <p:cNvPr id="28" name="Google Shape;948;p82" descr="CERN - Wikipedia">
                  <a:extLst>
                    <a:ext uri="{FF2B5EF4-FFF2-40B4-BE49-F238E27FC236}">
                      <a16:creationId xmlns:a16="http://schemas.microsoft.com/office/drawing/2014/main" id="{54074561-AA50-5310-8BD6-F83B66F6628B}"/>
                    </a:ext>
                  </a:extLst>
                </p:cNvPr>
                <p:cNvPicPr preferRelativeResize="0">
                  <a:picLocks noChangeAspect="1"/>
                </p:cNvPicPr>
                <p:nvPr/>
              </p:nvPicPr>
              <p:blipFill rotWithShape="1">
                <a:blip r:embed="rId10">
                  <a:alphaModFix/>
                </a:blip>
                <a:srcRect/>
                <a:stretch/>
              </p:blipFill>
              <p:spPr>
                <a:xfrm>
                  <a:off x="2905420" y="3356451"/>
                  <a:ext cx="201168" cy="201168"/>
                </a:xfrm>
                <a:prstGeom prst="rect">
                  <a:avLst/>
                </a:prstGeom>
                <a:solidFill>
                  <a:srgbClr val="FFFFFF"/>
                </a:solidFill>
                <a:ln>
                  <a:noFill/>
                </a:ln>
                <a:effectLst>
                  <a:outerShdw blurRad="57150" dist="19050" dir="5400000" algn="bl" rotWithShape="0">
                    <a:srgbClr val="000000">
                      <a:alpha val="49020"/>
                    </a:srgbClr>
                  </a:outerShdw>
                </a:effectLst>
              </p:spPr>
            </p:pic>
            <p:pic>
              <p:nvPicPr>
                <p:cNvPr id="30" name="Picture 29" descr="A logo with blue and green circles&#10;&#10;Description automatically generated">
                  <a:extLst>
                    <a:ext uri="{FF2B5EF4-FFF2-40B4-BE49-F238E27FC236}">
                      <a16:creationId xmlns:a16="http://schemas.microsoft.com/office/drawing/2014/main" id="{893CA0B2-5129-A571-A0AF-101617B9E2C9}"/>
                    </a:ext>
                  </a:extLst>
                </p:cNvPr>
                <p:cNvPicPr>
                  <a:picLocks noChangeAspect="1"/>
                </p:cNvPicPr>
                <p:nvPr/>
              </p:nvPicPr>
              <p:blipFill>
                <a:blip r:embed="rId11"/>
                <a:stretch>
                  <a:fillRect/>
                </a:stretch>
              </p:blipFill>
              <p:spPr>
                <a:xfrm>
                  <a:off x="2544870" y="3356451"/>
                  <a:ext cx="347966" cy="201168"/>
                </a:xfrm>
                <a:prstGeom prst="rect">
                  <a:avLst/>
                </a:prstGeom>
              </p:spPr>
            </p:pic>
          </p:grpSp>
          <p:pic>
            <p:nvPicPr>
              <p:cNvPr id="33" name="Google Shape;191;p2" descr="LBNL_Full_Logo_Final.png">
                <a:extLst>
                  <a:ext uri="{FF2B5EF4-FFF2-40B4-BE49-F238E27FC236}">
                    <a16:creationId xmlns:a16="http://schemas.microsoft.com/office/drawing/2014/main" id="{BC4DBF88-F9D6-EAE5-537E-2B2D775A1882}"/>
                  </a:ext>
                </a:extLst>
              </p:cNvPr>
              <p:cNvPicPr preferRelativeResize="0">
                <a:picLocks noChangeAspect="1"/>
              </p:cNvPicPr>
              <p:nvPr/>
            </p:nvPicPr>
            <p:blipFill rotWithShape="1">
              <a:blip r:embed="rId4">
                <a:alphaModFix/>
              </a:blip>
              <a:srcRect/>
              <a:stretch/>
            </p:blipFill>
            <p:spPr>
              <a:xfrm>
                <a:off x="2195911" y="3971332"/>
                <a:ext cx="230165" cy="200378"/>
              </a:xfrm>
              <a:prstGeom prst="rect">
                <a:avLst/>
              </a:prstGeom>
              <a:noFill/>
              <a:ln>
                <a:noFill/>
              </a:ln>
            </p:spPr>
          </p:pic>
          <p:pic>
            <p:nvPicPr>
              <p:cNvPr id="35" name="Picture 34" descr="A blue square with white letters&#10;&#10;Description automatically generated">
                <a:extLst>
                  <a:ext uri="{FF2B5EF4-FFF2-40B4-BE49-F238E27FC236}">
                    <a16:creationId xmlns:a16="http://schemas.microsoft.com/office/drawing/2014/main" id="{464DD3CB-9699-A591-E772-1C20A29B091B}"/>
                  </a:ext>
                </a:extLst>
              </p:cNvPr>
              <p:cNvPicPr>
                <a:picLocks noChangeAspect="1"/>
              </p:cNvPicPr>
              <p:nvPr/>
            </p:nvPicPr>
            <p:blipFill>
              <a:blip r:embed="rId12"/>
              <a:stretch>
                <a:fillRect/>
              </a:stretch>
            </p:blipFill>
            <p:spPr>
              <a:xfrm>
                <a:off x="1893504" y="4273960"/>
                <a:ext cx="1030703" cy="201168"/>
              </a:xfrm>
              <a:prstGeom prst="rect">
                <a:avLst/>
              </a:prstGeom>
            </p:spPr>
          </p:pic>
        </p:grpSp>
      </p:grpSp>
      <p:grpSp>
        <p:nvGrpSpPr>
          <p:cNvPr id="59" name="Group 58">
            <a:extLst>
              <a:ext uri="{FF2B5EF4-FFF2-40B4-BE49-F238E27FC236}">
                <a16:creationId xmlns:a16="http://schemas.microsoft.com/office/drawing/2014/main" id="{5769E37D-5929-A07A-3E31-72FCE71AE9D7}"/>
              </a:ext>
            </a:extLst>
          </p:cNvPr>
          <p:cNvGrpSpPr/>
          <p:nvPr/>
        </p:nvGrpSpPr>
        <p:grpSpPr>
          <a:xfrm>
            <a:off x="4608575" y="2315765"/>
            <a:ext cx="3479298" cy="2393599"/>
            <a:chOff x="4361010" y="840225"/>
            <a:chExt cx="3479298" cy="2393599"/>
          </a:xfrm>
        </p:grpSpPr>
        <p:sp>
          <p:nvSpPr>
            <p:cNvPr id="5" name="Google Shape;192;p2">
              <a:extLst>
                <a:ext uri="{FF2B5EF4-FFF2-40B4-BE49-F238E27FC236}">
                  <a16:creationId xmlns:a16="http://schemas.microsoft.com/office/drawing/2014/main" id="{581152FA-DC5C-6212-3CEE-623FD9A05BF9}"/>
                </a:ext>
              </a:extLst>
            </p:cNvPr>
            <p:cNvSpPr txBox="1"/>
            <p:nvPr/>
          </p:nvSpPr>
          <p:spPr>
            <a:xfrm>
              <a:off x="4361010" y="840225"/>
              <a:ext cx="2178976" cy="2393599"/>
            </a:xfrm>
            <a:prstGeom prst="rect">
              <a:avLst/>
            </a:prstGeom>
            <a:noFill/>
            <a:ln>
              <a:noFill/>
            </a:ln>
          </p:spPr>
          <p:txBody>
            <a:bodyPr spcFirstLastPara="1" wrap="square" lIns="30475" tIns="30475" rIns="30475" bIns="30475" anchor="t" anchorCtr="0">
              <a:noAutofit/>
            </a:bodyPr>
            <a:lstStyle/>
            <a:p>
              <a:pPr marL="0" marR="0" lvl="0" indent="0" algn="l" rtl="0">
                <a:lnSpc>
                  <a:spcPct val="100000"/>
                </a:lnSpc>
                <a:spcBef>
                  <a:spcPts val="0"/>
                </a:spcBef>
                <a:spcAft>
                  <a:spcPts val="0"/>
                </a:spcAft>
                <a:buClr>
                  <a:srgbClr val="2C365E"/>
                </a:buClr>
                <a:buSzPts val="6600"/>
                <a:buFont typeface="Arial"/>
                <a:buNone/>
              </a:pPr>
              <a:r>
                <a:rPr lang="en-US" sz="2000" b="1" dirty="0">
                  <a:solidFill>
                    <a:srgbClr val="C00000"/>
                  </a:solidFill>
                </a:rPr>
                <a:t>Libraries:</a:t>
              </a:r>
            </a:p>
            <a:p>
              <a:pPr marR="0" lvl="0" algn="l" rtl="0">
                <a:lnSpc>
                  <a:spcPct val="100000"/>
                </a:lnSpc>
                <a:spcBef>
                  <a:spcPts val="0"/>
                </a:spcBef>
                <a:spcAft>
                  <a:spcPts val="0"/>
                </a:spcAft>
                <a:buClr>
                  <a:srgbClr val="2C365E"/>
                </a:buClr>
                <a:buSzPts val="6600"/>
              </a:pPr>
              <a:r>
                <a:rPr lang="en-US" sz="2000" dirty="0">
                  <a:solidFill>
                    <a:srgbClr val="2C365E"/>
                  </a:solidFill>
                </a:rPr>
                <a:t>- ABLASTR</a:t>
              </a:r>
            </a:p>
            <a:p>
              <a:pPr marR="0" lvl="0" algn="l" rtl="0">
                <a:lnSpc>
                  <a:spcPct val="100000"/>
                </a:lnSpc>
                <a:spcBef>
                  <a:spcPts val="0"/>
                </a:spcBef>
                <a:spcAft>
                  <a:spcPts val="0"/>
                </a:spcAft>
                <a:buClr>
                  <a:srgbClr val="2C365E"/>
                </a:buClr>
                <a:buSzPts val="6600"/>
              </a:pPr>
              <a:r>
                <a:rPr lang="en-US" sz="2000" dirty="0">
                  <a:solidFill>
                    <a:srgbClr val="2C365E"/>
                  </a:solidFill>
                </a:rPr>
                <a:t>- LASY</a:t>
              </a:r>
            </a:p>
            <a:p>
              <a:pPr marR="0" lvl="0" algn="l" rtl="0">
                <a:lnSpc>
                  <a:spcPct val="100000"/>
                </a:lnSpc>
                <a:spcBef>
                  <a:spcPts val="0"/>
                </a:spcBef>
                <a:spcAft>
                  <a:spcPts val="0"/>
                </a:spcAft>
                <a:buClr>
                  <a:srgbClr val="2C365E"/>
                </a:buClr>
                <a:buSzPts val="6600"/>
              </a:pPr>
              <a:r>
                <a:rPr lang="en-US" sz="2000" dirty="0">
                  <a:solidFill>
                    <a:srgbClr val="2C365E"/>
                  </a:solidFill>
                </a:rPr>
                <a:t>- </a:t>
              </a:r>
              <a:r>
                <a:rPr lang="en-US" sz="2000" dirty="0" err="1">
                  <a:solidFill>
                    <a:srgbClr val="2C365E"/>
                  </a:solidFill>
                </a:rPr>
                <a:t>openPMD-api</a:t>
              </a:r>
              <a:endParaRPr lang="en-US" sz="2000" dirty="0">
                <a:solidFill>
                  <a:srgbClr val="2C365E"/>
                </a:solidFill>
              </a:endParaRPr>
            </a:p>
            <a:p>
              <a:pPr marR="0" lvl="0" algn="l" rtl="0">
                <a:lnSpc>
                  <a:spcPct val="100000"/>
                </a:lnSpc>
                <a:spcBef>
                  <a:spcPts val="0"/>
                </a:spcBef>
                <a:spcAft>
                  <a:spcPts val="0"/>
                </a:spcAft>
                <a:buClr>
                  <a:srgbClr val="2C365E"/>
                </a:buClr>
                <a:buSzPts val="6600"/>
              </a:pPr>
              <a:r>
                <a:rPr lang="en-US" sz="2000" dirty="0">
                  <a:solidFill>
                    <a:srgbClr val="2C365E"/>
                  </a:solidFill>
                </a:rPr>
                <a:t>- PICSAR-QED</a:t>
              </a:r>
            </a:p>
            <a:p>
              <a:pPr marR="0" lvl="0" algn="l" rtl="0">
                <a:lnSpc>
                  <a:spcPct val="100000"/>
                </a:lnSpc>
                <a:spcBef>
                  <a:spcPts val="0"/>
                </a:spcBef>
                <a:spcAft>
                  <a:spcPts val="0"/>
                </a:spcAft>
                <a:buClr>
                  <a:srgbClr val="2C365E"/>
                </a:buClr>
                <a:buSzPts val="6600"/>
              </a:pPr>
              <a:r>
                <a:rPr lang="en-US" sz="2000" dirty="0">
                  <a:solidFill>
                    <a:srgbClr val="2C365E"/>
                  </a:solidFill>
                </a:rPr>
                <a:t>- PICMI</a:t>
              </a:r>
            </a:p>
            <a:p>
              <a:pPr marR="0" lvl="0" algn="l" rtl="0">
                <a:lnSpc>
                  <a:spcPct val="100000"/>
                </a:lnSpc>
                <a:spcBef>
                  <a:spcPts val="0"/>
                </a:spcBef>
                <a:spcAft>
                  <a:spcPts val="0"/>
                </a:spcAft>
                <a:buClr>
                  <a:srgbClr val="2C365E"/>
                </a:buClr>
                <a:buSzPts val="6600"/>
              </a:pPr>
              <a:r>
                <a:rPr lang="en-US" sz="2000" dirty="0">
                  <a:solidFill>
                    <a:srgbClr val="2C365E"/>
                  </a:solidFill>
                </a:rPr>
                <a:t>- </a:t>
              </a:r>
              <a:r>
                <a:rPr lang="en-US" sz="2000" dirty="0" err="1">
                  <a:solidFill>
                    <a:srgbClr val="2C365E"/>
                  </a:solidFill>
                </a:rPr>
                <a:t>Optimas</a:t>
              </a:r>
              <a:r>
                <a:rPr lang="en-US" sz="2000" dirty="0">
                  <a:solidFill>
                    <a:srgbClr val="2C365E"/>
                  </a:solidFill>
                </a:rPr>
                <a:t> </a:t>
              </a:r>
            </a:p>
            <a:p>
              <a:pPr marL="0" marR="0" lvl="0" indent="0" algn="l" rtl="0">
                <a:lnSpc>
                  <a:spcPct val="100000"/>
                </a:lnSpc>
                <a:spcBef>
                  <a:spcPts val="0"/>
                </a:spcBef>
                <a:spcAft>
                  <a:spcPts val="0"/>
                </a:spcAft>
                <a:buClr>
                  <a:srgbClr val="2C365E"/>
                </a:buClr>
                <a:buSzPts val="6600"/>
                <a:buFont typeface="Arial"/>
                <a:buNone/>
              </a:pPr>
              <a:endParaRPr sz="2000"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2000" dirty="0">
                <a:solidFill>
                  <a:srgbClr val="2C365E"/>
                </a:solidFill>
              </a:endParaRPr>
            </a:p>
          </p:txBody>
        </p:sp>
        <p:pic>
          <p:nvPicPr>
            <p:cNvPr id="37" name="Picture 36" descr="A close-up of a logo&#10;&#10;Description automatically generated">
              <a:extLst>
                <a:ext uri="{FF2B5EF4-FFF2-40B4-BE49-F238E27FC236}">
                  <a16:creationId xmlns:a16="http://schemas.microsoft.com/office/drawing/2014/main" id="{5F19551E-2276-7240-354D-CF3277687B35}"/>
                </a:ext>
              </a:extLst>
            </p:cNvPr>
            <p:cNvPicPr>
              <a:picLocks noChangeAspect="1"/>
            </p:cNvPicPr>
            <p:nvPr/>
          </p:nvPicPr>
          <p:blipFill>
            <a:blip r:embed="rId13"/>
            <a:stretch>
              <a:fillRect/>
            </a:stretch>
          </p:blipFill>
          <p:spPr>
            <a:xfrm>
              <a:off x="6617374" y="1855326"/>
              <a:ext cx="968702" cy="201168"/>
            </a:xfrm>
            <a:prstGeom prst="rect">
              <a:avLst/>
            </a:prstGeom>
          </p:spPr>
        </p:pic>
        <p:pic>
          <p:nvPicPr>
            <p:cNvPr id="38" name="Google Shape;191;p2" descr="LBNL_Full_Logo_Final.png">
              <a:extLst>
                <a:ext uri="{FF2B5EF4-FFF2-40B4-BE49-F238E27FC236}">
                  <a16:creationId xmlns:a16="http://schemas.microsoft.com/office/drawing/2014/main" id="{21F0F517-1198-CC1D-7548-B06AD9434683}"/>
                </a:ext>
              </a:extLst>
            </p:cNvPr>
            <p:cNvPicPr preferRelativeResize="0">
              <a:picLocks noChangeAspect="1"/>
            </p:cNvPicPr>
            <p:nvPr/>
          </p:nvPicPr>
          <p:blipFill rotWithShape="1">
            <a:blip r:embed="rId4">
              <a:alphaModFix/>
            </a:blip>
            <a:srcRect/>
            <a:stretch/>
          </p:blipFill>
          <p:spPr>
            <a:xfrm>
              <a:off x="6356484" y="1222762"/>
              <a:ext cx="230165" cy="200378"/>
            </a:xfrm>
            <a:prstGeom prst="rect">
              <a:avLst/>
            </a:prstGeom>
            <a:noFill/>
            <a:ln>
              <a:noFill/>
            </a:ln>
          </p:spPr>
        </p:pic>
        <p:pic>
          <p:nvPicPr>
            <p:cNvPr id="40" name="Google Shape;977;p82">
              <a:extLst>
                <a:ext uri="{FF2B5EF4-FFF2-40B4-BE49-F238E27FC236}">
                  <a16:creationId xmlns:a16="http://schemas.microsoft.com/office/drawing/2014/main" id="{54E6C3FB-6D9D-DDBA-15EB-2277D040E859}"/>
                </a:ext>
              </a:extLst>
            </p:cNvPr>
            <p:cNvPicPr preferRelativeResize="0">
              <a:picLocks noChangeAspect="1"/>
            </p:cNvPicPr>
            <p:nvPr/>
          </p:nvPicPr>
          <p:blipFill rotWithShape="1">
            <a:blip r:embed="rId6">
              <a:alphaModFix/>
            </a:blip>
            <a:srcRect/>
            <a:stretch/>
          </p:blipFill>
          <p:spPr>
            <a:xfrm>
              <a:off x="6352578" y="1519630"/>
              <a:ext cx="204891" cy="201168"/>
            </a:xfrm>
            <a:prstGeom prst="rect">
              <a:avLst/>
            </a:prstGeom>
            <a:noFill/>
            <a:ln>
              <a:noFill/>
            </a:ln>
          </p:spPr>
        </p:pic>
        <p:pic>
          <p:nvPicPr>
            <p:cNvPr id="41" name="Google Shape;191;p2" descr="LBNL_Full_Logo_Final.png">
              <a:extLst>
                <a:ext uri="{FF2B5EF4-FFF2-40B4-BE49-F238E27FC236}">
                  <a16:creationId xmlns:a16="http://schemas.microsoft.com/office/drawing/2014/main" id="{3B560773-63AC-66D8-0C47-CC8D98FF1558}"/>
                </a:ext>
              </a:extLst>
            </p:cNvPr>
            <p:cNvPicPr preferRelativeResize="0">
              <a:picLocks noChangeAspect="1"/>
            </p:cNvPicPr>
            <p:nvPr/>
          </p:nvPicPr>
          <p:blipFill rotWithShape="1">
            <a:blip r:embed="rId4">
              <a:alphaModFix/>
            </a:blip>
            <a:srcRect/>
            <a:stretch/>
          </p:blipFill>
          <p:spPr>
            <a:xfrm>
              <a:off x="7610143" y="1528291"/>
              <a:ext cx="230165" cy="200378"/>
            </a:xfrm>
            <a:prstGeom prst="rect">
              <a:avLst/>
            </a:prstGeom>
            <a:noFill/>
            <a:ln>
              <a:noFill/>
            </a:ln>
          </p:spPr>
        </p:pic>
        <p:pic>
          <p:nvPicPr>
            <p:cNvPr id="42" name="Google Shape;191;p2" descr="LBNL_Full_Logo_Final.png">
              <a:extLst>
                <a:ext uri="{FF2B5EF4-FFF2-40B4-BE49-F238E27FC236}">
                  <a16:creationId xmlns:a16="http://schemas.microsoft.com/office/drawing/2014/main" id="{C3FAA8F0-2507-71E9-9AF0-7F8A1DE70177}"/>
                </a:ext>
              </a:extLst>
            </p:cNvPr>
            <p:cNvPicPr preferRelativeResize="0">
              <a:picLocks noChangeAspect="1"/>
            </p:cNvPicPr>
            <p:nvPr/>
          </p:nvPicPr>
          <p:blipFill rotWithShape="1">
            <a:blip r:embed="rId4">
              <a:alphaModFix/>
            </a:blip>
            <a:srcRect/>
            <a:stretch/>
          </p:blipFill>
          <p:spPr>
            <a:xfrm>
              <a:off x="6351957" y="1855326"/>
              <a:ext cx="230165" cy="200378"/>
            </a:xfrm>
            <a:prstGeom prst="rect">
              <a:avLst/>
            </a:prstGeom>
            <a:noFill/>
            <a:ln>
              <a:noFill/>
            </a:ln>
          </p:spPr>
        </p:pic>
        <p:grpSp>
          <p:nvGrpSpPr>
            <p:cNvPr id="45" name="Group 44">
              <a:extLst>
                <a:ext uri="{FF2B5EF4-FFF2-40B4-BE49-F238E27FC236}">
                  <a16:creationId xmlns:a16="http://schemas.microsoft.com/office/drawing/2014/main" id="{A98F12EF-1F8F-B943-1175-BD893513B75A}"/>
                </a:ext>
              </a:extLst>
            </p:cNvPr>
            <p:cNvGrpSpPr/>
            <p:nvPr/>
          </p:nvGrpSpPr>
          <p:grpSpPr>
            <a:xfrm>
              <a:off x="6347508" y="2125037"/>
              <a:ext cx="539731" cy="201168"/>
              <a:chOff x="2697727" y="3534892"/>
              <a:chExt cx="539731" cy="201168"/>
            </a:xfrm>
          </p:grpSpPr>
          <p:pic>
            <p:nvPicPr>
              <p:cNvPr id="43" name="Google Shape;964;p82">
                <a:extLst>
                  <a:ext uri="{FF2B5EF4-FFF2-40B4-BE49-F238E27FC236}">
                    <a16:creationId xmlns:a16="http://schemas.microsoft.com/office/drawing/2014/main" id="{576CAE0E-441E-7247-3963-EF8A80E7CB3E}"/>
                  </a:ext>
                </a:extLst>
              </p:cNvPr>
              <p:cNvPicPr preferRelativeResize="0">
                <a:picLocks noChangeAspect="1"/>
              </p:cNvPicPr>
              <p:nvPr/>
            </p:nvPicPr>
            <p:blipFill rotWithShape="1">
              <a:blip r:embed="rId9">
                <a:alphaModFix/>
              </a:blip>
              <a:srcRect l="14082" r="15046"/>
              <a:stretch/>
            </p:blipFill>
            <p:spPr>
              <a:xfrm>
                <a:off x="2697727" y="3534892"/>
                <a:ext cx="175043" cy="201168"/>
              </a:xfrm>
              <a:prstGeom prst="rect">
                <a:avLst/>
              </a:prstGeom>
              <a:noFill/>
              <a:ln>
                <a:noFill/>
              </a:ln>
            </p:spPr>
          </p:pic>
          <p:pic>
            <p:nvPicPr>
              <p:cNvPr id="44" name="Picture 43" descr="A logo with blue and green circles&#10;&#10;Description automatically generated">
                <a:extLst>
                  <a:ext uri="{FF2B5EF4-FFF2-40B4-BE49-F238E27FC236}">
                    <a16:creationId xmlns:a16="http://schemas.microsoft.com/office/drawing/2014/main" id="{14A6C6B9-6D19-5847-0E80-7B4B4491D261}"/>
                  </a:ext>
                </a:extLst>
              </p:cNvPr>
              <p:cNvPicPr>
                <a:picLocks noChangeAspect="1"/>
              </p:cNvPicPr>
              <p:nvPr/>
            </p:nvPicPr>
            <p:blipFill>
              <a:blip r:embed="rId11"/>
              <a:stretch>
                <a:fillRect/>
              </a:stretch>
            </p:blipFill>
            <p:spPr>
              <a:xfrm>
                <a:off x="2889492" y="3534892"/>
                <a:ext cx="347966" cy="201168"/>
              </a:xfrm>
              <a:prstGeom prst="rect">
                <a:avLst/>
              </a:prstGeom>
            </p:spPr>
          </p:pic>
        </p:grpSp>
        <p:pic>
          <p:nvPicPr>
            <p:cNvPr id="46" name="Google Shape;191;p2" descr="LBNL_Full_Logo_Final.png">
              <a:extLst>
                <a:ext uri="{FF2B5EF4-FFF2-40B4-BE49-F238E27FC236}">
                  <a16:creationId xmlns:a16="http://schemas.microsoft.com/office/drawing/2014/main" id="{F6099770-35D6-EDCE-2D57-1FC9454D9499}"/>
                </a:ext>
              </a:extLst>
            </p:cNvPr>
            <p:cNvPicPr preferRelativeResize="0">
              <a:picLocks noChangeAspect="1"/>
            </p:cNvPicPr>
            <p:nvPr/>
          </p:nvPicPr>
          <p:blipFill rotWithShape="1">
            <a:blip r:embed="rId4">
              <a:alphaModFix/>
            </a:blip>
            <a:srcRect/>
            <a:stretch/>
          </p:blipFill>
          <p:spPr>
            <a:xfrm>
              <a:off x="6941350" y="2125827"/>
              <a:ext cx="230165" cy="200378"/>
            </a:xfrm>
            <a:prstGeom prst="rect">
              <a:avLst/>
            </a:prstGeom>
            <a:noFill/>
            <a:ln>
              <a:noFill/>
            </a:ln>
          </p:spPr>
        </p:pic>
        <p:pic>
          <p:nvPicPr>
            <p:cNvPr id="47" name="Google Shape;191;p2" descr="LBNL_Full_Logo_Final.png">
              <a:extLst>
                <a:ext uri="{FF2B5EF4-FFF2-40B4-BE49-F238E27FC236}">
                  <a16:creationId xmlns:a16="http://schemas.microsoft.com/office/drawing/2014/main" id="{2836B475-6331-1615-7A15-684F85568FD2}"/>
                </a:ext>
              </a:extLst>
            </p:cNvPr>
            <p:cNvPicPr preferRelativeResize="0">
              <a:picLocks noChangeAspect="1"/>
            </p:cNvPicPr>
            <p:nvPr/>
          </p:nvPicPr>
          <p:blipFill rotWithShape="1">
            <a:blip r:embed="rId4">
              <a:alphaModFix/>
            </a:blip>
            <a:srcRect/>
            <a:stretch/>
          </p:blipFill>
          <p:spPr>
            <a:xfrm>
              <a:off x="6347508" y="2447572"/>
              <a:ext cx="230165" cy="200378"/>
            </a:xfrm>
            <a:prstGeom prst="rect">
              <a:avLst/>
            </a:prstGeom>
            <a:noFill/>
            <a:ln>
              <a:noFill/>
            </a:ln>
          </p:spPr>
        </p:pic>
        <p:pic>
          <p:nvPicPr>
            <p:cNvPr id="48" name="Google Shape;914;p82">
              <a:extLst>
                <a:ext uri="{FF2B5EF4-FFF2-40B4-BE49-F238E27FC236}">
                  <a16:creationId xmlns:a16="http://schemas.microsoft.com/office/drawing/2014/main" id="{49CBB60C-3365-0299-A1F3-4D398678D83F}"/>
                </a:ext>
              </a:extLst>
            </p:cNvPr>
            <p:cNvPicPr preferRelativeResize="0">
              <a:picLocks noChangeAspect="1"/>
            </p:cNvPicPr>
            <p:nvPr/>
          </p:nvPicPr>
          <p:blipFill rotWithShape="1">
            <a:blip r:embed="rId7">
              <a:alphaModFix/>
            </a:blip>
            <a:srcRect/>
            <a:stretch/>
          </p:blipFill>
          <p:spPr>
            <a:xfrm>
              <a:off x="6591565" y="2446782"/>
              <a:ext cx="201168" cy="201168"/>
            </a:xfrm>
            <a:prstGeom prst="rect">
              <a:avLst/>
            </a:prstGeom>
            <a:noFill/>
            <a:ln>
              <a:noFill/>
            </a:ln>
          </p:spPr>
        </p:pic>
        <p:pic>
          <p:nvPicPr>
            <p:cNvPr id="49" name="Google Shape;205;p2">
              <a:extLst>
                <a:ext uri="{FF2B5EF4-FFF2-40B4-BE49-F238E27FC236}">
                  <a16:creationId xmlns:a16="http://schemas.microsoft.com/office/drawing/2014/main" id="{701418C5-DD51-2F0E-9D9E-F2C0DA373F07}"/>
                </a:ext>
              </a:extLst>
            </p:cNvPr>
            <p:cNvPicPr preferRelativeResize="0">
              <a:picLocks noChangeAspect="1"/>
            </p:cNvPicPr>
            <p:nvPr/>
          </p:nvPicPr>
          <p:blipFill rotWithShape="1">
            <a:blip r:embed="rId14">
              <a:alphaModFix/>
            </a:blip>
            <a:srcRect l="-4312" r="-4323"/>
            <a:stretch/>
          </p:blipFill>
          <p:spPr>
            <a:xfrm>
              <a:off x="6792733" y="2464890"/>
              <a:ext cx="540574" cy="162705"/>
            </a:xfrm>
            <a:prstGeom prst="rect">
              <a:avLst/>
            </a:prstGeom>
            <a:noFill/>
            <a:ln>
              <a:noFill/>
            </a:ln>
          </p:spPr>
        </p:pic>
        <p:grpSp>
          <p:nvGrpSpPr>
            <p:cNvPr id="50" name="Group 49">
              <a:extLst>
                <a:ext uri="{FF2B5EF4-FFF2-40B4-BE49-F238E27FC236}">
                  <a16:creationId xmlns:a16="http://schemas.microsoft.com/office/drawing/2014/main" id="{B6F0AB8F-48AD-ECE7-A8EE-5B5129394EFC}"/>
                </a:ext>
              </a:extLst>
            </p:cNvPr>
            <p:cNvGrpSpPr/>
            <p:nvPr/>
          </p:nvGrpSpPr>
          <p:grpSpPr>
            <a:xfrm>
              <a:off x="6333069" y="2769000"/>
              <a:ext cx="468142" cy="201168"/>
              <a:chOff x="2202650" y="1783474"/>
              <a:chExt cx="468142" cy="201168"/>
            </a:xfrm>
          </p:grpSpPr>
          <p:pic>
            <p:nvPicPr>
              <p:cNvPr id="51" name="Google Shape;977;p82">
                <a:extLst>
                  <a:ext uri="{FF2B5EF4-FFF2-40B4-BE49-F238E27FC236}">
                    <a16:creationId xmlns:a16="http://schemas.microsoft.com/office/drawing/2014/main" id="{C356C18D-84CF-6EA4-1E7D-F1E5CDCAFCF0}"/>
                  </a:ext>
                </a:extLst>
              </p:cNvPr>
              <p:cNvPicPr preferRelativeResize="0">
                <a:picLocks noChangeAspect="1"/>
              </p:cNvPicPr>
              <p:nvPr/>
            </p:nvPicPr>
            <p:blipFill rotWithShape="1">
              <a:blip r:embed="rId6">
                <a:alphaModFix/>
              </a:blip>
              <a:srcRect/>
              <a:stretch/>
            </p:blipFill>
            <p:spPr>
              <a:xfrm>
                <a:off x="2202650" y="1783474"/>
                <a:ext cx="204891" cy="201168"/>
              </a:xfrm>
              <a:prstGeom prst="rect">
                <a:avLst/>
              </a:prstGeom>
              <a:noFill/>
              <a:ln>
                <a:noFill/>
              </a:ln>
            </p:spPr>
          </p:pic>
          <p:pic>
            <p:nvPicPr>
              <p:cNvPr id="52" name="Google Shape;191;p2" descr="LBNL_Full_Logo_Final.png">
                <a:extLst>
                  <a:ext uri="{FF2B5EF4-FFF2-40B4-BE49-F238E27FC236}">
                    <a16:creationId xmlns:a16="http://schemas.microsoft.com/office/drawing/2014/main" id="{32D8C37C-36D1-1173-B211-FCA466F47CA0}"/>
                  </a:ext>
                </a:extLst>
              </p:cNvPr>
              <p:cNvPicPr preferRelativeResize="0">
                <a:picLocks noChangeAspect="1"/>
              </p:cNvPicPr>
              <p:nvPr/>
            </p:nvPicPr>
            <p:blipFill rotWithShape="1">
              <a:blip r:embed="rId4">
                <a:alphaModFix/>
              </a:blip>
              <a:srcRect/>
              <a:stretch/>
            </p:blipFill>
            <p:spPr>
              <a:xfrm>
                <a:off x="2440627" y="1783474"/>
                <a:ext cx="230165" cy="200378"/>
              </a:xfrm>
              <a:prstGeom prst="rect">
                <a:avLst/>
              </a:prstGeom>
              <a:noFill/>
              <a:ln>
                <a:noFill/>
              </a:ln>
            </p:spPr>
          </p:pic>
        </p:grpSp>
        <p:pic>
          <p:nvPicPr>
            <p:cNvPr id="54" name="Picture 53" descr="A black and white logo&#10;&#10;Description automatically generated">
              <a:extLst>
                <a:ext uri="{FF2B5EF4-FFF2-40B4-BE49-F238E27FC236}">
                  <a16:creationId xmlns:a16="http://schemas.microsoft.com/office/drawing/2014/main" id="{C463DCBF-B09A-80B3-3610-A8BB86BB0AF1}"/>
                </a:ext>
              </a:extLst>
            </p:cNvPr>
            <p:cNvPicPr>
              <a:picLocks noChangeAspect="1"/>
            </p:cNvPicPr>
            <p:nvPr/>
          </p:nvPicPr>
          <p:blipFill>
            <a:blip r:embed="rId15"/>
            <a:stretch>
              <a:fillRect/>
            </a:stretch>
          </p:blipFill>
          <p:spPr>
            <a:xfrm>
              <a:off x="6845896" y="2769000"/>
              <a:ext cx="746268" cy="201168"/>
            </a:xfrm>
            <a:prstGeom prst="rect">
              <a:avLst/>
            </a:prstGeom>
          </p:spPr>
        </p:pic>
        <p:pic>
          <p:nvPicPr>
            <p:cNvPr id="4098" name="Picture 2">
              <a:extLst>
                <a:ext uri="{FF2B5EF4-FFF2-40B4-BE49-F238E27FC236}">
                  <a16:creationId xmlns:a16="http://schemas.microsoft.com/office/drawing/2014/main" id="{FF854377-1F77-C73E-7D59-F98235F407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95576" y="1532791"/>
              <a:ext cx="175516" cy="201168"/>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B2519AC7-D9B9-2938-3C90-2928B5091716}"/>
                </a:ext>
              </a:extLst>
            </p:cNvPr>
            <p:cNvGrpSpPr/>
            <p:nvPr/>
          </p:nvGrpSpPr>
          <p:grpSpPr>
            <a:xfrm>
              <a:off x="6817865" y="1520582"/>
              <a:ext cx="539731" cy="201168"/>
              <a:chOff x="2697727" y="3534892"/>
              <a:chExt cx="539731" cy="201168"/>
            </a:xfrm>
          </p:grpSpPr>
          <p:pic>
            <p:nvPicPr>
              <p:cNvPr id="56" name="Google Shape;964;p82">
                <a:extLst>
                  <a:ext uri="{FF2B5EF4-FFF2-40B4-BE49-F238E27FC236}">
                    <a16:creationId xmlns:a16="http://schemas.microsoft.com/office/drawing/2014/main" id="{7A5E6A16-FF50-37DD-E661-F8051B5AC08F}"/>
                  </a:ext>
                </a:extLst>
              </p:cNvPr>
              <p:cNvPicPr preferRelativeResize="0">
                <a:picLocks noChangeAspect="1"/>
              </p:cNvPicPr>
              <p:nvPr/>
            </p:nvPicPr>
            <p:blipFill rotWithShape="1">
              <a:blip r:embed="rId9">
                <a:alphaModFix/>
              </a:blip>
              <a:srcRect l="14082" r="15046"/>
              <a:stretch/>
            </p:blipFill>
            <p:spPr>
              <a:xfrm>
                <a:off x="2697727" y="3534892"/>
                <a:ext cx="175043" cy="201168"/>
              </a:xfrm>
              <a:prstGeom prst="rect">
                <a:avLst/>
              </a:prstGeom>
              <a:noFill/>
              <a:ln>
                <a:noFill/>
              </a:ln>
            </p:spPr>
          </p:pic>
          <p:pic>
            <p:nvPicPr>
              <p:cNvPr id="57" name="Picture 56" descr="A logo with blue and green circles&#10;&#10;Description automatically generated">
                <a:extLst>
                  <a:ext uri="{FF2B5EF4-FFF2-40B4-BE49-F238E27FC236}">
                    <a16:creationId xmlns:a16="http://schemas.microsoft.com/office/drawing/2014/main" id="{3C975DAF-B5B3-6855-EABB-51AED1A86E59}"/>
                  </a:ext>
                </a:extLst>
              </p:cNvPr>
              <p:cNvPicPr>
                <a:picLocks noChangeAspect="1"/>
              </p:cNvPicPr>
              <p:nvPr/>
            </p:nvPicPr>
            <p:blipFill>
              <a:blip r:embed="rId11"/>
              <a:stretch>
                <a:fillRect/>
              </a:stretch>
            </p:blipFill>
            <p:spPr>
              <a:xfrm>
                <a:off x="2889492" y="3534892"/>
                <a:ext cx="347966" cy="201168"/>
              </a:xfrm>
              <a:prstGeom prst="rect">
                <a:avLst/>
              </a:prstGeom>
            </p:spPr>
          </p:pic>
        </p:grpSp>
        <p:pic>
          <p:nvPicPr>
            <p:cNvPr id="58" name="Picture 57" descr="A red sign with white text&#10;&#10;Description automatically generated">
              <a:extLst>
                <a:ext uri="{FF2B5EF4-FFF2-40B4-BE49-F238E27FC236}">
                  <a16:creationId xmlns:a16="http://schemas.microsoft.com/office/drawing/2014/main" id="{C8CE88A1-BF08-3A4F-FCC2-BD7694A68C26}"/>
                </a:ext>
              </a:extLst>
            </p:cNvPr>
            <p:cNvPicPr>
              <a:picLocks noChangeAspect="1"/>
            </p:cNvPicPr>
            <p:nvPr/>
          </p:nvPicPr>
          <p:blipFill>
            <a:blip r:embed="rId5"/>
            <a:stretch>
              <a:fillRect/>
            </a:stretch>
          </p:blipFill>
          <p:spPr>
            <a:xfrm>
              <a:off x="7381663" y="1532791"/>
              <a:ext cx="204413" cy="201168"/>
            </a:xfrm>
            <a:prstGeom prst="rect">
              <a:avLst/>
            </a:prstGeom>
          </p:spPr>
        </p:pic>
      </p:grpSp>
      <p:sp>
        <p:nvSpPr>
          <p:cNvPr id="62" name="Google Shape;192;p2">
            <a:extLst>
              <a:ext uri="{FF2B5EF4-FFF2-40B4-BE49-F238E27FC236}">
                <a16:creationId xmlns:a16="http://schemas.microsoft.com/office/drawing/2014/main" id="{7214BA04-A905-F763-A877-F45D8AAC276A}"/>
              </a:ext>
            </a:extLst>
          </p:cNvPr>
          <p:cNvSpPr txBox="1"/>
          <p:nvPr/>
        </p:nvSpPr>
        <p:spPr>
          <a:xfrm>
            <a:off x="1404664" y="4669190"/>
            <a:ext cx="6453044" cy="385323"/>
          </a:xfrm>
          <a:prstGeom prst="rect">
            <a:avLst/>
          </a:prstGeom>
          <a:solidFill>
            <a:schemeClr val="bg2">
              <a:lumMod val="50000"/>
            </a:schemeClr>
          </a:solidFill>
          <a:ln>
            <a:noFill/>
          </a:ln>
        </p:spPr>
        <p:txBody>
          <a:bodyPr spcFirstLastPara="1" wrap="square" lIns="30475" tIns="30475" rIns="30475" bIns="30475" anchor="t"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2000" dirty="0">
                <a:solidFill>
                  <a:schemeClr val="bg1"/>
                </a:solidFill>
              </a:rPr>
              <a:t>BLAST is a multi-institutional international collaboration</a:t>
            </a:r>
            <a:endParaRPr sz="2000" dirty="0">
              <a:solidFill>
                <a:schemeClr val="bg1"/>
              </a:solidFill>
            </a:endParaRPr>
          </a:p>
        </p:txBody>
      </p:sp>
      <p:sp>
        <p:nvSpPr>
          <p:cNvPr id="63" name="Google Shape;192;p2">
            <a:extLst>
              <a:ext uri="{FF2B5EF4-FFF2-40B4-BE49-F238E27FC236}">
                <a16:creationId xmlns:a16="http://schemas.microsoft.com/office/drawing/2014/main" id="{97FB997C-39FD-74DB-64D1-D191317497D3}"/>
              </a:ext>
            </a:extLst>
          </p:cNvPr>
          <p:cNvSpPr txBox="1"/>
          <p:nvPr/>
        </p:nvSpPr>
        <p:spPr>
          <a:xfrm>
            <a:off x="3763803" y="702690"/>
            <a:ext cx="2178976" cy="278935"/>
          </a:xfrm>
          <a:prstGeom prst="rect">
            <a:avLst/>
          </a:prstGeom>
          <a:noFill/>
          <a:ln>
            <a:noFill/>
          </a:ln>
        </p:spPr>
        <p:txBody>
          <a:bodyPr spcFirstLastPara="1" wrap="square" lIns="30475" tIns="30475" rIns="30475" bIns="30475" anchor="t" anchorCtr="0">
            <a:noAutofit/>
          </a:bodyPr>
          <a:lstStyle/>
          <a:p>
            <a:pPr marL="0" marR="0" lvl="0" indent="0" algn="l" rtl="0">
              <a:lnSpc>
                <a:spcPct val="100000"/>
              </a:lnSpc>
              <a:spcBef>
                <a:spcPts val="0"/>
              </a:spcBef>
              <a:spcAft>
                <a:spcPts val="0"/>
              </a:spcAft>
              <a:buClr>
                <a:srgbClr val="2C365E"/>
              </a:buClr>
              <a:buSzPts val="6600"/>
              <a:buFont typeface="Arial"/>
              <a:buNone/>
            </a:pPr>
            <a:r>
              <a:rPr lang="en-US" sz="1100" dirty="0">
                <a:solidFill>
                  <a:srgbClr val="2C365E"/>
                </a:solidFill>
              </a:rPr>
              <a:t>Open Source</a:t>
            </a:r>
          </a:p>
        </p:txBody>
      </p:sp>
      <p:sp>
        <p:nvSpPr>
          <p:cNvPr id="4096" name="Google Shape;192;p2">
            <a:extLst>
              <a:ext uri="{FF2B5EF4-FFF2-40B4-BE49-F238E27FC236}">
                <a16:creationId xmlns:a16="http://schemas.microsoft.com/office/drawing/2014/main" id="{F403F382-66A2-31F9-5A08-AB0A464F237C}"/>
              </a:ext>
            </a:extLst>
          </p:cNvPr>
          <p:cNvSpPr txBox="1"/>
          <p:nvPr/>
        </p:nvSpPr>
        <p:spPr>
          <a:xfrm>
            <a:off x="6546025" y="702690"/>
            <a:ext cx="887868" cy="219314"/>
          </a:xfrm>
          <a:prstGeom prst="rect">
            <a:avLst/>
          </a:prstGeom>
          <a:noFill/>
          <a:ln>
            <a:noFill/>
          </a:ln>
        </p:spPr>
        <p:txBody>
          <a:bodyPr spcFirstLastPara="1" wrap="square" lIns="30475" tIns="30475" rIns="30475" bIns="30475" anchor="t" anchorCtr="0">
            <a:noAutofit/>
          </a:bodyPr>
          <a:lstStyle/>
          <a:p>
            <a:pPr marL="0" marR="0" lvl="0" indent="0" algn="r" rtl="0">
              <a:lnSpc>
                <a:spcPct val="100000"/>
              </a:lnSpc>
              <a:spcBef>
                <a:spcPts val="0"/>
              </a:spcBef>
              <a:spcAft>
                <a:spcPts val="0"/>
              </a:spcAft>
              <a:buClr>
                <a:srgbClr val="2C365E"/>
              </a:buClr>
              <a:buSzPts val="6600"/>
              <a:buFont typeface="Arial"/>
              <a:buNone/>
            </a:pPr>
            <a:r>
              <a:rPr lang="en-US" sz="1100" dirty="0" err="1">
                <a:solidFill>
                  <a:srgbClr val="2C365E"/>
                </a:solidFill>
              </a:rPr>
              <a:t>blast.lbl.gov</a:t>
            </a:r>
            <a:endParaRPr sz="1100" dirty="0">
              <a:solidFill>
                <a:srgbClr val="2C365E"/>
              </a:solidFill>
            </a:endParaRPr>
          </a:p>
        </p:txBody>
      </p:sp>
    </p:spTree>
    <p:extLst>
      <p:ext uri="{BB962C8B-B14F-4D97-AF65-F5344CB8AC3E}">
        <p14:creationId xmlns:p14="http://schemas.microsoft.com/office/powerpoint/2010/main" val="311100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0" y="-9878"/>
            <a:ext cx="9143999"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BLAST is part of U.S. collaboration on plasma accelerators modeling</a:t>
            </a:r>
            <a:endParaRPr dirty="0"/>
          </a:p>
        </p:txBody>
      </p:sp>
      <p:sp>
        <p:nvSpPr>
          <p:cNvPr id="4109" name="Rectangle 4108">
            <a:extLst>
              <a:ext uri="{FF2B5EF4-FFF2-40B4-BE49-F238E27FC236}">
                <a16:creationId xmlns:a16="http://schemas.microsoft.com/office/drawing/2014/main" id="{1F037963-3D13-B49F-5196-D62D615CB8D4}"/>
              </a:ext>
            </a:extLst>
          </p:cNvPr>
          <p:cNvSpPr/>
          <p:nvPr/>
        </p:nvSpPr>
        <p:spPr>
          <a:xfrm>
            <a:off x="-204107" y="1420586"/>
            <a:ext cx="9511393" cy="2392135"/>
          </a:xfrm>
          <a:prstGeom prst="rect">
            <a:avLst/>
          </a:prstGeom>
          <a:solidFill>
            <a:srgbClr val="F4F5F9"/>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110" name="Picture 4109" descr="A group of logos on a white surface&#10;&#10;Description automatically generated">
            <a:extLst>
              <a:ext uri="{FF2B5EF4-FFF2-40B4-BE49-F238E27FC236}">
                <a16:creationId xmlns:a16="http://schemas.microsoft.com/office/drawing/2014/main" id="{8AF3E731-A450-6930-7F33-F009FA8690A4}"/>
              </a:ext>
            </a:extLst>
          </p:cNvPr>
          <p:cNvPicPr>
            <a:picLocks noChangeAspect="1"/>
          </p:cNvPicPr>
          <p:nvPr/>
        </p:nvPicPr>
        <p:blipFill>
          <a:blip r:embed="rId3"/>
          <a:stretch>
            <a:fillRect/>
          </a:stretch>
        </p:blipFill>
        <p:spPr>
          <a:xfrm>
            <a:off x="725914" y="1485758"/>
            <a:ext cx="7772400" cy="2259253"/>
          </a:xfrm>
          <a:prstGeom prst="rect">
            <a:avLst/>
          </a:prstGeom>
        </p:spPr>
      </p:pic>
      <p:sp>
        <p:nvSpPr>
          <p:cNvPr id="4111" name="Google Shape;61;p9">
            <a:extLst>
              <a:ext uri="{FF2B5EF4-FFF2-40B4-BE49-F238E27FC236}">
                <a16:creationId xmlns:a16="http://schemas.microsoft.com/office/drawing/2014/main" id="{8F5169BD-A2F7-B5AD-E268-5189B7303092}"/>
              </a:ext>
            </a:extLst>
          </p:cNvPr>
          <p:cNvSpPr txBox="1">
            <a:spLocks/>
          </p:cNvSpPr>
          <p:nvPr/>
        </p:nvSpPr>
        <p:spPr>
          <a:xfrm>
            <a:off x="1" y="749448"/>
            <a:ext cx="9143999" cy="630317"/>
          </a:xfrm>
          <a:prstGeom prst="rect">
            <a:avLst/>
          </a:prstGeom>
          <a:solidFill>
            <a:schemeClr val="bg1"/>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lgn="ctr">
              <a:buSzPts val="3200"/>
            </a:pPr>
            <a:r>
              <a:rPr lang="en-US"/>
              <a:t>    </a:t>
            </a:r>
            <a:r>
              <a:rPr lang="en-US" b="1" i="1">
                <a:solidFill>
                  <a:srgbClr val="C00000"/>
                </a:solidFill>
              </a:rPr>
              <a:t>C</a:t>
            </a:r>
            <a:r>
              <a:rPr lang="en-US"/>
              <a:t>ollaboration for </a:t>
            </a:r>
            <a:r>
              <a:rPr lang="en-US" b="1" i="1">
                <a:solidFill>
                  <a:srgbClr val="C00000"/>
                </a:solidFill>
              </a:rPr>
              <a:t>A</a:t>
            </a:r>
            <a:r>
              <a:rPr lang="en-US"/>
              <a:t>dvanced </a:t>
            </a:r>
            <a:r>
              <a:rPr lang="en-US" b="1" i="1">
                <a:solidFill>
                  <a:srgbClr val="C00000"/>
                </a:solidFill>
              </a:rPr>
              <a:t>M</a:t>
            </a:r>
            <a:r>
              <a:rPr lang="en-US"/>
              <a:t>odeling of </a:t>
            </a:r>
            <a:r>
              <a:rPr lang="en-US" b="1" i="1">
                <a:solidFill>
                  <a:srgbClr val="C00000"/>
                </a:solidFill>
              </a:rPr>
              <a:t>P</a:t>
            </a:r>
            <a:r>
              <a:rPr lang="en-US"/>
              <a:t>article </a:t>
            </a:r>
            <a:r>
              <a:rPr lang="en-US" b="1" i="1">
                <a:solidFill>
                  <a:srgbClr val="C00000"/>
                </a:solidFill>
              </a:rPr>
              <a:t>A</a:t>
            </a:r>
            <a:r>
              <a:rPr lang="en-US"/>
              <a:t>ccelerators</a:t>
            </a:r>
            <a:endParaRPr lang="en-US" dirty="0"/>
          </a:p>
        </p:txBody>
      </p:sp>
      <p:pic>
        <p:nvPicPr>
          <p:cNvPr id="4112" name="Google Shape;138;p2" descr="A close-up of a logo&#10;&#10;Description automatically generated">
            <a:extLst>
              <a:ext uri="{FF2B5EF4-FFF2-40B4-BE49-F238E27FC236}">
                <a16:creationId xmlns:a16="http://schemas.microsoft.com/office/drawing/2014/main" id="{D7EEF87C-3043-8359-D306-42868986FF9A}"/>
              </a:ext>
            </a:extLst>
          </p:cNvPr>
          <p:cNvPicPr preferRelativeResize="0">
            <a:picLocks noChangeAspect="1"/>
          </p:cNvPicPr>
          <p:nvPr/>
        </p:nvPicPr>
        <p:blipFill rotWithShape="1">
          <a:blip r:embed="rId4">
            <a:alphaModFix/>
          </a:blip>
          <a:srcRect t="9845" b="12846"/>
          <a:stretch/>
        </p:blipFill>
        <p:spPr>
          <a:xfrm>
            <a:off x="1984720" y="3853542"/>
            <a:ext cx="5561930" cy="1289958"/>
          </a:xfrm>
          <a:prstGeom prst="rect">
            <a:avLst/>
          </a:prstGeom>
          <a:noFill/>
          <a:ln>
            <a:noFill/>
          </a:ln>
        </p:spPr>
      </p:pic>
    </p:spTree>
    <p:extLst>
      <p:ext uri="{BB962C8B-B14F-4D97-AF65-F5344CB8AC3E}">
        <p14:creationId xmlns:p14="http://schemas.microsoft.com/office/powerpoint/2010/main" val="2618957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grpSp>
        <p:nvGrpSpPr>
          <p:cNvPr id="721" name="Google Shape;721;p78"/>
          <p:cNvGrpSpPr/>
          <p:nvPr/>
        </p:nvGrpSpPr>
        <p:grpSpPr>
          <a:xfrm>
            <a:off x="13" y="50125"/>
            <a:ext cx="8497609" cy="4182769"/>
            <a:chOff x="452447" y="843148"/>
            <a:chExt cx="11099280" cy="5398515"/>
          </a:xfrm>
        </p:grpSpPr>
        <p:pic>
          <p:nvPicPr>
            <p:cNvPr id="722" name="Google Shape;722;p78"/>
            <p:cNvPicPr preferRelativeResize="0"/>
            <p:nvPr/>
          </p:nvPicPr>
          <p:blipFill rotWithShape="1">
            <a:blip r:embed="rId3">
              <a:alphaModFix/>
            </a:blip>
            <a:srcRect/>
            <a:stretch/>
          </p:blipFill>
          <p:spPr>
            <a:xfrm>
              <a:off x="452447" y="1547229"/>
              <a:ext cx="11099280" cy="4694434"/>
            </a:xfrm>
            <a:prstGeom prst="rect">
              <a:avLst/>
            </a:prstGeom>
            <a:noFill/>
            <a:ln>
              <a:noFill/>
            </a:ln>
          </p:spPr>
        </p:pic>
        <p:sp>
          <p:nvSpPr>
            <p:cNvPr id="723" name="Google Shape;723;p78"/>
            <p:cNvSpPr/>
            <p:nvPr/>
          </p:nvSpPr>
          <p:spPr>
            <a:xfrm>
              <a:off x="650869" y="843148"/>
              <a:ext cx="1106700" cy="4809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grpSp>
      <p:sp>
        <p:nvSpPr>
          <p:cNvPr id="724" name="Google Shape;724;p78"/>
          <p:cNvSpPr txBox="1">
            <a:spLocks noGrp="1"/>
          </p:cNvSpPr>
          <p:nvPr>
            <p:ph type="sldNum" idx="4294967295"/>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725" name="Google Shape;725;p78"/>
          <p:cNvSpPr txBox="1"/>
          <p:nvPr/>
        </p:nvSpPr>
        <p:spPr>
          <a:xfrm>
            <a:off x="281603" y="4298382"/>
            <a:ext cx="1691400" cy="2379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 sz="1050" b="0" i="0" u="none" strike="noStrike" cap="none">
                <a:solidFill>
                  <a:srgbClr val="00395A"/>
                </a:solidFill>
                <a:latin typeface="Arial"/>
                <a:ea typeface="Arial"/>
                <a:cs typeface="Arial"/>
                <a:sym typeface="Arial"/>
              </a:rPr>
              <a:t>D. Kothe – April 30, 2019</a:t>
            </a:r>
            <a:endParaRPr/>
          </a:p>
        </p:txBody>
      </p:sp>
      <p:sp>
        <p:nvSpPr>
          <p:cNvPr id="726" name="Google Shape;726;p78"/>
          <p:cNvSpPr/>
          <p:nvPr/>
        </p:nvSpPr>
        <p:spPr>
          <a:xfrm>
            <a:off x="207670" y="302344"/>
            <a:ext cx="1002900" cy="442500"/>
          </a:xfrm>
          <a:prstGeom prst="rect">
            <a:avLst/>
          </a:prstGeom>
          <a:solidFill>
            <a:schemeClr val="lt1"/>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27" name="Google Shape;727;p78"/>
          <p:cNvSpPr/>
          <p:nvPr/>
        </p:nvSpPr>
        <p:spPr>
          <a:xfrm>
            <a:off x="8443865" y="4864130"/>
            <a:ext cx="335700" cy="1992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pic>
        <p:nvPicPr>
          <p:cNvPr id="728" name="Google Shape;728;p78"/>
          <p:cNvPicPr preferRelativeResize="0"/>
          <p:nvPr/>
        </p:nvPicPr>
        <p:blipFill rotWithShape="1">
          <a:blip r:embed="rId4">
            <a:alphaModFix/>
          </a:blip>
          <a:srcRect/>
          <a:stretch/>
        </p:blipFill>
        <p:spPr>
          <a:xfrm>
            <a:off x="3931851" y="764899"/>
            <a:ext cx="2043684" cy="3336768"/>
          </a:xfrm>
          <a:prstGeom prst="rect">
            <a:avLst/>
          </a:prstGeom>
          <a:noFill/>
          <a:ln>
            <a:noFill/>
          </a:ln>
        </p:spPr>
      </p:pic>
      <p:sp>
        <p:nvSpPr>
          <p:cNvPr id="729" name="Google Shape;729;p78"/>
          <p:cNvSpPr/>
          <p:nvPr/>
        </p:nvSpPr>
        <p:spPr>
          <a:xfrm>
            <a:off x="4048437" y="2595947"/>
            <a:ext cx="1741800" cy="6216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pic>
        <p:nvPicPr>
          <p:cNvPr id="730" name="Google Shape;730;p78"/>
          <p:cNvPicPr preferRelativeResize="0"/>
          <p:nvPr/>
        </p:nvPicPr>
        <p:blipFill rotWithShape="1">
          <a:blip r:embed="rId5">
            <a:alphaModFix/>
          </a:blip>
          <a:srcRect/>
          <a:stretch/>
        </p:blipFill>
        <p:spPr>
          <a:xfrm>
            <a:off x="3931851" y="2008087"/>
            <a:ext cx="2043684" cy="850392"/>
          </a:xfrm>
          <a:prstGeom prst="rect">
            <a:avLst/>
          </a:prstGeom>
          <a:noFill/>
          <a:ln>
            <a:noFill/>
          </a:ln>
        </p:spPr>
      </p:pic>
      <p:sp>
        <p:nvSpPr>
          <p:cNvPr id="731" name="Google Shape;731;p78"/>
          <p:cNvSpPr/>
          <p:nvPr/>
        </p:nvSpPr>
        <p:spPr>
          <a:xfrm>
            <a:off x="5968330" y="836676"/>
            <a:ext cx="2529000" cy="2984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rgbClr val="00395A"/>
              </a:solidFill>
              <a:latin typeface="Arial"/>
              <a:ea typeface="Arial"/>
              <a:cs typeface="Arial"/>
              <a:sym typeface="Arial"/>
            </a:endParaRPr>
          </a:p>
        </p:txBody>
      </p:sp>
      <p:sp>
        <p:nvSpPr>
          <p:cNvPr id="732" name="Google Shape;732;p78"/>
          <p:cNvSpPr txBox="1"/>
          <p:nvPr/>
        </p:nvSpPr>
        <p:spPr>
          <a:xfrm>
            <a:off x="6349310" y="1024607"/>
            <a:ext cx="2366700" cy="3831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1050" b="0" i="0" u="none" strike="noStrike" cap="none">
                <a:solidFill>
                  <a:srgbClr val="00395A"/>
                </a:solidFill>
                <a:latin typeface="Arial"/>
                <a:ea typeface="Arial"/>
                <a:cs typeface="Arial"/>
                <a:sym typeface="Arial"/>
              </a:rPr>
              <a:t>Delivers 5x performance of 200 petaflop Summit (ORNL)</a:t>
            </a:r>
            <a:endParaRPr/>
          </a:p>
        </p:txBody>
      </p:sp>
      <p:sp>
        <p:nvSpPr>
          <p:cNvPr id="733" name="Google Shape;733;p78"/>
          <p:cNvSpPr txBox="1"/>
          <p:nvPr/>
        </p:nvSpPr>
        <p:spPr>
          <a:xfrm>
            <a:off x="6349310" y="2218541"/>
            <a:ext cx="2458500" cy="3831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1050" b="0" i="0" u="none" strike="noStrike" cap="none">
                <a:solidFill>
                  <a:srgbClr val="00395A"/>
                </a:solidFill>
                <a:latin typeface="Arial"/>
                <a:ea typeface="Arial"/>
                <a:cs typeface="Arial"/>
                <a:sym typeface="Arial"/>
              </a:rPr>
              <a:t>Software stack for broad spectrum of apps &amp; workloads</a:t>
            </a:r>
            <a:endParaRPr/>
          </a:p>
        </p:txBody>
      </p:sp>
      <p:sp>
        <p:nvSpPr>
          <p:cNvPr id="734" name="Google Shape;734;p78"/>
          <p:cNvSpPr txBox="1"/>
          <p:nvPr/>
        </p:nvSpPr>
        <p:spPr>
          <a:xfrm>
            <a:off x="6349309" y="3445916"/>
            <a:ext cx="2527200" cy="528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1050" b="0" i="0" u="none" strike="noStrike" cap="none">
                <a:solidFill>
                  <a:srgbClr val="00395A"/>
                </a:solidFill>
                <a:latin typeface="Arial"/>
                <a:ea typeface="Arial"/>
                <a:cs typeface="Arial"/>
                <a:sym typeface="Arial"/>
              </a:rPr>
              <a:t>Wide range of apps that deliver high-fidelity solutions faster to more complex problems</a:t>
            </a:r>
            <a:endParaRPr/>
          </a:p>
        </p:txBody>
      </p:sp>
      <p:pic>
        <p:nvPicPr>
          <p:cNvPr id="735" name="Google Shape;735;p78"/>
          <p:cNvPicPr preferRelativeResize="0"/>
          <p:nvPr/>
        </p:nvPicPr>
        <p:blipFill rotWithShape="1">
          <a:blip r:embed="rId6">
            <a:alphaModFix/>
          </a:blip>
          <a:srcRect/>
          <a:stretch/>
        </p:blipFill>
        <p:spPr>
          <a:xfrm>
            <a:off x="117742" y="4748091"/>
            <a:ext cx="1349477" cy="364929"/>
          </a:xfrm>
          <a:prstGeom prst="rect">
            <a:avLst/>
          </a:prstGeom>
          <a:solidFill>
            <a:schemeClr val="lt1"/>
          </a:solidFill>
          <a:ln>
            <a:noFill/>
          </a:ln>
        </p:spPr>
      </p:pic>
      <p:sp>
        <p:nvSpPr>
          <p:cNvPr id="736" name="Google Shape;736;p78"/>
          <p:cNvSpPr txBox="1"/>
          <p:nvPr/>
        </p:nvSpPr>
        <p:spPr>
          <a:xfrm>
            <a:off x="213360" y="696947"/>
            <a:ext cx="3711000" cy="383100"/>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 sz="2100" b="0" i="0" u="none" strike="noStrike" cap="none">
                <a:solidFill>
                  <a:schemeClr val="lt1"/>
                </a:solidFill>
                <a:latin typeface="Arial"/>
                <a:ea typeface="Arial"/>
                <a:cs typeface="Arial"/>
                <a:sym typeface="Arial"/>
              </a:rPr>
              <a:t>Exascale Computing Initiative</a:t>
            </a:r>
            <a:endParaRPr/>
          </a:p>
        </p:txBody>
      </p:sp>
      <p:sp>
        <p:nvSpPr>
          <p:cNvPr id="737" name="Google Shape;737;p78"/>
          <p:cNvSpPr txBox="1">
            <a:spLocks noGrp="1"/>
          </p:cNvSpPr>
          <p:nvPr>
            <p:ph type="title"/>
          </p:nvPr>
        </p:nvSpPr>
        <p:spPr>
          <a:xfrm>
            <a:off x="108224" y="168481"/>
            <a:ext cx="8702400" cy="416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100"/>
              <a:buNone/>
            </a:pPr>
            <a:r>
              <a:rPr lang="en" sz="2200" b="1">
                <a:solidFill>
                  <a:schemeClr val="dk1"/>
                </a:solidFill>
                <a:latin typeface="Avenir"/>
                <a:ea typeface="Avenir"/>
                <a:cs typeface="Avenir"/>
                <a:sym typeface="Avenir"/>
              </a:rPr>
              <a:t>U.S. DOE Exascale Computing Initiative (ECI) – 2016-2023</a:t>
            </a:r>
            <a:endParaRPr sz="2200" b="1">
              <a:solidFill>
                <a:schemeClr val="dk1"/>
              </a:solidFill>
              <a:latin typeface="Avenir"/>
              <a:ea typeface="Avenir"/>
              <a:cs typeface="Avenir"/>
              <a:sym typeface="Avenir"/>
            </a:endParaRPr>
          </a:p>
        </p:txBody>
      </p:sp>
      <p:grpSp>
        <p:nvGrpSpPr>
          <p:cNvPr id="738" name="Google Shape;738;p78"/>
          <p:cNvGrpSpPr/>
          <p:nvPr/>
        </p:nvGrpSpPr>
        <p:grpSpPr>
          <a:xfrm>
            <a:off x="131821" y="620492"/>
            <a:ext cx="8245864" cy="40820"/>
            <a:chOff x="195943" y="1001487"/>
            <a:chExt cx="10994485" cy="54427"/>
          </a:xfrm>
        </p:grpSpPr>
        <p:cxnSp>
          <p:nvCxnSpPr>
            <p:cNvPr id="739" name="Google Shape;739;p78"/>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740" name="Google Shape;740;p78"/>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dirty="0"/>
          </a:p>
        </p:txBody>
      </p:sp>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221826" y="-9878"/>
            <a:ext cx="8922173"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CAMPA is to boost accelerator research &amp; designs</a:t>
            </a:r>
            <a:endParaRPr dirty="0"/>
          </a:p>
        </p:txBody>
      </p:sp>
      <p:sp>
        <p:nvSpPr>
          <p:cNvPr id="2" name="TextBox 1">
            <a:extLst>
              <a:ext uri="{FF2B5EF4-FFF2-40B4-BE49-F238E27FC236}">
                <a16:creationId xmlns:a16="http://schemas.microsoft.com/office/drawing/2014/main" id="{082CFABE-E284-4463-F615-2AFBE25CA2AA}"/>
              </a:ext>
            </a:extLst>
          </p:cNvPr>
          <p:cNvSpPr txBox="1"/>
          <p:nvPr/>
        </p:nvSpPr>
        <p:spPr>
          <a:xfrm>
            <a:off x="58367" y="882056"/>
            <a:ext cx="3148114" cy="1600438"/>
          </a:xfrm>
          <a:prstGeom prst="rect">
            <a:avLst/>
          </a:prstGeom>
          <a:solidFill>
            <a:schemeClr val="accent1">
              <a:lumMod val="50000"/>
            </a:schemeClr>
          </a:solidFill>
        </p:spPr>
        <p:txBody>
          <a:bodyPr wrap="square" rtlCol="0">
            <a:spAutoFit/>
          </a:bodyPr>
          <a:lstStyle/>
          <a:p>
            <a:r>
              <a:rPr lang="en-US" sz="1400" b="1" dirty="0">
                <a:solidFill>
                  <a:schemeClr val="bg1">
                    <a:lumMod val="95000"/>
                  </a:schemeClr>
                </a:solidFill>
              </a:rPr>
              <a:t>Overarching purpose of CAMPA:</a:t>
            </a:r>
            <a:r>
              <a:rPr lang="en-US" sz="1400" dirty="0">
                <a:solidFill>
                  <a:schemeClr val="bg1">
                    <a:lumMod val="95000"/>
                  </a:schemeClr>
                </a:solidFill>
              </a:rPr>
              <a:t> </a:t>
            </a:r>
            <a:r>
              <a:rPr lang="en-US" sz="1400" dirty="0">
                <a:solidFill>
                  <a:srgbClr val="FFFD78"/>
                </a:solidFill>
              </a:rPr>
              <a:t>accelerate and expand the scope of discoveries </a:t>
            </a:r>
            <a:r>
              <a:rPr lang="en-US" sz="1400" dirty="0">
                <a:solidFill>
                  <a:schemeClr val="bg1">
                    <a:lumMod val="95000"/>
                  </a:schemeClr>
                </a:solidFill>
              </a:rPr>
              <a:t>from high energy physics (HEP) particle accelerators by enabling the design of accelerators that are significantly </a:t>
            </a:r>
            <a:r>
              <a:rPr lang="en-US" sz="1400" dirty="0">
                <a:solidFill>
                  <a:srgbClr val="FFFD78"/>
                </a:solidFill>
              </a:rPr>
              <a:t>more compact and cheaper to build and run</a:t>
            </a:r>
          </a:p>
        </p:txBody>
      </p:sp>
      <p:grpSp>
        <p:nvGrpSpPr>
          <p:cNvPr id="3" name="Group 2">
            <a:extLst>
              <a:ext uri="{FF2B5EF4-FFF2-40B4-BE49-F238E27FC236}">
                <a16:creationId xmlns:a16="http://schemas.microsoft.com/office/drawing/2014/main" id="{35AFB05D-EFE5-030D-D68A-8E4E8084A272}"/>
              </a:ext>
            </a:extLst>
          </p:cNvPr>
          <p:cNvGrpSpPr/>
          <p:nvPr/>
        </p:nvGrpSpPr>
        <p:grpSpPr>
          <a:xfrm>
            <a:off x="5984726" y="1661184"/>
            <a:ext cx="3148114" cy="2923877"/>
            <a:chOff x="6079976" y="1651659"/>
            <a:chExt cx="3148114" cy="2923877"/>
          </a:xfrm>
        </p:grpSpPr>
        <p:sp>
          <p:nvSpPr>
            <p:cNvPr id="5" name="Rectangle 4">
              <a:extLst>
                <a:ext uri="{FF2B5EF4-FFF2-40B4-BE49-F238E27FC236}">
                  <a16:creationId xmlns:a16="http://schemas.microsoft.com/office/drawing/2014/main" id="{25FC4C53-B229-0B3E-7796-342128DB0DC3}"/>
                </a:ext>
              </a:extLst>
            </p:cNvPr>
            <p:cNvSpPr/>
            <p:nvPr/>
          </p:nvSpPr>
          <p:spPr>
            <a:xfrm>
              <a:off x="6079976" y="1651659"/>
              <a:ext cx="3064024" cy="273049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833BA2A-0EE6-186B-EC13-97651BB1268D}"/>
                </a:ext>
              </a:extLst>
            </p:cNvPr>
            <p:cNvSpPr txBox="1"/>
            <p:nvPr/>
          </p:nvSpPr>
          <p:spPr>
            <a:xfrm>
              <a:off x="6079976" y="1651659"/>
              <a:ext cx="3148114" cy="2923877"/>
            </a:xfrm>
            <a:prstGeom prst="rect">
              <a:avLst/>
            </a:prstGeom>
            <a:noFill/>
          </p:spPr>
          <p:txBody>
            <a:bodyPr wrap="square" rtlCol="0">
              <a:spAutoFit/>
            </a:bodyPr>
            <a:lstStyle/>
            <a:p>
              <a:pPr marL="0" marR="0" lvl="0" indent="0" rtl="0">
                <a:lnSpc>
                  <a:spcPct val="100000"/>
                </a:lnSpc>
                <a:spcBef>
                  <a:spcPts val="0"/>
                </a:spcBef>
                <a:spcAft>
                  <a:spcPts val="0"/>
                </a:spcAft>
                <a:buClr>
                  <a:schemeClr val="dk1"/>
                </a:buClr>
                <a:buSzPts val="1100"/>
                <a:buFont typeface="Arial"/>
                <a:buNone/>
              </a:pPr>
              <a:r>
                <a:rPr lang="en-US" sz="1400" b="1" dirty="0">
                  <a:solidFill>
                    <a:srgbClr val="2C365E"/>
                  </a:solidFill>
                </a:rPr>
                <a:t>Main goals: </a:t>
              </a:r>
            </a:p>
            <a:p>
              <a:pPr marL="0" marR="0" lvl="0" indent="0" rtl="0">
                <a:lnSpc>
                  <a:spcPct val="100000"/>
                </a:lnSpc>
                <a:spcBef>
                  <a:spcPts val="0"/>
                </a:spcBef>
                <a:spcAft>
                  <a:spcPts val="0"/>
                </a:spcAft>
                <a:buClr>
                  <a:schemeClr val="dk1"/>
                </a:buClr>
                <a:buSzPts val="1100"/>
                <a:buFont typeface="Arial"/>
                <a:buNone/>
              </a:pPr>
              <a:endParaRPr lang="en-US" sz="800" dirty="0">
                <a:solidFill>
                  <a:srgbClr val="2C365E"/>
                </a:solidFill>
              </a:endParaRPr>
            </a:p>
            <a:p>
              <a:pPr marL="231775" marR="0" lvl="0" rtl="0">
                <a:lnSpc>
                  <a:spcPct val="100000"/>
                </a:lnSpc>
                <a:spcBef>
                  <a:spcPts val="0"/>
                </a:spcBef>
                <a:spcAft>
                  <a:spcPts val="0"/>
                </a:spcAft>
                <a:buClr>
                  <a:schemeClr val="dk1"/>
                </a:buClr>
                <a:buSzPts val="1100"/>
                <a:buFont typeface="Arial"/>
                <a:buNone/>
              </a:pPr>
              <a:r>
                <a:rPr lang="en-US" sz="1400" dirty="0">
                  <a:solidFill>
                    <a:srgbClr val="2C365E"/>
                  </a:solidFill>
                </a:rPr>
                <a:t>(</a:t>
              </a:r>
              <a:r>
                <a:rPr lang="en-US" sz="1400" dirty="0" err="1">
                  <a:solidFill>
                    <a:srgbClr val="2C365E"/>
                  </a:solidFill>
                </a:rPr>
                <a:t>i</a:t>
              </a:r>
              <a:r>
                <a:rPr lang="en-US" sz="1400" dirty="0">
                  <a:solidFill>
                    <a:srgbClr val="2C365E"/>
                  </a:solidFill>
                </a:rPr>
                <a:t>) develop HPC accelerator &amp; beam modeling capabilities to design the full range of systems required</a:t>
              </a:r>
            </a:p>
            <a:p>
              <a:pPr marL="231775" marR="0" lvl="0" rtl="0">
                <a:lnSpc>
                  <a:spcPct val="100000"/>
                </a:lnSpc>
                <a:spcBef>
                  <a:spcPts val="0"/>
                </a:spcBef>
                <a:spcAft>
                  <a:spcPts val="0"/>
                </a:spcAft>
                <a:buClr>
                  <a:schemeClr val="dk1"/>
                </a:buClr>
                <a:buSzPts val="1100"/>
                <a:buFont typeface="Arial"/>
                <a:buNone/>
              </a:pPr>
              <a:endParaRPr lang="en-US" sz="800" dirty="0">
                <a:solidFill>
                  <a:srgbClr val="2C365E"/>
                </a:solidFill>
              </a:endParaRPr>
            </a:p>
            <a:p>
              <a:pPr marL="231775" marR="0" lvl="0" rtl="0">
                <a:lnSpc>
                  <a:spcPct val="100000"/>
                </a:lnSpc>
                <a:spcBef>
                  <a:spcPts val="0"/>
                </a:spcBef>
                <a:spcAft>
                  <a:spcPts val="0"/>
                </a:spcAft>
                <a:buClr>
                  <a:schemeClr val="dk1"/>
                </a:buClr>
                <a:buSzPts val="1100"/>
                <a:buFont typeface="Arial"/>
                <a:buNone/>
              </a:pPr>
              <a:r>
                <a:rPr lang="en-US" sz="1400" dirty="0">
                  <a:solidFill>
                    <a:srgbClr val="2C365E"/>
                  </a:solidFill>
                </a:rPr>
                <a:t>(ii) develop community simulation ecosystems that seamlessly integrate accelerator elements to facilitate the design and control of the next-generation of particle accelerators</a:t>
              </a:r>
            </a:p>
            <a:p>
              <a:endParaRPr lang="en-US" dirty="0"/>
            </a:p>
          </p:txBody>
        </p:sp>
      </p:grpSp>
      <p:grpSp>
        <p:nvGrpSpPr>
          <p:cNvPr id="7" name="Group 6">
            <a:extLst>
              <a:ext uri="{FF2B5EF4-FFF2-40B4-BE49-F238E27FC236}">
                <a16:creationId xmlns:a16="http://schemas.microsoft.com/office/drawing/2014/main" id="{57BF60CA-4B0F-33AF-BA35-8CD170E12B65}"/>
              </a:ext>
            </a:extLst>
          </p:cNvPr>
          <p:cNvGrpSpPr/>
          <p:nvPr/>
        </p:nvGrpSpPr>
        <p:grpSpPr>
          <a:xfrm>
            <a:off x="137829" y="742618"/>
            <a:ext cx="5988354" cy="4285864"/>
            <a:chOff x="137829" y="742618"/>
            <a:chExt cx="5988354" cy="4285864"/>
          </a:xfrm>
        </p:grpSpPr>
        <p:grpSp>
          <p:nvGrpSpPr>
            <p:cNvPr id="12" name="Group 11">
              <a:extLst>
                <a:ext uri="{FF2B5EF4-FFF2-40B4-BE49-F238E27FC236}">
                  <a16:creationId xmlns:a16="http://schemas.microsoft.com/office/drawing/2014/main" id="{40BC1E8D-87BD-4BF3-D327-F905804045F9}"/>
                </a:ext>
              </a:extLst>
            </p:cNvPr>
            <p:cNvGrpSpPr/>
            <p:nvPr/>
          </p:nvGrpSpPr>
          <p:grpSpPr>
            <a:xfrm>
              <a:off x="137829" y="2507438"/>
              <a:ext cx="3117647" cy="2521044"/>
              <a:chOff x="137829" y="2507438"/>
              <a:chExt cx="3117647" cy="2521044"/>
            </a:xfrm>
          </p:grpSpPr>
          <p:pic>
            <p:nvPicPr>
              <p:cNvPr id="20" name="Google Shape;152;p2">
                <a:extLst>
                  <a:ext uri="{FF2B5EF4-FFF2-40B4-BE49-F238E27FC236}">
                    <a16:creationId xmlns:a16="http://schemas.microsoft.com/office/drawing/2014/main" id="{7E920E60-AA7C-8D4A-C9BE-F952688A7117}"/>
                  </a:ext>
                </a:extLst>
              </p:cNvPr>
              <p:cNvPicPr preferRelativeResize="0">
                <a:picLocks noChangeAspect="1"/>
              </p:cNvPicPr>
              <p:nvPr/>
            </p:nvPicPr>
            <p:blipFill>
              <a:blip r:embed="rId3">
                <a:alphaModFix/>
              </a:blip>
              <a:stretch>
                <a:fillRect/>
              </a:stretch>
            </p:blipFill>
            <p:spPr>
              <a:xfrm>
                <a:off x="137829" y="2507438"/>
                <a:ext cx="2799418" cy="1540799"/>
              </a:xfrm>
              <a:prstGeom prst="rect">
                <a:avLst/>
              </a:prstGeom>
              <a:noFill/>
              <a:ln>
                <a:noFill/>
              </a:ln>
            </p:spPr>
          </p:pic>
          <p:pic>
            <p:nvPicPr>
              <p:cNvPr id="21" name="Picture 2" descr="Superconducting radiofrequency cavities – An introduction">
                <a:extLst>
                  <a:ext uri="{FF2B5EF4-FFF2-40B4-BE49-F238E27FC236}">
                    <a16:creationId xmlns:a16="http://schemas.microsoft.com/office/drawing/2014/main" id="{A5C6AC1A-13B5-CFBC-3ADD-C795A9A7C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75" y="4004269"/>
                <a:ext cx="2295525" cy="53315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C67F0EB-3EA7-7F00-CF93-2F88CCED6F00}"/>
                  </a:ext>
                </a:extLst>
              </p:cNvPr>
              <p:cNvSpPr txBox="1"/>
              <p:nvPr/>
            </p:nvSpPr>
            <p:spPr>
              <a:xfrm>
                <a:off x="456058" y="4382151"/>
                <a:ext cx="2799418" cy="646331"/>
              </a:xfrm>
              <a:prstGeom prst="rect">
                <a:avLst/>
              </a:prstGeom>
              <a:noFill/>
            </p:spPr>
            <p:txBody>
              <a:bodyPr wrap="square" rtlCol="0">
                <a:spAutoFit/>
              </a:bodyPr>
              <a:lstStyle/>
              <a:p>
                <a:pPr marL="0" marR="0" lvl="0" indent="0" rtl="0">
                  <a:lnSpc>
                    <a:spcPct val="100000"/>
                  </a:lnSpc>
                  <a:spcBef>
                    <a:spcPts val="0"/>
                  </a:spcBef>
                  <a:spcAft>
                    <a:spcPts val="0"/>
                  </a:spcAft>
                  <a:buClr>
                    <a:schemeClr val="dk1"/>
                  </a:buClr>
                  <a:buSzPts val="1100"/>
                  <a:buFont typeface="Arial"/>
                  <a:buNone/>
                </a:pPr>
                <a:r>
                  <a:rPr lang="en-US" sz="1200" dirty="0">
                    <a:solidFill>
                      <a:srgbClr val="2C365E"/>
                    </a:solidFill>
                  </a:rPr>
                  <a:t>RF cavities in metallic vacuum tube</a:t>
                </a:r>
              </a:p>
              <a:p>
                <a:pPr marL="171450" marR="0" lvl="0" indent="-171450" rtl="0">
                  <a:lnSpc>
                    <a:spcPct val="100000"/>
                  </a:lnSpc>
                  <a:spcBef>
                    <a:spcPts val="0"/>
                  </a:spcBef>
                  <a:spcAft>
                    <a:spcPts val="0"/>
                  </a:spcAft>
                  <a:buClr>
                    <a:schemeClr val="dk1"/>
                  </a:buClr>
                  <a:buSzPts val="1100"/>
                  <a:buFont typeface="Wingdings" pitchFamily="2" charset="2"/>
                  <a:buChar char="è"/>
                </a:pPr>
                <a:r>
                  <a:rPr lang="en-US" sz="1200" dirty="0">
                    <a:solidFill>
                      <a:srgbClr val="2C365E"/>
                    </a:solidFill>
                    <a:sym typeface="Wingdings" pitchFamily="2" charset="2"/>
                  </a:rPr>
                  <a:t>gradient constrained by breakdown</a:t>
                </a:r>
              </a:p>
              <a:p>
                <a:pPr marR="0" lvl="0" rtl="0">
                  <a:lnSpc>
                    <a:spcPct val="100000"/>
                  </a:lnSpc>
                  <a:spcBef>
                    <a:spcPts val="0"/>
                  </a:spcBef>
                  <a:spcAft>
                    <a:spcPts val="0"/>
                  </a:spcAft>
                  <a:buClr>
                    <a:schemeClr val="dk1"/>
                  </a:buClr>
                  <a:buSzPts val="1100"/>
                </a:pPr>
                <a:r>
                  <a:rPr lang="en-US" sz="1200" dirty="0">
                    <a:solidFill>
                      <a:srgbClr val="2C365E"/>
                    </a:solidFill>
                    <a:sym typeface="Wingdings" pitchFamily="2" charset="2"/>
                  </a:rPr>
                  <a:t>    &lt; 100 MV</a:t>
                </a:r>
                <a:endParaRPr lang="en-US" sz="1200" dirty="0">
                  <a:solidFill>
                    <a:srgbClr val="2C365E"/>
                  </a:solidFill>
                </a:endParaRPr>
              </a:p>
            </p:txBody>
          </p:sp>
        </p:grpSp>
        <p:grpSp>
          <p:nvGrpSpPr>
            <p:cNvPr id="13" name="Group 12">
              <a:extLst>
                <a:ext uri="{FF2B5EF4-FFF2-40B4-BE49-F238E27FC236}">
                  <a16:creationId xmlns:a16="http://schemas.microsoft.com/office/drawing/2014/main" id="{7088E329-A2AA-BB45-8D4D-FC6A335F8C4B}"/>
                </a:ext>
              </a:extLst>
            </p:cNvPr>
            <p:cNvGrpSpPr/>
            <p:nvPr/>
          </p:nvGrpSpPr>
          <p:grpSpPr>
            <a:xfrm>
              <a:off x="3265001" y="742618"/>
              <a:ext cx="2455432" cy="1819107"/>
              <a:chOff x="3265001" y="742618"/>
              <a:chExt cx="2455432" cy="1819107"/>
            </a:xfrm>
          </p:grpSpPr>
          <p:pic>
            <p:nvPicPr>
              <p:cNvPr id="18" name="Google Shape;255;g242540d7afc_12_0" descr="Figure 6. A 2-TeV electron–positron collider based on laser-driven plasma acceleration might be less than 1 km long. Its electron arm could be a string of 100 acceleration modules, each with its own laser. A 30-J laser pulse drives a plasma wave in each module’s 1-m-long capillary channel of preformed plasma. Bunched electrons from the previous module gain 10 GeV by riding the wave through the channel. The chain begins with a bunch of electrons trapped from a gas jet just inside the first module’s plasma channel. The collider’s positron arm begins the same way, but the 10-GeV electrons emerging from its first module bombard a metal target to create positrons, which are then focused and injected into the arm’s string of modules and accelerated just like the electrons.">
                <a:extLst>
                  <a:ext uri="{FF2B5EF4-FFF2-40B4-BE49-F238E27FC236}">
                    <a16:creationId xmlns:a16="http://schemas.microsoft.com/office/drawing/2014/main" id="{7483EEE3-A5D3-4D6B-FD52-9D277E5E20DD}"/>
                  </a:ext>
                </a:extLst>
              </p:cNvPr>
              <p:cNvPicPr preferRelativeResize="0">
                <a:picLocks noChangeAspect="1"/>
              </p:cNvPicPr>
              <p:nvPr/>
            </p:nvPicPr>
            <p:blipFill rotWithShape="1">
              <a:blip r:embed="rId5">
                <a:alphaModFix/>
              </a:blip>
              <a:srcRect/>
              <a:stretch/>
            </p:blipFill>
            <p:spPr>
              <a:xfrm>
                <a:off x="3265001" y="874943"/>
                <a:ext cx="2353871" cy="1686782"/>
              </a:xfrm>
              <a:prstGeom prst="rect">
                <a:avLst/>
              </a:prstGeom>
              <a:noFill/>
              <a:ln>
                <a:noFill/>
              </a:ln>
            </p:spPr>
          </p:pic>
          <p:pic>
            <p:nvPicPr>
              <p:cNvPr id="19" name="Google Shape;512;p61">
                <a:extLst>
                  <a:ext uri="{FF2B5EF4-FFF2-40B4-BE49-F238E27FC236}">
                    <a16:creationId xmlns:a16="http://schemas.microsoft.com/office/drawing/2014/main" id="{18A5190B-5AC2-DFA2-4C65-B6AA6DDB4BA0}"/>
                  </a:ext>
                </a:extLst>
              </p:cNvPr>
              <p:cNvPicPr preferRelativeResize="0">
                <a:picLocks noChangeAspect="1"/>
              </p:cNvPicPr>
              <p:nvPr/>
            </p:nvPicPr>
            <p:blipFill>
              <a:blip r:embed="rId6">
                <a:alphaModFix/>
              </a:blip>
              <a:stretch>
                <a:fillRect/>
              </a:stretch>
            </p:blipFill>
            <p:spPr>
              <a:xfrm>
                <a:off x="4762500" y="742618"/>
                <a:ext cx="957933" cy="754014"/>
              </a:xfrm>
              <a:prstGeom prst="rect">
                <a:avLst/>
              </a:prstGeom>
              <a:noFill/>
              <a:ln>
                <a:noFill/>
              </a:ln>
            </p:spPr>
          </p:pic>
        </p:grpSp>
        <p:grpSp>
          <p:nvGrpSpPr>
            <p:cNvPr id="14" name="Group 13">
              <a:extLst>
                <a:ext uri="{FF2B5EF4-FFF2-40B4-BE49-F238E27FC236}">
                  <a16:creationId xmlns:a16="http://schemas.microsoft.com/office/drawing/2014/main" id="{D1EEA9D7-DF00-E373-EE66-CAEB4025924E}"/>
                </a:ext>
              </a:extLst>
            </p:cNvPr>
            <p:cNvGrpSpPr/>
            <p:nvPr/>
          </p:nvGrpSpPr>
          <p:grpSpPr>
            <a:xfrm>
              <a:off x="2905132" y="2504859"/>
              <a:ext cx="3221051" cy="1756585"/>
              <a:chOff x="2905132" y="2504859"/>
              <a:chExt cx="3221051" cy="1756585"/>
            </a:xfrm>
          </p:grpSpPr>
          <p:sp>
            <p:nvSpPr>
              <p:cNvPr id="15" name="TextBox 14">
                <a:extLst>
                  <a:ext uri="{FF2B5EF4-FFF2-40B4-BE49-F238E27FC236}">
                    <a16:creationId xmlns:a16="http://schemas.microsoft.com/office/drawing/2014/main" id="{F4F05D85-8AB3-DE09-BD73-8F8000974F33}"/>
                  </a:ext>
                </a:extLst>
              </p:cNvPr>
              <p:cNvSpPr txBox="1"/>
              <p:nvPr/>
            </p:nvSpPr>
            <p:spPr>
              <a:xfrm>
                <a:off x="3062834" y="2661006"/>
                <a:ext cx="3063349" cy="1600438"/>
              </a:xfrm>
              <a:prstGeom prst="rect">
                <a:avLst/>
              </a:prstGeom>
              <a:noFill/>
            </p:spPr>
            <p:txBody>
              <a:bodyPr wrap="square" rtlCol="0">
                <a:spAutoFit/>
              </a:bodyPr>
              <a:lstStyle/>
              <a:p>
                <a:pPr marL="0" marR="0" lvl="0" indent="0" rtl="0">
                  <a:lnSpc>
                    <a:spcPct val="100000"/>
                  </a:lnSpc>
                  <a:spcBef>
                    <a:spcPts val="0"/>
                  </a:spcBef>
                  <a:spcAft>
                    <a:spcPts val="0"/>
                  </a:spcAft>
                  <a:buClr>
                    <a:schemeClr val="dk1"/>
                  </a:buClr>
                  <a:buSzPts val="1100"/>
                  <a:buFont typeface="Arial"/>
                  <a:buNone/>
                </a:pPr>
                <a:r>
                  <a:rPr lang="en-US" sz="1400" b="1" dirty="0">
                    <a:solidFill>
                      <a:srgbClr val="2C365E"/>
                    </a:solidFill>
                  </a:rPr>
                  <a:t>Emphasis: </a:t>
                </a:r>
                <a:r>
                  <a:rPr lang="en-US" sz="1400" dirty="0">
                    <a:solidFill>
                      <a:srgbClr val="2C365E"/>
                    </a:solidFill>
                  </a:rPr>
                  <a:t>design of </a:t>
                </a:r>
                <a:r>
                  <a:rPr lang="en-US" sz="1400" dirty="0">
                    <a:solidFill>
                      <a:srgbClr val="008F00"/>
                    </a:solidFill>
                  </a:rPr>
                  <a:t>advanced plasma-based colliders</a:t>
                </a:r>
                <a:r>
                  <a:rPr lang="en-US" sz="1400" dirty="0">
                    <a:solidFill>
                      <a:srgbClr val="2C365E"/>
                    </a:solidFill>
                  </a:rPr>
                  <a:t> and the </a:t>
                </a:r>
                <a:r>
                  <a:rPr lang="en-US" sz="1400" dirty="0">
                    <a:solidFill>
                      <a:srgbClr val="FF9300"/>
                    </a:solidFill>
                  </a:rPr>
                  <a:t>conventional accelerators in the Fermilab complex</a:t>
                </a:r>
                <a:r>
                  <a:rPr lang="en-US" sz="1400" dirty="0">
                    <a:solidFill>
                      <a:srgbClr val="2C365E"/>
                    </a:solidFill>
                  </a:rPr>
                  <a:t>, enabling DUNE to access previously unreachable parameters of the Standard Model neutrino sector </a:t>
                </a:r>
              </a:p>
            </p:txBody>
          </p:sp>
          <p:sp>
            <p:nvSpPr>
              <p:cNvPr id="16" name="Right Arrow 15">
                <a:extLst>
                  <a:ext uri="{FF2B5EF4-FFF2-40B4-BE49-F238E27FC236}">
                    <a16:creationId xmlns:a16="http://schemas.microsoft.com/office/drawing/2014/main" id="{A0D92681-B685-8BFC-ADF4-581A90E98503}"/>
                  </a:ext>
                </a:extLst>
              </p:cNvPr>
              <p:cNvSpPr/>
              <p:nvPr/>
            </p:nvSpPr>
            <p:spPr>
              <a:xfrm rot="10800000">
                <a:off x="2905132" y="3173668"/>
                <a:ext cx="213014" cy="374827"/>
              </a:xfrm>
              <a:prstGeom prst="rightArrow">
                <a:avLst/>
              </a:prstGeom>
              <a:solidFill>
                <a:srgbClr val="FF9300"/>
              </a:solidFill>
              <a:ln>
                <a:solidFill>
                  <a:srgbClr val="F66A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46709BDE-77CC-6181-31C6-544298CF79D3}"/>
                  </a:ext>
                </a:extLst>
              </p:cNvPr>
              <p:cNvSpPr/>
              <p:nvPr/>
            </p:nvSpPr>
            <p:spPr>
              <a:xfrm rot="16200000">
                <a:off x="5149396" y="2423952"/>
                <a:ext cx="213014" cy="374827"/>
              </a:xfrm>
              <a:prstGeom prst="rightArrow">
                <a:avLst/>
              </a:prstGeom>
              <a:solidFill>
                <a:srgbClr val="008F00"/>
              </a:solidFill>
              <a:ln>
                <a:solidFill>
                  <a:srgbClr val="046C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TextBox 22">
            <a:extLst>
              <a:ext uri="{FF2B5EF4-FFF2-40B4-BE49-F238E27FC236}">
                <a16:creationId xmlns:a16="http://schemas.microsoft.com/office/drawing/2014/main" id="{E84366F5-2816-6059-B118-698A6E885383}"/>
              </a:ext>
            </a:extLst>
          </p:cNvPr>
          <p:cNvSpPr txBox="1"/>
          <p:nvPr/>
        </p:nvSpPr>
        <p:spPr>
          <a:xfrm>
            <a:off x="5709270" y="694993"/>
            <a:ext cx="3434729" cy="830997"/>
          </a:xfrm>
          <a:prstGeom prst="rect">
            <a:avLst/>
          </a:prstGeom>
          <a:noFill/>
        </p:spPr>
        <p:txBody>
          <a:bodyPr wrap="square" rtlCol="0">
            <a:spAutoFit/>
          </a:bodyPr>
          <a:lstStyle/>
          <a:p>
            <a:pPr marL="0" marR="0" lvl="0" indent="0" rtl="0">
              <a:lnSpc>
                <a:spcPct val="100000"/>
              </a:lnSpc>
              <a:spcBef>
                <a:spcPts val="0"/>
              </a:spcBef>
              <a:spcAft>
                <a:spcPts val="0"/>
              </a:spcAft>
              <a:buClr>
                <a:schemeClr val="dk1"/>
              </a:buClr>
              <a:buSzPts val="1100"/>
              <a:buFont typeface="Arial"/>
              <a:buNone/>
            </a:pPr>
            <a:r>
              <a:rPr lang="en-US" sz="1200" dirty="0">
                <a:solidFill>
                  <a:srgbClr val="2C365E"/>
                </a:solidFill>
              </a:rPr>
              <a:t>Plasma accelerators use a driver laser or particle beam to displace electrons in a plasma, creating a “</a:t>
            </a:r>
            <a:r>
              <a:rPr lang="en-US" sz="1200" dirty="0" err="1">
                <a:solidFill>
                  <a:srgbClr val="2C365E"/>
                </a:solidFill>
              </a:rPr>
              <a:t>wakefield</a:t>
            </a:r>
            <a:r>
              <a:rPr lang="en-US" sz="1200" dirty="0">
                <a:solidFill>
                  <a:srgbClr val="2C365E"/>
                </a:solidFill>
              </a:rPr>
              <a:t>” to accelerate particles with very large gradients &gt; 1GV</a:t>
            </a:r>
          </a:p>
        </p:txBody>
      </p:sp>
      <p:sp>
        <p:nvSpPr>
          <p:cNvPr id="24" name="TextBox 23">
            <a:extLst>
              <a:ext uri="{FF2B5EF4-FFF2-40B4-BE49-F238E27FC236}">
                <a16:creationId xmlns:a16="http://schemas.microsoft.com/office/drawing/2014/main" id="{04C752F2-A367-E4F2-7C9A-B4ED6276AE82}"/>
              </a:ext>
            </a:extLst>
          </p:cNvPr>
          <p:cNvSpPr txBox="1"/>
          <p:nvPr/>
        </p:nvSpPr>
        <p:spPr>
          <a:xfrm>
            <a:off x="3118147" y="697041"/>
            <a:ext cx="2602286" cy="2476616"/>
          </a:xfrm>
          <a:prstGeom prst="rect">
            <a:avLst/>
          </a:prstGeom>
          <a:noFill/>
          <a:ln w="38100">
            <a:solidFill>
              <a:srgbClr val="C00000"/>
            </a:solidFill>
          </a:ln>
        </p:spPr>
        <p:txBody>
          <a:bodyPr wrap="square" rtlCol="0">
            <a:spAutoFit/>
          </a:bodyPr>
          <a:lstStyle/>
          <a:p>
            <a:endParaRPr lang="en-US" dirty="0"/>
          </a:p>
        </p:txBody>
      </p:sp>
      <p:sp>
        <p:nvSpPr>
          <p:cNvPr id="25" name="TextBox 24">
            <a:extLst>
              <a:ext uri="{FF2B5EF4-FFF2-40B4-BE49-F238E27FC236}">
                <a16:creationId xmlns:a16="http://schemas.microsoft.com/office/drawing/2014/main" id="{70C38C4F-5246-B021-47DA-1DB33A027DD5}"/>
              </a:ext>
            </a:extLst>
          </p:cNvPr>
          <p:cNvSpPr txBox="1"/>
          <p:nvPr/>
        </p:nvSpPr>
        <p:spPr>
          <a:xfrm>
            <a:off x="3188473" y="4582121"/>
            <a:ext cx="4358886" cy="461665"/>
          </a:xfrm>
          <a:prstGeom prst="rect">
            <a:avLst/>
          </a:prstGeom>
          <a:noFill/>
          <a:ln w="28575">
            <a:solidFill>
              <a:srgbClr val="C00000"/>
            </a:solidFill>
          </a:ln>
        </p:spPr>
        <p:txBody>
          <a:bodyPr wrap="none" rtlCol="0">
            <a:spAutoFit/>
          </a:bodyPr>
          <a:lstStyle/>
          <a:p>
            <a:r>
              <a:rPr lang="en-US" sz="2400" dirty="0"/>
              <a:t>Very synergistic with ALEGRO</a:t>
            </a:r>
          </a:p>
        </p:txBody>
      </p:sp>
      <p:cxnSp>
        <p:nvCxnSpPr>
          <p:cNvPr id="27" name="Straight Connector 26">
            <a:extLst>
              <a:ext uri="{FF2B5EF4-FFF2-40B4-BE49-F238E27FC236}">
                <a16:creationId xmlns:a16="http://schemas.microsoft.com/office/drawing/2014/main" id="{FE166CA7-DF1E-1D6A-309B-40439A2E6DA1}"/>
              </a:ext>
            </a:extLst>
          </p:cNvPr>
          <p:cNvCxnSpPr>
            <a:cxnSpLocks/>
            <a:stCxn id="24" idx="2"/>
          </p:cNvCxnSpPr>
          <p:nvPr/>
        </p:nvCxnSpPr>
        <p:spPr>
          <a:xfrm>
            <a:off x="4419290" y="3173657"/>
            <a:ext cx="0" cy="14084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98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605" name="Google Shape;2605;p67"/>
          <p:cNvSpPr txBox="1">
            <a:spLocks noGrp="1"/>
          </p:cNvSpPr>
          <p:nvPr>
            <p:ph type="body" idx="2"/>
          </p:nvPr>
        </p:nvSpPr>
        <p:spPr>
          <a:xfrm>
            <a:off x="58367" y="147467"/>
            <a:ext cx="8983275" cy="407704"/>
          </a:xfrm>
          <a:prstGeom prst="rect">
            <a:avLst/>
          </a:prstGeom>
          <a:noFill/>
          <a:ln>
            <a:noFill/>
          </a:ln>
        </p:spPr>
        <p:txBody>
          <a:bodyPr spcFirstLastPara="1" wrap="square" lIns="68550" tIns="34250" rIns="68550" bIns="34250" anchor="t" anchorCtr="0">
            <a:noAutofit/>
          </a:bodyPr>
          <a:lstStyle/>
          <a:p>
            <a:pPr marL="254000" lvl="0" indent="-254000" algn="ctr" rtl="0">
              <a:lnSpc>
                <a:spcPct val="100000"/>
              </a:lnSpc>
              <a:spcBef>
                <a:spcPts val="0"/>
              </a:spcBef>
              <a:spcAft>
                <a:spcPts val="0"/>
              </a:spcAft>
              <a:buSzPts val="1600"/>
              <a:buNone/>
            </a:pPr>
            <a:r>
              <a:rPr lang="en" sz="2400" dirty="0"/>
              <a:t>The team</a:t>
            </a:r>
            <a:endParaRPr lang="en" sz="2200" dirty="0"/>
          </a:p>
        </p:txBody>
      </p:sp>
      <p:sp>
        <p:nvSpPr>
          <p:cNvPr id="2606" name="Google Shape;2606;p67"/>
          <p:cNvSpPr txBox="1">
            <a:spLocks noGrp="1"/>
          </p:cNvSpPr>
          <p:nvPr>
            <p:ph type="sldNum" idx="12"/>
          </p:nvPr>
        </p:nvSpPr>
        <p:spPr>
          <a:xfrm>
            <a:off x="8634588" y="4864688"/>
            <a:ext cx="509412" cy="273844"/>
          </a:xfrm>
          <a:prstGeom prst="rect">
            <a:avLst/>
          </a:prstGeom>
          <a:noFill/>
          <a:ln>
            <a:noFill/>
          </a:ln>
        </p:spPr>
        <p:txBody>
          <a:bodyPr spcFirstLastPara="1" wrap="square" lIns="68550" tIns="34250" rIns="68550" bIns="34250" anchor="ctr" anchorCtr="0">
            <a:noAutofit/>
          </a:bodyPr>
          <a:lstStyle/>
          <a:p>
            <a:pPr marL="0" lvl="0" indent="0" algn="r" rtl="0">
              <a:lnSpc>
                <a:spcPct val="100000"/>
              </a:lnSpc>
              <a:spcBef>
                <a:spcPts val="0"/>
              </a:spcBef>
              <a:spcAft>
                <a:spcPts val="0"/>
              </a:spcAft>
              <a:buClr>
                <a:srgbClr val="FFFFFF"/>
              </a:buClr>
              <a:buSzPts val="600"/>
              <a:buNone/>
            </a:pPr>
            <a:fld id="{00000000-1234-1234-1234-123412341234}" type="slidenum">
              <a:rPr lang="en" sz="1100"/>
              <a:t>31</a:t>
            </a:fld>
            <a:endParaRPr sz="1100" dirty="0"/>
          </a:p>
        </p:txBody>
      </p:sp>
      <p:sp>
        <p:nvSpPr>
          <p:cNvPr id="45" name="Google Shape;342;p40">
            <a:extLst>
              <a:ext uri="{FF2B5EF4-FFF2-40B4-BE49-F238E27FC236}">
                <a16:creationId xmlns:a16="http://schemas.microsoft.com/office/drawing/2014/main" id="{857253E2-AA1C-1ECA-E29A-865666A61522}"/>
              </a:ext>
            </a:extLst>
          </p:cNvPr>
          <p:cNvSpPr txBox="1"/>
          <p:nvPr/>
        </p:nvSpPr>
        <p:spPr>
          <a:xfrm>
            <a:off x="4517359" y="678765"/>
            <a:ext cx="4717473" cy="3803447"/>
          </a:xfrm>
          <a:prstGeom prst="rect">
            <a:avLst/>
          </a:prstGeom>
          <a:noFill/>
          <a:ln>
            <a:noFill/>
          </a:ln>
        </p:spPr>
        <p:txBody>
          <a:bodyPr spcFirstLastPara="1" wrap="square" lIns="91425" tIns="91425" rIns="91425" bIns="91425" anchor="t" anchorCtr="0">
            <a:spAutoFit/>
          </a:bodyPr>
          <a:lstStyle/>
          <a:p>
            <a:pPr marL="139700" lvl="0" algn="l" rtl="0">
              <a:lnSpc>
                <a:spcPct val="117000"/>
              </a:lnSpc>
              <a:spcBef>
                <a:spcPts val="0"/>
              </a:spcBef>
              <a:spcAft>
                <a:spcPts val="0"/>
              </a:spcAft>
              <a:buSzPts val="1400"/>
            </a:pPr>
            <a:r>
              <a:rPr lang="en-US" dirty="0">
                <a:solidFill>
                  <a:schemeClr val="bg2"/>
                </a:solidFill>
                <a:latin typeface="Libre Franklin Medium"/>
                <a:ea typeface="Libre Franklin Medium"/>
                <a:cs typeface="Libre Franklin Medium"/>
                <a:sym typeface="Libre Franklin Medium"/>
              </a:rPr>
              <a:t> </a:t>
            </a:r>
          </a:p>
          <a:p>
            <a:pPr marL="596900" lvl="1" algn="l" rtl="0">
              <a:lnSpc>
                <a:spcPct val="117000"/>
              </a:lnSpc>
              <a:spcBef>
                <a:spcPts val="0"/>
              </a:spcBef>
              <a:spcAft>
                <a:spcPts val="0"/>
              </a:spcAft>
              <a:buSzPts val="1400"/>
            </a:pPr>
            <a:endParaRPr lang="en" sz="500" dirty="0">
              <a:solidFill>
                <a:schemeClr val="bg2"/>
              </a:solidFill>
              <a:latin typeface="Libre Franklin Medium"/>
              <a:ea typeface="Libre Franklin Medium"/>
              <a:cs typeface="Libre Franklin Medium"/>
              <a:sym typeface="Libre Franklin Medium"/>
            </a:endParaRPr>
          </a:p>
          <a:p>
            <a:pPr marL="174625" lvl="1" algn="l" rtl="0">
              <a:lnSpc>
                <a:spcPct val="117000"/>
              </a:lnSpc>
              <a:spcBef>
                <a:spcPts val="0"/>
              </a:spcBef>
              <a:spcAft>
                <a:spcPts val="0"/>
              </a:spcAft>
              <a:buSzPts val="1400"/>
            </a:pPr>
            <a:r>
              <a:rPr lang="en" dirty="0">
                <a:solidFill>
                  <a:schemeClr val="bg2"/>
                </a:solidFill>
                <a:latin typeface="Libre Franklin Medium"/>
                <a:ea typeface="Libre Franklin Medium"/>
                <a:cs typeface="Libre Franklin Medium"/>
                <a:sym typeface="Libre Franklin Medium"/>
              </a:rPr>
              <a:t>Accelerator modeling </a:t>
            </a:r>
            <a:r>
              <a:rPr lang="en" dirty="0">
                <a:solidFill>
                  <a:srgbClr val="008F00"/>
                </a:solidFill>
                <a:latin typeface="Libre Franklin Medium"/>
                <a:ea typeface="Libre Franklin Medium"/>
                <a:cs typeface="Libre Franklin Medium"/>
                <a:sym typeface="Libre Franklin Medium"/>
              </a:rPr>
              <a:t>[PI: JL </a:t>
            </a:r>
            <a:r>
              <a:rPr lang="en" dirty="0" err="1">
                <a:solidFill>
                  <a:srgbClr val="008F00"/>
                </a:solidFill>
                <a:latin typeface="Libre Franklin Medium"/>
                <a:ea typeface="Libre Franklin Medium"/>
                <a:cs typeface="Libre Franklin Medium"/>
                <a:sym typeface="Libre Franklin Medium"/>
              </a:rPr>
              <a:t>Vay</a:t>
            </a:r>
            <a:r>
              <a:rPr lang="en" dirty="0">
                <a:solidFill>
                  <a:srgbClr val="008F00"/>
                </a:solidFill>
                <a:latin typeface="Libre Franklin Medium"/>
                <a:ea typeface="Libre Franklin Medium"/>
                <a:cs typeface="Libre Franklin Medium"/>
                <a:sym typeface="Libre Franklin Medium"/>
              </a:rPr>
              <a:t>] </a:t>
            </a:r>
          </a:p>
          <a:p>
            <a:pPr marL="174625" lvl="1" algn="l" rtl="0">
              <a:lnSpc>
                <a:spcPct val="117000"/>
              </a:lnSpc>
              <a:spcBef>
                <a:spcPts val="0"/>
              </a:spcBef>
              <a:spcAft>
                <a:spcPts val="0"/>
              </a:spcAft>
              <a:buSzPts val="1400"/>
              <a:buFont typeface="Libre Franklin Medium"/>
              <a:buChar char="○"/>
            </a:pPr>
            <a:endParaRPr lang="en" dirty="0">
              <a:solidFill>
                <a:schemeClr val="bg2"/>
              </a:solidFill>
              <a:latin typeface="Libre Franklin Medium"/>
              <a:ea typeface="Libre Franklin Medium"/>
              <a:cs typeface="Libre Franklin Medium"/>
              <a:sym typeface="Libre Franklin Medium"/>
            </a:endParaRPr>
          </a:p>
          <a:p>
            <a:pPr marL="174625" lvl="1" algn="l" rtl="0">
              <a:lnSpc>
                <a:spcPct val="117000"/>
              </a:lnSpc>
              <a:spcBef>
                <a:spcPts val="0"/>
              </a:spcBef>
              <a:spcAft>
                <a:spcPts val="0"/>
              </a:spcAft>
              <a:buSzPts val="1400"/>
            </a:pPr>
            <a:r>
              <a:rPr lang="en" dirty="0" err="1">
                <a:solidFill>
                  <a:schemeClr val="bg2"/>
                </a:solidFill>
                <a:latin typeface="Libre Franklin Medium"/>
                <a:ea typeface="Libre Franklin Medium"/>
                <a:cs typeface="Libre Franklin Medium"/>
                <a:sym typeface="Libre Franklin Medium"/>
              </a:rPr>
              <a:t>AMReX</a:t>
            </a:r>
            <a:r>
              <a:rPr lang="en" dirty="0">
                <a:solidFill>
                  <a:schemeClr val="bg2"/>
                </a:solidFill>
                <a:latin typeface="Libre Franklin Medium"/>
                <a:ea typeface="Libre Franklin Medium"/>
                <a:cs typeface="Libre Franklin Medium"/>
                <a:sym typeface="Libre Franklin Medium"/>
              </a:rPr>
              <a:t>, I/</a:t>
            </a:r>
            <a:r>
              <a:rPr lang="en" dirty="0" err="1">
                <a:solidFill>
                  <a:schemeClr val="bg2"/>
                </a:solidFill>
                <a:latin typeface="Libre Franklin Medium"/>
                <a:ea typeface="Libre Franklin Medium"/>
                <a:cs typeface="Libre Franklin Medium"/>
                <a:sym typeface="Libre Franklin Medium"/>
              </a:rPr>
              <a:t>Os</a:t>
            </a:r>
            <a:r>
              <a:rPr lang="en" dirty="0">
                <a:solidFill>
                  <a:schemeClr val="bg2"/>
                </a:solidFill>
                <a:latin typeface="Libre Franklin Medium"/>
                <a:ea typeface="Libre Franklin Medium"/>
                <a:cs typeface="Libre Franklin Medium"/>
                <a:sym typeface="Libre Franklin Medium"/>
              </a:rPr>
              <a:t> </a:t>
            </a:r>
            <a:r>
              <a:rPr lang="en" dirty="0">
                <a:solidFill>
                  <a:srgbClr val="008F00"/>
                </a:solidFill>
                <a:latin typeface="Libre Franklin Medium"/>
                <a:ea typeface="Libre Franklin Medium"/>
                <a:cs typeface="Libre Franklin Medium"/>
                <a:sym typeface="Libre Franklin Medium"/>
              </a:rPr>
              <a:t>[</a:t>
            </a:r>
            <a:r>
              <a:rPr lang="en" dirty="0" err="1">
                <a:solidFill>
                  <a:srgbClr val="008F00"/>
                </a:solidFill>
                <a:latin typeface="Libre Franklin Medium"/>
                <a:ea typeface="Libre Franklin Medium"/>
                <a:cs typeface="Libre Franklin Medium"/>
                <a:sym typeface="Libre Franklin Medium"/>
              </a:rPr>
              <a:t>coPI</a:t>
            </a:r>
            <a:r>
              <a:rPr lang="en" dirty="0">
                <a:solidFill>
                  <a:srgbClr val="008F00"/>
                </a:solidFill>
                <a:latin typeface="Libre Franklin Medium"/>
                <a:ea typeface="Libre Franklin Medium"/>
                <a:cs typeface="Libre Franklin Medium"/>
                <a:sym typeface="Libre Franklin Medium"/>
              </a:rPr>
              <a:t>: A. Almgren]</a:t>
            </a:r>
          </a:p>
          <a:p>
            <a:pPr marL="174625" lvl="1" algn="l" rtl="0">
              <a:lnSpc>
                <a:spcPct val="117000"/>
              </a:lnSpc>
              <a:spcBef>
                <a:spcPts val="0"/>
              </a:spcBef>
              <a:spcAft>
                <a:spcPts val="0"/>
              </a:spcAft>
              <a:buSzPts val="1400"/>
              <a:buFont typeface="Libre Franklin Medium"/>
              <a:buChar char="○"/>
            </a:pPr>
            <a:endParaRPr dirty="0">
              <a:solidFill>
                <a:schemeClr val="bg2"/>
              </a:solidFill>
              <a:latin typeface="Libre Franklin Medium"/>
              <a:ea typeface="Libre Franklin Medium"/>
              <a:cs typeface="Libre Franklin Medium"/>
              <a:sym typeface="Libre Franklin Medium"/>
            </a:endParaRPr>
          </a:p>
          <a:p>
            <a:pPr marL="174625" lvl="1" algn="l" rtl="0">
              <a:lnSpc>
                <a:spcPct val="117000"/>
              </a:lnSpc>
              <a:spcBef>
                <a:spcPts val="0"/>
              </a:spcBef>
              <a:spcAft>
                <a:spcPts val="0"/>
              </a:spcAft>
              <a:buSzPts val="1400"/>
            </a:pPr>
            <a:r>
              <a:rPr lang="en" dirty="0">
                <a:solidFill>
                  <a:schemeClr val="bg2"/>
                </a:solidFill>
                <a:latin typeface="Libre Franklin Medium"/>
                <a:ea typeface="Libre Franklin Medium"/>
                <a:cs typeface="Libre Franklin Medium"/>
                <a:sym typeface="Libre Franklin Medium"/>
              </a:rPr>
              <a:t>Conventional accelerator modeling</a:t>
            </a:r>
            <a:r>
              <a:rPr lang="en" dirty="0">
                <a:solidFill>
                  <a:srgbClr val="008F00"/>
                </a:solidFill>
                <a:latin typeface="Libre Franklin Medium"/>
                <a:ea typeface="Libre Franklin Medium"/>
                <a:cs typeface="Libre Franklin Medium"/>
                <a:sym typeface="Libre Franklin Medium"/>
              </a:rPr>
              <a:t> [</a:t>
            </a:r>
            <a:r>
              <a:rPr lang="en" dirty="0" err="1">
                <a:solidFill>
                  <a:srgbClr val="008F00"/>
                </a:solidFill>
                <a:latin typeface="Libre Franklin Medium"/>
                <a:ea typeface="Libre Franklin Medium"/>
                <a:cs typeface="Libre Franklin Medium"/>
                <a:sym typeface="Libre Franklin Medium"/>
              </a:rPr>
              <a:t>coPI</a:t>
            </a:r>
            <a:r>
              <a:rPr lang="en" dirty="0">
                <a:solidFill>
                  <a:srgbClr val="008F00"/>
                </a:solidFill>
                <a:latin typeface="Libre Franklin Medium"/>
                <a:ea typeface="Libre Franklin Medium"/>
                <a:cs typeface="Libre Franklin Medium"/>
                <a:sym typeface="Libre Franklin Medium"/>
              </a:rPr>
              <a:t>: E. Stern]</a:t>
            </a:r>
          </a:p>
          <a:p>
            <a:pPr marL="174625" lvl="1" algn="l" rtl="0">
              <a:lnSpc>
                <a:spcPct val="117000"/>
              </a:lnSpc>
              <a:spcBef>
                <a:spcPts val="0"/>
              </a:spcBef>
              <a:spcAft>
                <a:spcPts val="0"/>
              </a:spcAft>
              <a:buSzPts val="1400"/>
              <a:buFont typeface="Libre Franklin Medium"/>
              <a:buChar char="○"/>
            </a:pPr>
            <a:endParaRPr dirty="0">
              <a:solidFill>
                <a:schemeClr val="bg2"/>
              </a:solidFill>
              <a:latin typeface="Libre Franklin Medium"/>
              <a:ea typeface="Libre Franklin Medium"/>
              <a:cs typeface="Libre Franklin Medium"/>
              <a:sym typeface="Libre Franklin Medium"/>
            </a:endParaRPr>
          </a:p>
          <a:p>
            <a:pPr marL="174625" lvl="1" algn="l" rtl="0">
              <a:lnSpc>
                <a:spcPct val="117000"/>
              </a:lnSpc>
              <a:spcBef>
                <a:spcPts val="0"/>
              </a:spcBef>
              <a:spcAft>
                <a:spcPts val="0"/>
              </a:spcAft>
              <a:buSzPts val="1400"/>
            </a:pPr>
            <a:r>
              <a:rPr lang="en" dirty="0">
                <a:solidFill>
                  <a:schemeClr val="bg2"/>
                </a:solidFill>
                <a:latin typeface="Libre Franklin Medium"/>
                <a:ea typeface="Libre Franklin Medium"/>
                <a:cs typeface="Libre Franklin Medium"/>
                <a:sym typeface="Libre Franklin Medium"/>
              </a:rPr>
              <a:t>Plasma accelerator modeling </a:t>
            </a:r>
            <a:r>
              <a:rPr lang="en" dirty="0">
                <a:solidFill>
                  <a:srgbClr val="008F00"/>
                </a:solidFill>
                <a:latin typeface="Libre Franklin Medium"/>
                <a:ea typeface="Libre Franklin Medium"/>
                <a:cs typeface="Libre Franklin Medium"/>
                <a:sym typeface="Libre Franklin Medium"/>
              </a:rPr>
              <a:t>[</a:t>
            </a:r>
            <a:r>
              <a:rPr lang="en" dirty="0" err="1">
                <a:solidFill>
                  <a:srgbClr val="008F00"/>
                </a:solidFill>
                <a:latin typeface="Libre Franklin Medium"/>
                <a:ea typeface="Libre Franklin Medium"/>
                <a:cs typeface="Libre Franklin Medium"/>
                <a:sym typeface="Libre Franklin Medium"/>
              </a:rPr>
              <a:t>coPI</a:t>
            </a:r>
            <a:r>
              <a:rPr lang="en" dirty="0">
                <a:solidFill>
                  <a:srgbClr val="008F00"/>
                </a:solidFill>
                <a:latin typeface="Libre Franklin Medium"/>
                <a:ea typeface="Libre Franklin Medium"/>
                <a:cs typeface="Libre Franklin Medium"/>
                <a:sym typeface="Libre Franklin Medium"/>
              </a:rPr>
              <a:t>: W. Mori]</a:t>
            </a:r>
          </a:p>
          <a:p>
            <a:pPr marL="174625" lvl="1" algn="l" rtl="0">
              <a:lnSpc>
                <a:spcPct val="117000"/>
              </a:lnSpc>
              <a:spcBef>
                <a:spcPts val="0"/>
              </a:spcBef>
              <a:spcAft>
                <a:spcPts val="0"/>
              </a:spcAft>
              <a:buClr>
                <a:schemeClr val="dk1"/>
              </a:buClr>
              <a:buSzPts val="1400"/>
            </a:pPr>
            <a:endParaRPr lang="en" dirty="0">
              <a:solidFill>
                <a:schemeClr val="bg2"/>
              </a:solidFill>
              <a:latin typeface="Libre Franklin Medium"/>
              <a:ea typeface="Libre Franklin Medium"/>
              <a:cs typeface="Libre Franklin Medium"/>
              <a:sym typeface="Libre Franklin Medium"/>
            </a:endParaRPr>
          </a:p>
          <a:p>
            <a:pPr marL="174625" lvl="1" algn="l" rtl="0">
              <a:lnSpc>
                <a:spcPct val="117000"/>
              </a:lnSpc>
              <a:spcBef>
                <a:spcPts val="0"/>
              </a:spcBef>
              <a:spcAft>
                <a:spcPts val="0"/>
              </a:spcAft>
              <a:buClr>
                <a:schemeClr val="dk1"/>
              </a:buClr>
              <a:buSzPts val="1400"/>
            </a:pPr>
            <a:r>
              <a:rPr lang="en" dirty="0">
                <a:solidFill>
                  <a:schemeClr val="bg2"/>
                </a:solidFill>
                <a:latin typeface="Libre Franklin Medium"/>
                <a:ea typeface="Libre Franklin Medium"/>
                <a:cs typeface="Libre Franklin Medium"/>
                <a:sym typeface="Libre Franklin Medium"/>
              </a:rPr>
              <a:t>Machine learning for accelerators </a:t>
            </a:r>
            <a:r>
              <a:rPr lang="en" dirty="0">
                <a:solidFill>
                  <a:srgbClr val="008F00"/>
                </a:solidFill>
                <a:latin typeface="Libre Franklin Medium"/>
                <a:ea typeface="Libre Franklin Medium"/>
                <a:cs typeface="Libre Franklin Medium"/>
                <a:sym typeface="Libre Franklin Medium"/>
              </a:rPr>
              <a:t>[</a:t>
            </a:r>
            <a:r>
              <a:rPr lang="en" dirty="0" err="1">
                <a:solidFill>
                  <a:srgbClr val="008F00"/>
                </a:solidFill>
                <a:latin typeface="Libre Franklin Medium"/>
                <a:ea typeface="Libre Franklin Medium"/>
                <a:cs typeface="Libre Franklin Medium"/>
                <a:sym typeface="Libre Franklin Medium"/>
              </a:rPr>
              <a:t>coPI</a:t>
            </a:r>
            <a:r>
              <a:rPr lang="en" dirty="0">
                <a:solidFill>
                  <a:srgbClr val="008F00"/>
                </a:solidFill>
                <a:latin typeface="Libre Franklin Medium"/>
                <a:ea typeface="Libre Franklin Medium"/>
                <a:cs typeface="Libre Franklin Medium"/>
                <a:sym typeface="Libre Franklin Medium"/>
              </a:rPr>
              <a:t>: A. Edelen]</a:t>
            </a:r>
            <a:endParaRPr dirty="0">
              <a:solidFill>
                <a:srgbClr val="008F00"/>
              </a:solidFill>
              <a:latin typeface="Libre Franklin Medium"/>
              <a:ea typeface="Libre Franklin Medium"/>
              <a:cs typeface="Libre Franklin Medium"/>
              <a:sym typeface="Libre Franklin Medium"/>
            </a:endParaRPr>
          </a:p>
          <a:p>
            <a:pPr marL="174625" lvl="1" algn="l" rtl="0">
              <a:lnSpc>
                <a:spcPct val="117000"/>
              </a:lnSpc>
              <a:spcBef>
                <a:spcPts val="0"/>
              </a:spcBef>
              <a:spcAft>
                <a:spcPts val="0"/>
              </a:spcAft>
              <a:buClr>
                <a:schemeClr val="dk1"/>
              </a:buClr>
              <a:buSzPts val="1400"/>
            </a:pPr>
            <a:endParaRPr lang="en" dirty="0">
              <a:solidFill>
                <a:schemeClr val="bg2"/>
              </a:solidFill>
              <a:latin typeface="Libre Franklin Medium"/>
              <a:ea typeface="Libre Franklin Medium"/>
              <a:cs typeface="Libre Franklin Medium"/>
              <a:sym typeface="Libre Franklin Medium"/>
            </a:endParaRPr>
          </a:p>
          <a:p>
            <a:pPr marL="174625" lvl="1">
              <a:lnSpc>
                <a:spcPct val="117000"/>
              </a:lnSpc>
              <a:buClr>
                <a:schemeClr val="dk1"/>
              </a:buClr>
              <a:buSzPts val="1400"/>
            </a:pPr>
            <a:r>
              <a:rPr lang="en-US" dirty="0">
                <a:solidFill>
                  <a:schemeClr val="bg2"/>
                </a:solidFill>
                <a:latin typeface="Libre Franklin Medium"/>
                <a:ea typeface="Libre Franklin Medium"/>
                <a:cs typeface="Libre Franklin Medium"/>
                <a:sym typeface="Libre Franklin Medium"/>
              </a:rPr>
              <a:t>Optimization (</a:t>
            </a:r>
            <a:r>
              <a:rPr lang="en-US" dirty="0" err="1">
                <a:solidFill>
                  <a:schemeClr val="bg2"/>
                </a:solidFill>
                <a:latin typeface="Libre Franklin Medium"/>
                <a:ea typeface="Libre Franklin Medium"/>
                <a:cs typeface="Libre Franklin Medium"/>
                <a:sym typeface="Libre Franklin Medium"/>
              </a:rPr>
              <a:t>libEnsemble</a:t>
            </a:r>
            <a:r>
              <a:rPr lang="en-US" dirty="0">
                <a:solidFill>
                  <a:schemeClr val="bg2"/>
                </a:solidFill>
                <a:latin typeface="Libre Franklin Medium"/>
                <a:ea typeface="Libre Franklin Medium"/>
                <a:cs typeface="Libre Franklin Medium"/>
                <a:sym typeface="Libre Franklin Medium"/>
              </a:rPr>
              <a:t>, POPAS) </a:t>
            </a:r>
            <a:r>
              <a:rPr lang="en-US" dirty="0">
                <a:solidFill>
                  <a:srgbClr val="008F00"/>
                </a:solidFill>
                <a:latin typeface="Libre Franklin Medium"/>
                <a:ea typeface="Libre Franklin Medium"/>
                <a:cs typeface="Libre Franklin Medium"/>
                <a:sym typeface="Libre Franklin Medium"/>
              </a:rPr>
              <a:t>[</a:t>
            </a:r>
            <a:r>
              <a:rPr lang="en-US" dirty="0" err="1">
                <a:solidFill>
                  <a:srgbClr val="008F00"/>
                </a:solidFill>
                <a:latin typeface="Libre Franklin Medium"/>
                <a:ea typeface="Libre Franklin Medium"/>
                <a:cs typeface="Libre Franklin Medium"/>
                <a:sym typeface="Libre Franklin Medium"/>
              </a:rPr>
              <a:t>coPI</a:t>
            </a:r>
            <a:r>
              <a:rPr lang="en-US" dirty="0">
                <a:solidFill>
                  <a:srgbClr val="008F00"/>
                </a:solidFill>
                <a:latin typeface="Libre Franklin Medium"/>
                <a:ea typeface="Libre Franklin Medium"/>
                <a:cs typeface="Libre Franklin Medium"/>
                <a:sym typeface="Libre Franklin Medium"/>
              </a:rPr>
              <a:t>: J. Larson]</a:t>
            </a:r>
          </a:p>
          <a:p>
            <a:pPr marL="174625" lvl="1" algn="l" rtl="0">
              <a:lnSpc>
                <a:spcPct val="117000"/>
              </a:lnSpc>
              <a:spcBef>
                <a:spcPts val="0"/>
              </a:spcBef>
              <a:spcAft>
                <a:spcPts val="0"/>
              </a:spcAft>
              <a:buClr>
                <a:schemeClr val="dk1"/>
              </a:buClr>
              <a:buSzPts val="1400"/>
            </a:pPr>
            <a:endParaRPr lang="en" dirty="0">
              <a:solidFill>
                <a:schemeClr val="bg2"/>
              </a:solidFill>
              <a:latin typeface="Libre Franklin Medium"/>
              <a:ea typeface="Libre Franklin Medium"/>
              <a:cs typeface="Libre Franklin Medium"/>
              <a:sym typeface="Libre Franklin Medium"/>
            </a:endParaRPr>
          </a:p>
          <a:p>
            <a:pPr marL="174625" lvl="1" algn="l" rtl="0">
              <a:lnSpc>
                <a:spcPct val="117000"/>
              </a:lnSpc>
              <a:spcBef>
                <a:spcPts val="0"/>
              </a:spcBef>
              <a:spcAft>
                <a:spcPts val="0"/>
              </a:spcAft>
              <a:buClr>
                <a:schemeClr val="dk1"/>
              </a:buClr>
              <a:buSzPts val="1400"/>
            </a:pPr>
            <a:r>
              <a:rPr lang="en" dirty="0">
                <a:solidFill>
                  <a:schemeClr val="bg2"/>
                </a:solidFill>
                <a:latin typeface="Libre Franklin Medium"/>
                <a:ea typeface="Libre Franklin Medium"/>
                <a:cs typeface="Libre Franklin Medium"/>
                <a:sym typeface="Libre Franklin Medium"/>
              </a:rPr>
              <a:t>ADIOS I/</a:t>
            </a:r>
            <a:r>
              <a:rPr lang="en" dirty="0" err="1">
                <a:solidFill>
                  <a:schemeClr val="bg2"/>
                </a:solidFill>
                <a:latin typeface="Libre Franklin Medium"/>
                <a:ea typeface="Libre Franklin Medium"/>
                <a:cs typeface="Libre Franklin Medium"/>
                <a:sym typeface="Libre Franklin Medium"/>
              </a:rPr>
              <a:t>Os</a:t>
            </a:r>
            <a:r>
              <a:rPr lang="en" dirty="0">
                <a:solidFill>
                  <a:schemeClr val="bg2"/>
                </a:solidFill>
                <a:latin typeface="Libre Franklin Medium"/>
                <a:ea typeface="Libre Franklin Medium"/>
                <a:cs typeface="Libre Franklin Medium"/>
                <a:sym typeface="Libre Franklin Medium"/>
              </a:rPr>
              <a:t> </a:t>
            </a:r>
            <a:r>
              <a:rPr lang="en" dirty="0">
                <a:solidFill>
                  <a:srgbClr val="008F00"/>
                </a:solidFill>
                <a:latin typeface="Libre Franklin Medium"/>
                <a:ea typeface="Libre Franklin Medium"/>
                <a:cs typeface="Libre Franklin Medium"/>
                <a:sym typeface="Libre Franklin Medium"/>
              </a:rPr>
              <a:t>[</a:t>
            </a:r>
            <a:r>
              <a:rPr lang="en" dirty="0" err="1">
                <a:solidFill>
                  <a:srgbClr val="008F00"/>
                </a:solidFill>
                <a:latin typeface="Libre Franklin Medium"/>
                <a:ea typeface="Libre Franklin Medium"/>
                <a:cs typeface="Libre Franklin Medium"/>
                <a:sym typeface="Libre Franklin Medium"/>
              </a:rPr>
              <a:t>coPI</a:t>
            </a:r>
            <a:r>
              <a:rPr lang="en" dirty="0">
                <a:solidFill>
                  <a:srgbClr val="008F00"/>
                </a:solidFill>
                <a:latin typeface="Libre Franklin Medium"/>
                <a:ea typeface="Libre Franklin Medium"/>
                <a:cs typeface="Libre Franklin Medium"/>
                <a:sym typeface="Libre Franklin Medium"/>
              </a:rPr>
              <a:t>: N. </a:t>
            </a:r>
            <a:r>
              <a:rPr lang="en" dirty="0" err="1">
                <a:solidFill>
                  <a:srgbClr val="008F00"/>
                </a:solidFill>
                <a:latin typeface="Libre Franklin Medium"/>
                <a:ea typeface="Libre Franklin Medium"/>
                <a:cs typeface="Libre Franklin Medium"/>
                <a:sym typeface="Libre Franklin Medium"/>
              </a:rPr>
              <a:t>Podhorszki</a:t>
            </a:r>
            <a:r>
              <a:rPr lang="en" dirty="0">
                <a:solidFill>
                  <a:srgbClr val="008F00"/>
                </a:solidFill>
                <a:latin typeface="Libre Franklin Medium"/>
                <a:ea typeface="Libre Franklin Medium"/>
                <a:cs typeface="Libre Franklin Medium"/>
                <a:sym typeface="Libre Franklin Medium"/>
              </a:rPr>
              <a:t>]</a:t>
            </a:r>
            <a:endParaRPr dirty="0">
              <a:solidFill>
                <a:srgbClr val="008F00"/>
              </a:solidFill>
              <a:latin typeface="Libre Franklin Medium"/>
              <a:ea typeface="Libre Franklin Medium"/>
              <a:cs typeface="Libre Franklin Medium"/>
              <a:sym typeface="Libre Franklin Medium"/>
            </a:endParaRPr>
          </a:p>
        </p:txBody>
      </p:sp>
      <p:pic>
        <p:nvPicPr>
          <p:cNvPr id="41" name="Google Shape;169;p2" descr="A person wearing glasses and a plaid shirt&#10;&#10;Description automatically generated">
            <a:extLst>
              <a:ext uri="{FF2B5EF4-FFF2-40B4-BE49-F238E27FC236}">
                <a16:creationId xmlns:a16="http://schemas.microsoft.com/office/drawing/2014/main" id="{EBB7D824-38DA-9E58-A7CB-4EC394D52E34}"/>
              </a:ext>
            </a:extLst>
          </p:cNvPr>
          <p:cNvPicPr preferRelativeResize="0">
            <a:picLocks noChangeAspect="1"/>
          </p:cNvPicPr>
          <p:nvPr/>
        </p:nvPicPr>
        <p:blipFill rotWithShape="1">
          <a:blip r:embed="rId3">
            <a:alphaModFix/>
          </a:blip>
          <a:srcRect l="18402" t="4624" r="18804" b="37680"/>
          <a:stretch/>
        </p:blipFill>
        <p:spPr>
          <a:xfrm>
            <a:off x="2921978" y="1008960"/>
            <a:ext cx="402262" cy="484632"/>
          </a:xfrm>
          <a:prstGeom prst="rect">
            <a:avLst/>
          </a:prstGeom>
          <a:noFill/>
          <a:ln>
            <a:noFill/>
          </a:ln>
        </p:spPr>
      </p:pic>
      <p:pic>
        <p:nvPicPr>
          <p:cNvPr id="5" name="Picture 4" descr="A person wearing glasses&#10;&#10;Description automatically generated with medium confidence">
            <a:extLst>
              <a:ext uri="{FF2B5EF4-FFF2-40B4-BE49-F238E27FC236}">
                <a16:creationId xmlns:a16="http://schemas.microsoft.com/office/drawing/2014/main" id="{E43FC6DA-4252-F8F2-58D8-5F1FA8313418}"/>
              </a:ext>
            </a:extLst>
          </p:cNvPr>
          <p:cNvPicPr>
            <a:picLocks noChangeAspect="1"/>
          </p:cNvPicPr>
          <p:nvPr/>
        </p:nvPicPr>
        <p:blipFill>
          <a:blip r:embed="rId4"/>
          <a:stretch>
            <a:fillRect/>
          </a:stretch>
        </p:blipFill>
        <p:spPr>
          <a:xfrm>
            <a:off x="1214423" y="4002929"/>
            <a:ext cx="401750" cy="484632"/>
          </a:xfrm>
          <a:prstGeom prst="rect">
            <a:avLst/>
          </a:prstGeom>
        </p:spPr>
      </p:pic>
      <p:grpSp>
        <p:nvGrpSpPr>
          <p:cNvPr id="7" name="Group 6">
            <a:extLst>
              <a:ext uri="{FF2B5EF4-FFF2-40B4-BE49-F238E27FC236}">
                <a16:creationId xmlns:a16="http://schemas.microsoft.com/office/drawing/2014/main" id="{8BAF9259-2E0B-5052-DF7C-3D0EACD57C09}"/>
              </a:ext>
            </a:extLst>
          </p:cNvPr>
          <p:cNvGrpSpPr/>
          <p:nvPr/>
        </p:nvGrpSpPr>
        <p:grpSpPr>
          <a:xfrm>
            <a:off x="1214423" y="1506937"/>
            <a:ext cx="1812763" cy="484633"/>
            <a:chOff x="3628926" y="1582873"/>
            <a:chExt cx="1812763" cy="484633"/>
          </a:xfrm>
        </p:grpSpPr>
        <p:pic>
          <p:nvPicPr>
            <p:cNvPr id="28" name="Picture 27" descr="A picture containing person, outdoor, person, smiling&#10;&#10;Description automatically generated">
              <a:extLst>
                <a:ext uri="{FF2B5EF4-FFF2-40B4-BE49-F238E27FC236}">
                  <a16:creationId xmlns:a16="http://schemas.microsoft.com/office/drawing/2014/main" id="{4F7448EF-C5EF-DF64-3CC6-8841F4966E0F}"/>
                </a:ext>
              </a:extLst>
            </p:cNvPr>
            <p:cNvPicPr>
              <a:picLocks noChangeAspect="1"/>
            </p:cNvPicPr>
            <p:nvPr/>
          </p:nvPicPr>
          <p:blipFill>
            <a:blip r:embed="rId5"/>
            <a:stretch>
              <a:fillRect/>
            </a:stretch>
          </p:blipFill>
          <p:spPr>
            <a:xfrm>
              <a:off x="3628926" y="1582874"/>
              <a:ext cx="512188" cy="484632"/>
            </a:xfrm>
            <a:prstGeom prst="rect">
              <a:avLst/>
            </a:prstGeom>
          </p:spPr>
        </p:pic>
        <p:pic>
          <p:nvPicPr>
            <p:cNvPr id="29" name="Picture 28" descr="A person in a red shirt&#10;&#10;Description automatically generated with medium confidence">
              <a:extLst>
                <a:ext uri="{FF2B5EF4-FFF2-40B4-BE49-F238E27FC236}">
                  <a16:creationId xmlns:a16="http://schemas.microsoft.com/office/drawing/2014/main" id="{D8DE03B0-5969-0C1C-5783-9F6CD1E68A14}"/>
                </a:ext>
              </a:extLst>
            </p:cNvPr>
            <p:cNvPicPr>
              <a:picLocks noChangeAspect="1"/>
            </p:cNvPicPr>
            <p:nvPr/>
          </p:nvPicPr>
          <p:blipFill rotWithShape="1">
            <a:blip r:embed="rId6"/>
            <a:srcRect l="21289" t="4084" r="22800" b="32012"/>
            <a:stretch/>
          </p:blipFill>
          <p:spPr>
            <a:xfrm>
              <a:off x="4157407" y="1582874"/>
              <a:ext cx="404467" cy="484632"/>
            </a:xfrm>
            <a:prstGeom prst="rect">
              <a:avLst/>
            </a:prstGeom>
          </p:spPr>
        </p:pic>
        <p:pic>
          <p:nvPicPr>
            <p:cNvPr id="30" name="Picture 29" descr="A person wearing glasses&#10;&#10;Description automatically generated with low confidence">
              <a:extLst>
                <a:ext uri="{FF2B5EF4-FFF2-40B4-BE49-F238E27FC236}">
                  <a16:creationId xmlns:a16="http://schemas.microsoft.com/office/drawing/2014/main" id="{DB71485E-E6BF-BF32-AF5E-3DF0BD4C9643}"/>
                </a:ext>
              </a:extLst>
            </p:cNvPr>
            <p:cNvPicPr>
              <a:picLocks noChangeAspect="1"/>
            </p:cNvPicPr>
            <p:nvPr/>
          </p:nvPicPr>
          <p:blipFill rotWithShape="1">
            <a:blip r:embed="rId7"/>
            <a:srcRect l="23229" r="26114"/>
            <a:stretch/>
          </p:blipFill>
          <p:spPr>
            <a:xfrm>
              <a:off x="5073776" y="1582873"/>
              <a:ext cx="367913" cy="484632"/>
            </a:xfrm>
            <a:prstGeom prst="rect">
              <a:avLst/>
            </a:prstGeom>
          </p:spPr>
        </p:pic>
        <p:pic>
          <p:nvPicPr>
            <p:cNvPr id="31" name="Picture 30" descr="A person wearing glasses&#10;&#10;Description automatically generated with low confidence">
              <a:extLst>
                <a:ext uri="{FF2B5EF4-FFF2-40B4-BE49-F238E27FC236}">
                  <a16:creationId xmlns:a16="http://schemas.microsoft.com/office/drawing/2014/main" id="{4ED29A3C-A2C0-400D-8429-DEE9EB08F876}"/>
                </a:ext>
              </a:extLst>
            </p:cNvPr>
            <p:cNvPicPr>
              <a:picLocks noChangeAspect="1"/>
            </p:cNvPicPr>
            <p:nvPr/>
          </p:nvPicPr>
          <p:blipFill>
            <a:blip r:embed="rId8"/>
            <a:stretch>
              <a:fillRect/>
            </a:stretch>
          </p:blipFill>
          <p:spPr>
            <a:xfrm>
              <a:off x="4570670" y="1582874"/>
              <a:ext cx="484632" cy="484632"/>
            </a:xfrm>
            <a:prstGeom prst="rect">
              <a:avLst/>
            </a:prstGeom>
          </p:spPr>
        </p:pic>
      </p:grpSp>
      <p:grpSp>
        <p:nvGrpSpPr>
          <p:cNvPr id="8" name="Group 7">
            <a:extLst>
              <a:ext uri="{FF2B5EF4-FFF2-40B4-BE49-F238E27FC236}">
                <a16:creationId xmlns:a16="http://schemas.microsoft.com/office/drawing/2014/main" id="{26E36E3C-DD65-45AC-8E7C-A732F48BD83C}"/>
              </a:ext>
            </a:extLst>
          </p:cNvPr>
          <p:cNvGrpSpPr/>
          <p:nvPr/>
        </p:nvGrpSpPr>
        <p:grpSpPr>
          <a:xfrm>
            <a:off x="1214423" y="2004915"/>
            <a:ext cx="1235783" cy="484632"/>
            <a:chOff x="4502633" y="2095011"/>
            <a:chExt cx="1235783" cy="484632"/>
          </a:xfrm>
        </p:grpSpPr>
        <p:pic>
          <p:nvPicPr>
            <p:cNvPr id="25" name="Picture 24" descr="A person with a beard and glasses&#10;&#10;Description automatically generated with medium confidence">
              <a:extLst>
                <a:ext uri="{FF2B5EF4-FFF2-40B4-BE49-F238E27FC236}">
                  <a16:creationId xmlns:a16="http://schemas.microsoft.com/office/drawing/2014/main" id="{AE587D67-D958-CCC3-056E-92AC7CD532AC}"/>
                </a:ext>
              </a:extLst>
            </p:cNvPr>
            <p:cNvPicPr>
              <a:picLocks noChangeAspect="1"/>
            </p:cNvPicPr>
            <p:nvPr/>
          </p:nvPicPr>
          <p:blipFill rotWithShape="1">
            <a:blip r:embed="rId9"/>
            <a:srcRect l="8257" r="13255"/>
            <a:stretch/>
          </p:blipFill>
          <p:spPr>
            <a:xfrm>
              <a:off x="4502633" y="2095011"/>
              <a:ext cx="422516" cy="484632"/>
            </a:xfrm>
            <a:prstGeom prst="rect">
              <a:avLst/>
            </a:prstGeom>
          </p:spPr>
        </p:pic>
        <p:pic>
          <p:nvPicPr>
            <p:cNvPr id="26" name="Picture 25" descr="A person in a blue shirt&#10;&#10;Description automatically generated with medium confidence">
              <a:extLst>
                <a:ext uri="{FF2B5EF4-FFF2-40B4-BE49-F238E27FC236}">
                  <a16:creationId xmlns:a16="http://schemas.microsoft.com/office/drawing/2014/main" id="{4730F3B3-7D28-7D8D-D8B5-715670BAE9D5}"/>
                </a:ext>
              </a:extLst>
            </p:cNvPr>
            <p:cNvPicPr>
              <a:picLocks noChangeAspect="1"/>
            </p:cNvPicPr>
            <p:nvPr/>
          </p:nvPicPr>
          <p:blipFill rotWithShape="1">
            <a:blip r:embed="rId10"/>
            <a:srcRect l="28138" t="8409" r="26457" b="37057"/>
            <a:stretch/>
          </p:blipFill>
          <p:spPr>
            <a:xfrm>
              <a:off x="4947477" y="2095011"/>
              <a:ext cx="403505" cy="484632"/>
            </a:xfrm>
            <a:prstGeom prst="rect">
              <a:avLst/>
            </a:prstGeom>
          </p:spPr>
        </p:pic>
        <p:pic>
          <p:nvPicPr>
            <p:cNvPr id="27" name="Picture 26" descr="A person standing in front of a wall with pictures on it&#10;&#10;Description automatically generated with medium confidence">
              <a:extLst>
                <a:ext uri="{FF2B5EF4-FFF2-40B4-BE49-F238E27FC236}">
                  <a16:creationId xmlns:a16="http://schemas.microsoft.com/office/drawing/2014/main" id="{398E71F8-DE6F-61BD-4061-90FB84F2C698}"/>
                </a:ext>
              </a:extLst>
            </p:cNvPr>
            <p:cNvPicPr>
              <a:picLocks noChangeAspect="1"/>
            </p:cNvPicPr>
            <p:nvPr/>
          </p:nvPicPr>
          <p:blipFill rotWithShape="1">
            <a:blip r:embed="rId11"/>
            <a:srcRect l="34464" t="10809" r="34946" b="27928"/>
            <a:stretch/>
          </p:blipFill>
          <p:spPr>
            <a:xfrm>
              <a:off x="5375417" y="2095011"/>
              <a:ext cx="362999" cy="484632"/>
            </a:xfrm>
            <a:prstGeom prst="rect">
              <a:avLst/>
            </a:prstGeom>
          </p:spPr>
        </p:pic>
      </p:grpSp>
      <p:grpSp>
        <p:nvGrpSpPr>
          <p:cNvPr id="9" name="Group 8">
            <a:extLst>
              <a:ext uri="{FF2B5EF4-FFF2-40B4-BE49-F238E27FC236}">
                <a16:creationId xmlns:a16="http://schemas.microsoft.com/office/drawing/2014/main" id="{D0BFD569-02CD-01AC-FB1B-DDDD9CBE4BAB}"/>
              </a:ext>
            </a:extLst>
          </p:cNvPr>
          <p:cNvGrpSpPr/>
          <p:nvPr/>
        </p:nvGrpSpPr>
        <p:grpSpPr>
          <a:xfrm>
            <a:off x="1214423" y="2502892"/>
            <a:ext cx="1863237" cy="484632"/>
            <a:chOff x="4504593" y="2586360"/>
            <a:chExt cx="1863237" cy="484632"/>
          </a:xfrm>
        </p:grpSpPr>
        <p:pic>
          <p:nvPicPr>
            <p:cNvPr id="21" name="Picture 20" descr="A close-up of a person smiling&#10;&#10;Description automatically generated">
              <a:extLst>
                <a:ext uri="{FF2B5EF4-FFF2-40B4-BE49-F238E27FC236}">
                  <a16:creationId xmlns:a16="http://schemas.microsoft.com/office/drawing/2014/main" id="{24E1E56A-BB81-89AA-0ECF-368AD94427A3}"/>
                </a:ext>
              </a:extLst>
            </p:cNvPr>
            <p:cNvPicPr>
              <a:picLocks noChangeAspect="1"/>
            </p:cNvPicPr>
            <p:nvPr/>
          </p:nvPicPr>
          <p:blipFill>
            <a:blip r:embed="rId12"/>
            <a:stretch>
              <a:fillRect/>
            </a:stretch>
          </p:blipFill>
          <p:spPr>
            <a:xfrm>
              <a:off x="4504593" y="2586360"/>
              <a:ext cx="415398" cy="484632"/>
            </a:xfrm>
            <a:prstGeom prst="rect">
              <a:avLst/>
            </a:prstGeom>
          </p:spPr>
        </p:pic>
        <p:pic>
          <p:nvPicPr>
            <p:cNvPr id="22" name="Picture 21" descr="A person smiling for the camera&#10;&#10;Description automatically generated with medium confidence">
              <a:extLst>
                <a:ext uri="{FF2B5EF4-FFF2-40B4-BE49-F238E27FC236}">
                  <a16:creationId xmlns:a16="http://schemas.microsoft.com/office/drawing/2014/main" id="{879AA650-8F69-697A-9B6D-EA2FCA595A53}"/>
                </a:ext>
              </a:extLst>
            </p:cNvPr>
            <p:cNvPicPr>
              <a:picLocks noChangeAspect="1"/>
            </p:cNvPicPr>
            <p:nvPr/>
          </p:nvPicPr>
          <p:blipFill>
            <a:blip r:embed="rId13"/>
            <a:stretch>
              <a:fillRect/>
            </a:stretch>
          </p:blipFill>
          <p:spPr>
            <a:xfrm>
              <a:off x="5883809" y="2586360"/>
              <a:ext cx="484021" cy="484632"/>
            </a:xfrm>
            <a:prstGeom prst="rect">
              <a:avLst/>
            </a:prstGeom>
          </p:spPr>
        </p:pic>
        <p:pic>
          <p:nvPicPr>
            <p:cNvPr id="23" name="Picture 22" descr="A person smiling for the camera&#10;&#10;Description automatically generated with low confidence">
              <a:extLst>
                <a:ext uri="{FF2B5EF4-FFF2-40B4-BE49-F238E27FC236}">
                  <a16:creationId xmlns:a16="http://schemas.microsoft.com/office/drawing/2014/main" id="{F8C846CA-CC47-55F7-7E89-B4E1BEDF3A81}"/>
                </a:ext>
              </a:extLst>
            </p:cNvPr>
            <p:cNvPicPr>
              <a:picLocks noChangeAspect="1"/>
            </p:cNvPicPr>
            <p:nvPr/>
          </p:nvPicPr>
          <p:blipFill rotWithShape="1">
            <a:blip r:embed="rId14"/>
            <a:srcRect l="15621" t="9591" r="34758" b="46625"/>
            <a:stretch/>
          </p:blipFill>
          <p:spPr>
            <a:xfrm>
              <a:off x="5449455" y="2586360"/>
              <a:ext cx="411937" cy="484632"/>
            </a:xfrm>
            <a:prstGeom prst="rect">
              <a:avLst/>
            </a:prstGeom>
          </p:spPr>
        </p:pic>
        <p:pic>
          <p:nvPicPr>
            <p:cNvPr id="24" name="Picture 23" descr="A person wearing glasses&#10;&#10;Description automatically generated with medium confidence">
              <a:extLst>
                <a:ext uri="{FF2B5EF4-FFF2-40B4-BE49-F238E27FC236}">
                  <a16:creationId xmlns:a16="http://schemas.microsoft.com/office/drawing/2014/main" id="{54386FF8-D784-3474-2ACB-5D49CF878214}"/>
                </a:ext>
              </a:extLst>
            </p:cNvPr>
            <p:cNvPicPr>
              <a:picLocks noChangeAspect="1"/>
            </p:cNvPicPr>
            <p:nvPr/>
          </p:nvPicPr>
          <p:blipFill>
            <a:blip r:embed="rId15"/>
            <a:stretch>
              <a:fillRect/>
            </a:stretch>
          </p:blipFill>
          <p:spPr>
            <a:xfrm>
              <a:off x="4942407" y="2586360"/>
              <a:ext cx="484632" cy="484632"/>
            </a:xfrm>
            <a:prstGeom prst="rect">
              <a:avLst/>
            </a:prstGeom>
          </p:spPr>
        </p:pic>
      </p:grpSp>
      <p:pic>
        <p:nvPicPr>
          <p:cNvPr id="14" name="Google Shape;658;p46">
            <a:extLst>
              <a:ext uri="{FF2B5EF4-FFF2-40B4-BE49-F238E27FC236}">
                <a16:creationId xmlns:a16="http://schemas.microsoft.com/office/drawing/2014/main" id="{D2D113D0-09DC-552F-A215-D1A821468493}"/>
              </a:ext>
            </a:extLst>
          </p:cNvPr>
          <p:cNvPicPr preferRelativeResize="0"/>
          <p:nvPr/>
        </p:nvPicPr>
        <p:blipFill rotWithShape="1">
          <a:blip r:embed="rId16">
            <a:alphaModFix/>
          </a:blip>
          <a:srcRect/>
          <a:stretch/>
        </p:blipFill>
        <p:spPr>
          <a:xfrm>
            <a:off x="1214423" y="1008960"/>
            <a:ext cx="420845" cy="484632"/>
          </a:xfrm>
          <a:prstGeom prst="rect">
            <a:avLst/>
          </a:prstGeom>
          <a:noFill/>
          <a:ln w="19050" cap="flat" cmpd="sng">
            <a:noFill/>
            <a:prstDash val="solid"/>
            <a:round/>
            <a:headEnd type="none" w="sm" len="sm"/>
            <a:tailEnd type="none" w="sm" len="sm"/>
          </a:ln>
          <a:effectLst/>
        </p:spPr>
      </p:pic>
      <p:pic>
        <p:nvPicPr>
          <p:cNvPr id="15" name="Picture 14" descr="A person with a beard&#10;&#10;Description automatically generated with low confidence">
            <a:extLst>
              <a:ext uri="{FF2B5EF4-FFF2-40B4-BE49-F238E27FC236}">
                <a16:creationId xmlns:a16="http://schemas.microsoft.com/office/drawing/2014/main" id="{492BB730-C735-974E-30EB-7B25B3E7566B}"/>
              </a:ext>
            </a:extLst>
          </p:cNvPr>
          <p:cNvPicPr>
            <a:picLocks noChangeAspect="1"/>
          </p:cNvPicPr>
          <p:nvPr/>
        </p:nvPicPr>
        <p:blipFill rotWithShape="1">
          <a:blip r:embed="rId17"/>
          <a:srcRect b="20961"/>
          <a:stretch/>
        </p:blipFill>
        <p:spPr>
          <a:xfrm>
            <a:off x="2061023" y="1008960"/>
            <a:ext cx="408770" cy="484632"/>
          </a:xfrm>
          <a:prstGeom prst="rect">
            <a:avLst/>
          </a:prstGeom>
        </p:spPr>
      </p:pic>
      <p:pic>
        <p:nvPicPr>
          <p:cNvPr id="16" name="Picture 15" descr="A person in a suit&#10;&#10;Description automatically generated with low confidence">
            <a:extLst>
              <a:ext uri="{FF2B5EF4-FFF2-40B4-BE49-F238E27FC236}">
                <a16:creationId xmlns:a16="http://schemas.microsoft.com/office/drawing/2014/main" id="{A1796937-7EB2-2324-EADD-1024CB76A721}"/>
              </a:ext>
            </a:extLst>
          </p:cNvPr>
          <p:cNvPicPr>
            <a:picLocks noChangeAspect="1"/>
          </p:cNvPicPr>
          <p:nvPr/>
        </p:nvPicPr>
        <p:blipFill>
          <a:blip r:embed="rId18"/>
          <a:stretch>
            <a:fillRect/>
          </a:stretch>
        </p:blipFill>
        <p:spPr>
          <a:xfrm>
            <a:off x="2493955" y="1008960"/>
            <a:ext cx="403861" cy="484632"/>
          </a:xfrm>
          <a:prstGeom prst="rect">
            <a:avLst/>
          </a:prstGeom>
        </p:spPr>
      </p:pic>
      <p:pic>
        <p:nvPicPr>
          <p:cNvPr id="17" name="Google Shape;683;p46">
            <a:extLst>
              <a:ext uri="{FF2B5EF4-FFF2-40B4-BE49-F238E27FC236}">
                <a16:creationId xmlns:a16="http://schemas.microsoft.com/office/drawing/2014/main" id="{0E7E6263-E7C5-2B34-F8B1-77EACD528D8F}"/>
              </a:ext>
            </a:extLst>
          </p:cNvPr>
          <p:cNvPicPr preferRelativeResize="0">
            <a:picLocks noChangeAspect="1"/>
          </p:cNvPicPr>
          <p:nvPr/>
        </p:nvPicPr>
        <p:blipFill rotWithShape="1">
          <a:blip r:embed="rId19">
            <a:alphaModFix/>
          </a:blip>
          <a:srcRect/>
          <a:stretch/>
        </p:blipFill>
        <p:spPr>
          <a:xfrm>
            <a:off x="1659431" y="1008960"/>
            <a:ext cx="377430" cy="484632"/>
          </a:xfrm>
          <a:prstGeom prst="rect">
            <a:avLst/>
          </a:prstGeom>
          <a:noFill/>
          <a:ln w="9525" cap="flat" cmpd="sng">
            <a:noFill/>
            <a:prstDash val="solid"/>
            <a:round/>
            <a:headEnd type="none" w="sm" len="sm"/>
            <a:tailEnd type="none" w="sm" len="sm"/>
          </a:ln>
          <a:effectLst/>
        </p:spPr>
      </p:pic>
      <p:pic>
        <p:nvPicPr>
          <p:cNvPr id="18" name="Google Shape;710;p46">
            <a:extLst>
              <a:ext uri="{FF2B5EF4-FFF2-40B4-BE49-F238E27FC236}">
                <a16:creationId xmlns:a16="http://schemas.microsoft.com/office/drawing/2014/main" id="{0743CE1F-BDF8-9F5A-33B8-EAB9DE1F09A0}"/>
              </a:ext>
            </a:extLst>
          </p:cNvPr>
          <p:cNvPicPr preferRelativeResize="0">
            <a:picLocks noChangeAspect="1"/>
          </p:cNvPicPr>
          <p:nvPr/>
        </p:nvPicPr>
        <p:blipFill rotWithShape="1">
          <a:blip r:embed="rId20">
            <a:alphaModFix/>
          </a:blip>
          <a:srcRect l="15442" r="14744" b="12157"/>
          <a:stretch/>
        </p:blipFill>
        <p:spPr>
          <a:xfrm>
            <a:off x="3348863" y="1008960"/>
            <a:ext cx="385155" cy="484632"/>
          </a:xfrm>
          <a:prstGeom prst="rect">
            <a:avLst/>
          </a:prstGeom>
          <a:noFill/>
          <a:ln w="9525" cap="flat" cmpd="sng">
            <a:noFill/>
            <a:prstDash val="solid"/>
            <a:round/>
            <a:headEnd type="none" w="sm" len="sm"/>
            <a:tailEnd type="none" w="sm" len="sm"/>
          </a:ln>
          <a:effectLst/>
        </p:spPr>
      </p:pic>
      <p:pic>
        <p:nvPicPr>
          <p:cNvPr id="19" name="Google Shape;655;p46" descr="Ryan Sandberg - Graduate Student Research Assistant - University of Michigan  | LinkedIn">
            <a:extLst>
              <a:ext uri="{FF2B5EF4-FFF2-40B4-BE49-F238E27FC236}">
                <a16:creationId xmlns:a16="http://schemas.microsoft.com/office/drawing/2014/main" id="{98FC7DE1-E67B-9F20-124D-06EA91BC19A6}"/>
              </a:ext>
            </a:extLst>
          </p:cNvPr>
          <p:cNvPicPr preferRelativeResize="0">
            <a:picLocks noChangeAspect="1"/>
          </p:cNvPicPr>
          <p:nvPr/>
        </p:nvPicPr>
        <p:blipFill rotWithShape="1">
          <a:blip r:embed="rId21">
            <a:alphaModFix/>
          </a:blip>
          <a:srcRect/>
          <a:stretch/>
        </p:blipFill>
        <p:spPr>
          <a:xfrm>
            <a:off x="3758179" y="1008960"/>
            <a:ext cx="409002" cy="484632"/>
          </a:xfrm>
          <a:prstGeom prst="rect">
            <a:avLst/>
          </a:prstGeom>
          <a:noFill/>
          <a:ln w="9525" cap="flat" cmpd="sng">
            <a:noFill/>
            <a:prstDash val="solid"/>
            <a:round/>
            <a:headEnd type="none" w="sm" len="sm"/>
            <a:tailEnd type="none" w="sm" len="sm"/>
          </a:ln>
          <a:effectLst/>
        </p:spPr>
      </p:pic>
      <p:cxnSp>
        <p:nvCxnSpPr>
          <p:cNvPr id="4" name="Straight Connector 3">
            <a:extLst>
              <a:ext uri="{FF2B5EF4-FFF2-40B4-BE49-F238E27FC236}">
                <a16:creationId xmlns:a16="http://schemas.microsoft.com/office/drawing/2014/main" id="{CE72E482-0CFB-B4BD-9E48-75A024673236}"/>
              </a:ext>
            </a:extLst>
          </p:cNvPr>
          <p:cNvCxnSpPr>
            <a:cxnSpLocks/>
            <a:stCxn id="19" idx="3"/>
          </p:cNvCxnSpPr>
          <p:nvPr/>
        </p:nvCxnSpPr>
        <p:spPr>
          <a:xfrm>
            <a:off x="4167185" y="1251276"/>
            <a:ext cx="481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D9E48A-A2E5-83F5-D9E1-0A6E993D63D0}"/>
              </a:ext>
            </a:extLst>
          </p:cNvPr>
          <p:cNvCxnSpPr>
            <a:cxnSpLocks/>
            <a:stCxn id="30" idx="3"/>
          </p:cNvCxnSpPr>
          <p:nvPr/>
        </p:nvCxnSpPr>
        <p:spPr>
          <a:xfrm>
            <a:off x="3027188" y="1749253"/>
            <a:ext cx="16218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F10CF-EB9D-AFD8-83A0-DE3A61C37F00}"/>
              </a:ext>
            </a:extLst>
          </p:cNvPr>
          <p:cNvCxnSpPr>
            <a:cxnSpLocks/>
            <a:stCxn id="27" idx="3"/>
          </p:cNvCxnSpPr>
          <p:nvPr/>
        </p:nvCxnSpPr>
        <p:spPr>
          <a:xfrm>
            <a:off x="2450206" y="2247231"/>
            <a:ext cx="21988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8F0716-37E7-8497-6AA1-53CEC6969DEF}"/>
              </a:ext>
            </a:extLst>
          </p:cNvPr>
          <p:cNvCxnSpPr>
            <a:cxnSpLocks/>
            <a:stCxn id="22" idx="3"/>
          </p:cNvCxnSpPr>
          <p:nvPr/>
        </p:nvCxnSpPr>
        <p:spPr>
          <a:xfrm>
            <a:off x="3077662" y="2745208"/>
            <a:ext cx="15713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BFF23B6-FD5F-A642-805C-6C0EB14407C0}"/>
              </a:ext>
            </a:extLst>
          </p:cNvPr>
          <p:cNvCxnSpPr>
            <a:cxnSpLocks/>
            <a:stCxn id="5" idx="3"/>
          </p:cNvCxnSpPr>
          <p:nvPr/>
        </p:nvCxnSpPr>
        <p:spPr>
          <a:xfrm>
            <a:off x="1616173" y="4245245"/>
            <a:ext cx="3032845" cy="0"/>
          </a:xfrm>
          <a:prstGeom prst="line">
            <a:avLst/>
          </a:prstGeom>
        </p:spPr>
        <p:style>
          <a:lnRef idx="1">
            <a:schemeClr val="accent1"/>
          </a:lnRef>
          <a:fillRef idx="0">
            <a:schemeClr val="accent1"/>
          </a:fillRef>
          <a:effectRef idx="0">
            <a:schemeClr val="accent1"/>
          </a:effectRef>
          <a:fontRef idx="minor">
            <a:schemeClr val="tx1"/>
          </a:fontRef>
        </p:style>
      </p:cxnSp>
      <p:pic>
        <p:nvPicPr>
          <p:cNvPr id="2563" name="Picture 2562">
            <a:extLst>
              <a:ext uri="{FF2B5EF4-FFF2-40B4-BE49-F238E27FC236}">
                <a16:creationId xmlns:a16="http://schemas.microsoft.com/office/drawing/2014/main" id="{46D12158-8CFD-7085-CD3A-DB87C1EE5C6B}"/>
              </a:ext>
            </a:extLst>
          </p:cNvPr>
          <p:cNvPicPr>
            <a:picLocks noChangeAspect="1"/>
          </p:cNvPicPr>
          <p:nvPr/>
        </p:nvPicPr>
        <p:blipFill>
          <a:blip r:embed="rId22"/>
          <a:stretch>
            <a:fillRect/>
          </a:stretch>
        </p:blipFill>
        <p:spPr>
          <a:xfrm>
            <a:off x="222071" y="2160034"/>
            <a:ext cx="992352" cy="188273"/>
          </a:xfrm>
          <a:prstGeom prst="rect">
            <a:avLst/>
          </a:prstGeom>
        </p:spPr>
      </p:pic>
      <p:pic>
        <p:nvPicPr>
          <p:cNvPr id="2564" name="Picture 2563">
            <a:extLst>
              <a:ext uri="{FF2B5EF4-FFF2-40B4-BE49-F238E27FC236}">
                <a16:creationId xmlns:a16="http://schemas.microsoft.com/office/drawing/2014/main" id="{E6B86FED-2BD0-D649-E0F0-E5929138E2EA}"/>
              </a:ext>
            </a:extLst>
          </p:cNvPr>
          <p:cNvPicPr>
            <a:picLocks noChangeAspect="1"/>
          </p:cNvPicPr>
          <p:nvPr/>
        </p:nvPicPr>
        <p:blipFill>
          <a:blip r:embed="rId23"/>
          <a:stretch>
            <a:fillRect/>
          </a:stretch>
        </p:blipFill>
        <p:spPr>
          <a:xfrm>
            <a:off x="606887" y="1259187"/>
            <a:ext cx="607536" cy="458318"/>
          </a:xfrm>
          <a:prstGeom prst="rect">
            <a:avLst/>
          </a:prstGeom>
        </p:spPr>
      </p:pic>
      <p:grpSp>
        <p:nvGrpSpPr>
          <p:cNvPr id="2576" name="Group 2575">
            <a:extLst>
              <a:ext uri="{FF2B5EF4-FFF2-40B4-BE49-F238E27FC236}">
                <a16:creationId xmlns:a16="http://schemas.microsoft.com/office/drawing/2014/main" id="{8B380EBE-0A46-23DB-836F-C6A7469E0B69}"/>
              </a:ext>
            </a:extLst>
          </p:cNvPr>
          <p:cNvGrpSpPr/>
          <p:nvPr/>
        </p:nvGrpSpPr>
        <p:grpSpPr>
          <a:xfrm>
            <a:off x="558372" y="3000869"/>
            <a:ext cx="4090643" cy="486753"/>
            <a:chOff x="558372" y="3502829"/>
            <a:chExt cx="4090643" cy="486753"/>
          </a:xfrm>
        </p:grpSpPr>
        <p:grpSp>
          <p:nvGrpSpPr>
            <p:cNvPr id="11" name="Group 10">
              <a:extLst>
                <a:ext uri="{FF2B5EF4-FFF2-40B4-BE49-F238E27FC236}">
                  <a16:creationId xmlns:a16="http://schemas.microsoft.com/office/drawing/2014/main" id="{C3D9AB77-98D8-518B-6FB3-FC0A27BCE112}"/>
                </a:ext>
              </a:extLst>
            </p:cNvPr>
            <p:cNvGrpSpPr/>
            <p:nvPr/>
          </p:nvGrpSpPr>
          <p:grpSpPr>
            <a:xfrm>
              <a:off x="1214423" y="3502829"/>
              <a:ext cx="741938" cy="486753"/>
              <a:chOff x="5588565" y="3560886"/>
              <a:chExt cx="741938" cy="486753"/>
            </a:xfrm>
          </p:grpSpPr>
          <p:pic>
            <p:nvPicPr>
              <p:cNvPr id="12" name="Picture 11" descr="A person wearing glasses&#10;&#10;Description automatically generated with medium confidence">
                <a:extLst>
                  <a:ext uri="{FF2B5EF4-FFF2-40B4-BE49-F238E27FC236}">
                    <a16:creationId xmlns:a16="http://schemas.microsoft.com/office/drawing/2014/main" id="{AA0A9E89-B797-7E58-0EFC-F97CE54B67F0}"/>
                  </a:ext>
                </a:extLst>
              </p:cNvPr>
              <p:cNvPicPr>
                <a:picLocks noChangeAspect="1"/>
              </p:cNvPicPr>
              <p:nvPr/>
            </p:nvPicPr>
            <p:blipFill rotWithShape="1">
              <a:blip r:embed="rId24"/>
              <a:srcRect t="3418" r="2030" b="8547"/>
              <a:stretch/>
            </p:blipFill>
            <p:spPr>
              <a:xfrm>
                <a:off x="5588565" y="3560886"/>
                <a:ext cx="380535" cy="484632"/>
              </a:xfrm>
              <a:prstGeom prst="rect">
                <a:avLst/>
              </a:prstGeom>
            </p:spPr>
          </p:pic>
          <p:pic>
            <p:nvPicPr>
              <p:cNvPr id="13" name="Picture 12" descr="A person wearing glasses&#10;&#10;Description automatically generated with medium confidence">
                <a:extLst>
                  <a:ext uri="{FF2B5EF4-FFF2-40B4-BE49-F238E27FC236}">
                    <a16:creationId xmlns:a16="http://schemas.microsoft.com/office/drawing/2014/main" id="{DE3A1F95-B766-44B7-A72F-0FFEAE079AFF}"/>
                  </a:ext>
                </a:extLst>
              </p:cNvPr>
              <p:cNvPicPr>
                <a:picLocks noChangeAspect="1"/>
              </p:cNvPicPr>
              <p:nvPr/>
            </p:nvPicPr>
            <p:blipFill>
              <a:blip r:embed="rId25"/>
              <a:stretch>
                <a:fillRect/>
              </a:stretch>
            </p:blipFill>
            <p:spPr>
              <a:xfrm>
                <a:off x="5986175" y="3563007"/>
                <a:ext cx="344328" cy="484632"/>
              </a:xfrm>
              <a:prstGeom prst="rect">
                <a:avLst/>
              </a:prstGeom>
            </p:spPr>
          </p:pic>
        </p:grpSp>
        <p:cxnSp>
          <p:nvCxnSpPr>
            <p:cNvPr id="44" name="Straight Connector 43">
              <a:extLst>
                <a:ext uri="{FF2B5EF4-FFF2-40B4-BE49-F238E27FC236}">
                  <a16:creationId xmlns:a16="http://schemas.microsoft.com/office/drawing/2014/main" id="{FCDF00C8-74A7-E471-38A5-030835C0A2B0}"/>
                </a:ext>
              </a:extLst>
            </p:cNvPr>
            <p:cNvCxnSpPr>
              <a:cxnSpLocks/>
              <a:stCxn id="13" idx="3"/>
            </p:cNvCxnSpPr>
            <p:nvPr/>
          </p:nvCxnSpPr>
          <p:spPr>
            <a:xfrm flipV="1">
              <a:off x="1956361" y="3745145"/>
              <a:ext cx="2692654" cy="2121"/>
            </a:xfrm>
            <a:prstGeom prst="line">
              <a:avLst/>
            </a:prstGeom>
          </p:spPr>
          <p:style>
            <a:lnRef idx="1">
              <a:schemeClr val="accent1"/>
            </a:lnRef>
            <a:fillRef idx="0">
              <a:schemeClr val="accent1"/>
            </a:fillRef>
            <a:effectRef idx="0">
              <a:schemeClr val="accent1"/>
            </a:effectRef>
            <a:fontRef idx="minor">
              <a:schemeClr val="tx1"/>
            </a:fontRef>
          </p:style>
        </p:cxnSp>
        <p:pic>
          <p:nvPicPr>
            <p:cNvPr id="2565" name="Picture 12">
              <a:extLst>
                <a:ext uri="{FF2B5EF4-FFF2-40B4-BE49-F238E27FC236}">
                  <a16:creationId xmlns:a16="http://schemas.microsoft.com/office/drawing/2014/main" id="{0A6150B2-0330-6FCA-423F-8A79DDF8464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8372" y="3656977"/>
              <a:ext cx="638972" cy="227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566" name="Picture 13">
            <a:extLst>
              <a:ext uri="{FF2B5EF4-FFF2-40B4-BE49-F238E27FC236}">
                <a16:creationId xmlns:a16="http://schemas.microsoft.com/office/drawing/2014/main" id="{2E7E4367-3C9E-8468-C46F-FBE09DD859C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4209" y="2620992"/>
            <a:ext cx="575950" cy="1882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75" name="Group 2574">
            <a:extLst>
              <a:ext uri="{FF2B5EF4-FFF2-40B4-BE49-F238E27FC236}">
                <a16:creationId xmlns:a16="http://schemas.microsoft.com/office/drawing/2014/main" id="{D83CCE24-5641-785C-A770-A005410F8CF4}"/>
              </a:ext>
            </a:extLst>
          </p:cNvPr>
          <p:cNvGrpSpPr/>
          <p:nvPr/>
        </p:nvGrpSpPr>
        <p:grpSpPr>
          <a:xfrm>
            <a:off x="324523" y="3499625"/>
            <a:ext cx="4324494" cy="488615"/>
            <a:chOff x="324523" y="3000869"/>
            <a:chExt cx="4324494" cy="488615"/>
          </a:xfrm>
        </p:grpSpPr>
        <p:grpSp>
          <p:nvGrpSpPr>
            <p:cNvPr id="6" name="Group 5">
              <a:extLst>
                <a:ext uri="{FF2B5EF4-FFF2-40B4-BE49-F238E27FC236}">
                  <a16:creationId xmlns:a16="http://schemas.microsoft.com/office/drawing/2014/main" id="{CD78DD83-355A-53A8-2A9E-957B4147EB6F}"/>
                </a:ext>
              </a:extLst>
            </p:cNvPr>
            <p:cNvGrpSpPr/>
            <p:nvPr/>
          </p:nvGrpSpPr>
          <p:grpSpPr>
            <a:xfrm>
              <a:off x="1214423" y="3000869"/>
              <a:ext cx="788536" cy="488615"/>
              <a:chOff x="3248669" y="3052120"/>
              <a:chExt cx="788536" cy="488615"/>
            </a:xfrm>
          </p:grpSpPr>
          <p:pic>
            <p:nvPicPr>
              <p:cNvPr id="32" name="Picture 31" descr="A person smiling for the camera&#10;&#10;Description automatically generated with medium confidence">
                <a:extLst>
                  <a:ext uri="{FF2B5EF4-FFF2-40B4-BE49-F238E27FC236}">
                    <a16:creationId xmlns:a16="http://schemas.microsoft.com/office/drawing/2014/main" id="{B7B27700-BF4D-9F0B-8597-989F39EDB78E}"/>
                  </a:ext>
                </a:extLst>
              </p:cNvPr>
              <p:cNvPicPr>
                <a:picLocks noChangeAspect="1"/>
              </p:cNvPicPr>
              <p:nvPr/>
            </p:nvPicPr>
            <p:blipFill rotWithShape="1">
              <a:blip r:embed="rId28"/>
              <a:srcRect b="13786"/>
              <a:stretch/>
            </p:blipFill>
            <p:spPr>
              <a:xfrm>
                <a:off x="3248669" y="3052120"/>
                <a:ext cx="421596" cy="484632"/>
              </a:xfrm>
              <a:prstGeom prst="rect">
                <a:avLst/>
              </a:prstGeom>
            </p:spPr>
          </p:pic>
          <p:pic>
            <p:nvPicPr>
              <p:cNvPr id="33" name="Picture 32" descr="A person with a beard&#10;&#10;Description automatically generated with medium confidence">
                <a:extLst>
                  <a:ext uri="{FF2B5EF4-FFF2-40B4-BE49-F238E27FC236}">
                    <a16:creationId xmlns:a16="http://schemas.microsoft.com/office/drawing/2014/main" id="{AD26C549-265A-198A-4538-3C10FB0FD418}"/>
                  </a:ext>
                </a:extLst>
              </p:cNvPr>
              <p:cNvPicPr>
                <a:picLocks noChangeAspect="1"/>
              </p:cNvPicPr>
              <p:nvPr/>
            </p:nvPicPr>
            <p:blipFill rotWithShape="1">
              <a:blip r:embed="rId29"/>
              <a:srcRect l="19009" r="19249" b="14475"/>
              <a:stretch/>
            </p:blipFill>
            <p:spPr>
              <a:xfrm>
                <a:off x="3687344" y="3056103"/>
                <a:ext cx="349861" cy="484632"/>
              </a:xfrm>
              <a:prstGeom prst="rect">
                <a:avLst/>
              </a:prstGeom>
            </p:spPr>
          </p:pic>
        </p:grpSp>
        <p:cxnSp>
          <p:nvCxnSpPr>
            <p:cNvPr id="43" name="Straight Connector 42">
              <a:extLst>
                <a:ext uri="{FF2B5EF4-FFF2-40B4-BE49-F238E27FC236}">
                  <a16:creationId xmlns:a16="http://schemas.microsoft.com/office/drawing/2014/main" id="{9FDC6A86-31AC-4E42-3CEC-2E2DBB25E4E4}"/>
                </a:ext>
              </a:extLst>
            </p:cNvPr>
            <p:cNvCxnSpPr>
              <a:cxnSpLocks/>
              <a:stCxn id="33" idx="3"/>
            </p:cNvCxnSpPr>
            <p:nvPr/>
          </p:nvCxnSpPr>
          <p:spPr>
            <a:xfrm>
              <a:off x="2002959" y="3247168"/>
              <a:ext cx="2646058" cy="0"/>
            </a:xfrm>
            <a:prstGeom prst="line">
              <a:avLst/>
            </a:prstGeom>
          </p:spPr>
          <p:style>
            <a:lnRef idx="1">
              <a:schemeClr val="accent1"/>
            </a:lnRef>
            <a:fillRef idx="0">
              <a:schemeClr val="accent1"/>
            </a:fillRef>
            <a:effectRef idx="0">
              <a:schemeClr val="accent1"/>
            </a:effectRef>
            <a:fontRef idx="minor">
              <a:schemeClr val="tx1"/>
            </a:fontRef>
          </p:style>
        </p:cxnSp>
        <p:pic>
          <p:nvPicPr>
            <p:cNvPr id="2568" name="Picture 2">
              <a:extLst>
                <a:ext uri="{FF2B5EF4-FFF2-40B4-BE49-F238E27FC236}">
                  <a16:creationId xmlns:a16="http://schemas.microsoft.com/office/drawing/2014/main" id="{FFD784CF-472B-E555-30B9-B344A01590C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4523" y="3117476"/>
              <a:ext cx="872821" cy="305487"/>
            </a:xfrm>
            <a:prstGeom prst="rect">
              <a:avLst/>
            </a:prstGeom>
            <a:noFill/>
            <a:extLst>
              <a:ext uri="{909E8E84-426E-40DD-AFC4-6F175D3DCCD1}">
                <a14:hiddenFill xmlns:a14="http://schemas.microsoft.com/office/drawing/2010/main">
                  <a:solidFill>
                    <a:srgbClr val="FFFFFF"/>
                  </a:solidFill>
                </a14:hiddenFill>
              </a:ext>
            </a:extLst>
          </p:spPr>
        </p:pic>
      </p:grpSp>
      <p:pic>
        <p:nvPicPr>
          <p:cNvPr id="2578" name="Google Shape;168;p2">
            <a:extLst>
              <a:ext uri="{FF2B5EF4-FFF2-40B4-BE49-F238E27FC236}">
                <a16:creationId xmlns:a16="http://schemas.microsoft.com/office/drawing/2014/main" id="{45F3CD50-7F98-964A-2024-74CAB0A90388}"/>
              </a:ext>
            </a:extLst>
          </p:cNvPr>
          <p:cNvPicPr preferRelativeResize="0">
            <a:picLocks noChangeAspect="1"/>
          </p:cNvPicPr>
          <p:nvPr/>
        </p:nvPicPr>
        <p:blipFill rotWithShape="1">
          <a:blip r:embed="rId31">
            <a:alphaModFix/>
          </a:blip>
          <a:srcRect/>
          <a:stretch/>
        </p:blipFill>
        <p:spPr>
          <a:xfrm>
            <a:off x="242044" y="4132487"/>
            <a:ext cx="938115" cy="225516"/>
          </a:xfrm>
          <a:prstGeom prst="rect">
            <a:avLst/>
          </a:prstGeom>
          <a:noFill/>
          <a:ln>
            <a:noFill/>
          </a:ln>
        </p:spPr>
      </p:pic>
      <p:pic>
        <p:nvPicPr>
          <p:cNvPr id="2579" name="Picture 2578" descr="A group of logos on a white surface&#10;&#10;Description automatically generated">
            <a:extLst>
              <a:ext uri="{FF2B5EF4-FFF2-40B4-BE49-F238E27FC236}">
                <a16:creationId xmlns:a16="http://schemas.microsoft.com/office/drawing/2014/main" id="{5D19268C-8A52-5A38-129D-B1A5083DD854}"/>
              </a:ext>
            </a:extLst>
          </p:cNvPr>
          <p:cNvPicPr>
            <a:picLocks noChangeAspect="1"/>
          </p:cNvPicPr>
          <p:nvPr/>
        </p:nvPicPr>
        <p:blipFill>
          <a:blip r:embed="rId32"/>
          <a:stretch>
            <a:fillRect/>
          </a:stretch>
        </p:blipFill>
        <p:spPr>
          <a:xfrm>
            <a:off x="0" y="0"/>
            <a:ext cx="2473036" cy="718853"/>
          </a:xfrm>
          <a:prstGeom prst="rect">
            <a:avLst/>
          </a:prstGeom>
        </p:spPr>
      </p:pic>
      <p:pic>
        <p:nvPicPr>
          <p:cNvPr id="2580" name="Google Shape;138;p2" descr="A close-up of a logo&#10;&#10;Description automatically generated">
            <a:extLst>
              <a:ext uri="{FF2B5EF4-FFF2-40B4-BE49-F238E27FC236}">
                <a16:creationId xmlns:a16="http://schemas.microsoft.com/office/drawing/2014/main" id="{1EA1AC66-3EC6-23DB-BAE8-C5CC1604A717}"/>
              </a:ext>
            </a:extLst>
          </p:cNvPr>
          <p:cNvPicPr preferRelativeResize="0">
            <a:picLocks noChangeAspect="1"/>
          </p:cNvPicPr>
          <p:nvPr/>
        </p:nvPicPr>
        <p:blipFill rotWithShape="1">
          <a:blip r:embed="rId33">
            <a:alphaModFix/>
          </a:blip>
          <a:srcRect b="12846"/>
          <a:stretch/>
        </p:blipFill>
        <p:spPr>
          <a:xfrm>
            <a:off x="6394648" y="0"/>
            <a:ext cx="2749351" cy="718853"/>
          </a:xfrm>
          <a:prstGeom prst="rect">
            <a:avLst/>
          </a:prstGeom>
          <a:noFill/>
          <a:ln>
            <a:noFill/>
          </a:ln>
        </p:spPr>
      </p:pic>
      <p:pic>
        <p:nvPicPr>
          <p:cNvPr id="2582" name="Google Shape;135;p2">
            <a:extLst>
              <a:ext uri="{FF2B5EF4-FFF2-40B4-BE49-F238E27FC236}">
                <a16:creationId xmlns:a16="http://schemas.microsoft.com/office/drawing/2014/main" id="{9B3DD260-8270-9D89-9D31-D2E861F704A6}"/>
              </a:ext>
            </a:extLst>
          </p:cNvPr>
          <p:cNvPicPr preferRelativeResize="0">
            <a:picLocks noChangeAspect="1"/>
          </p:cNvPicPr>
          <p:nvPr/>
        </p:nvPicPr>
        <p:blipFill rotWithShape="1">
          <a:blip r:embed="rId34">
            <a:alphaModFix/>
          </a:blip>
          <a:srcRect/>
          <a:stretch/>
        </p:blipFill>
        <p:spPr>
          <a:xfrm>
            <a:off x="3029390" y="1783604"/>
            <a:ext cx="678562" cy="137331"/>
          </a:xfrm>
          <a:prstGeom prst="rect">
            <a:avLst/>
          </a:prstGeom>
          <a:noFill/>
          <a:ln>
            <a:noFill/>
          </a:ln>
        </p:spPr>
      </p:pic>
      <p:pic>
        <p:nvPicPr>
          <p:cNvPr id="2583" name="Google Shape;136;p2">
            <a:extLst>
              <a:ext uri="{FF2B5EF4-FFF2-40B4-BE49-F238E27FC236}">
                <a16:creationId xmlns:a16="http://schemas.microsoft.com/office/drawing/2014/main" id="{0AC87645-C827-E381-0807-1785A688F76A}"/>
              </a:ext>
            </a:extLst>
          </p:cNvPr>
          <p:cNvPicPr preferRelativeResize="0">
            <a:picLocks noChangeAspect="1"/>
          </p:cNvPicPr>
          <p:nvPr/>
        </p:nvPicPr>
        <p:blipFill rotWithShape="1">
          <a:blip r:embed="rId35">
            <a:alphaModFix/>
          </a:blip>
          <a:srcRect/>
          <a:stretch/>
        </p:blipFill>
        <p:spPr>
          <a:xfrm>
            <a:off x="3040760" y="1551124"/>
            <a:ext cx="633346" cy="182663"/>
          </a:xfrm>
          <a:prstGeom prst="rect">
            <a:avLst/>
          </a:prstGeom>
          <a:noFill/>
          <a:ln>
            <a:noFill/>
          </a:ln>
        </p:spPr>
      </p:pic>
      <p:pic>
        <p:nvPicPr>
          <p:cNvPr id="2585" name="Google Shape;135;p2">
            <a:extLst>
              <a:ext uri="{FF2B5EF4-FFF2-40B4-BE49-F238E27FC236}">
                <a16:creationId xmlns:a16="http://schemas.microsoft.com/office/drawing/2014/main" id="{1D28609B-6354-D760-B5A4-141B4A8BF214}"/>
              </a:ext>
            </a:extLst>
          </p:cNvPr>
          <p:cNvPicPr preferRelativeResize="0">
            <a:picLocks noChangeAspect="1"/>
          </p:cNvPicPr>
          <p:nvPr/>
        </p:nvPicPr>
        <p:blipFill rotWithShape="1">
          <a:blip r:embed="rId34">
            <a:alphaModFix/>
          </a:blip>
          <a:srcRect/>
          <a:stretch/>
        </p:blipFill>
        <p:spPr>
          <a:xfrm>
            <a:off x="1612033" y="4089242"/>
            <a:ext cx="678562" cy="137331"/>
          </a:xfrm>
          <a:prstGeom prst="rect">
            <a:avLst/>
          </a:prstGeom>
          <a:noFill/>
          <a:ln>
            <a:noFill/>
          </a:ln>
        </p:spPr>
      </p:pic>
      <p:pic>
        <p:nvPicPr>
          <p:cNvPr id="2586" name="Google Shape;136;p2">
            <a:extLst>
              <a:ext uri="{FF2B5EF4-FFF2-40B4-BE49-F238E27FC236}">
                <a16:creationId xmlns:a16="http://schemas.microsoft.com/office/drawing/2014/main" id="{112309CD-6FF2-22E5-18EF-42A430617125}"/>
              </a:ext>
            </a:extLst>
          </p:cNvPr>
          <p:cNvPicPr preferRelativeResize="0">
            <a:picLocks noChangeAspect="1"/>
          </p:cNvPicPr>
          <p:nvPr/>
        </p:nvPicPr>
        <p:blipFill rotWithShape="1">
          <a:blip r:embed="rId35">
            <a:alphaModFix/>
          </a:blip>
          <a:srcRect/>
          <a:stretch/>
        </p:blipFill>
        <p:spPr>
          <a:xfrm>
            <a:off x="2025927" y="3533435"/>
            <a:ext cx="633346" cy="182663"/>
          </a:xfrm>
          <a:prstGeom prst="rect">
            <a:avLst/>
          </a:prstGeom>
          <a:noFill/>
          <a:ln>
            <a:noFill/>
          </a:ln>
        </p:spPr>
      </p:pic>
    </p:spTree>
    <p:extLst>
      <p:ext uri="{BB962C8B-B14F-4D97-AF65-F5344CB8AC3E}">
        <p14:creationId xmlns:p14="http://schemas.microsoft.com/office/powerpoint/2010/main" val="4255521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116379" y="-9878"/>
            <a:ext cx="8611986"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 Applications software portfolio</a:t>
            </a:r>
            <a:endParaRPr dirty="0"/>
          </a:p>
        </p:txBody>
      </p:sp>
      <p:grpSp>
        <p:nvGrpSpPr>
          <p:cNvPr id="7" name="Group 6">
            <a:extLst>
              <a:ext uri="{FF2B5EF4-FFF2-40B4-BE49-F238E27FC236}">
                <a16:creationId xmlns:a16="http://schemas.microsoft.com/office/drawing/2014/main" id="{B465E542-8BCC-F593-2AE7-E42DA59FC768}"/>
              </a:ext>
            </a:extLst>
          </p:cNvPr>
          <p:cNvGrpSpPr/>
          <p:nvPr/>
        </p:nvGrpSpPr>
        <p:grpSpPr>
          <a:xfrm>
            <a:off x="5833107" y="3007450"/>
            <a:ext cx="407622" cy="843954"/>
            <a:chOff x="458191" y="3007450"/>
            <a:chExt cx="407622" cy="843954"/>
          </a:xfrm>
        </p:grpSpPr>
        <p:sp>
          <p:nvSpPr>
            <p:cNvPr id="12" name="Google Shape;195;p2">
              <a:extLst>
                <a:ext uri="{FF2B5EF4-FFF2-40B4-BE49-F238E27FC236}">
                  <a16:creationId xmlns:a16="http://schemas.microsoft.com/office/drawing/2014/main" id="{1B474C71-B2A3-4469-FEF8-0A1CEC857A57}"/>
                </a:ext>
              </a:extLst>
            </p:cNvPr>
            <p:cNvSpPr txBox="1"/>
            <p:nvPr/>
          </p:nvSpPr>
          <p:spPr>
            <a:xfrm rot="16200000">
              <a:off x="284618" y="3227399"/>
              <a:ext cx="754767" cy="407622"/>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1600" b="1" dirty="0">
                  <a:solidFill>
                    <a:srgbClr val="2C365E"/>
                  </a:solidFill>
                </a:rPr>
                <a:t>3D</a:t>
              </a:r>
              <a:endParaRPr sz="1600" b="1" dirty="0">
                <a:solidFill>
                  <a:srgbClr val="2C365E"/>
                </a:solidFill>
              </a:endParaRPr>
            </a:p>
          </p:txBody>
        </p:sp>
        <p:cxnSp>
          <p:nvCxnSpPr>
            <p:cNvPr id="25" name="Google Shape;197;p2">
              <a:extLst>
                <a:ext uri="{FF2B5EF4-FFF2-40B4-BE49-F238E27FC236}">
                  <a16:creationId xmlns:a16="http://schemas.microsoft.com/office/drawing/2014/main" id="{674613C2-E018-A069-EFA6-6F3C6E63D4EB}"/>
                </a:ext>
              </a:extLst>
            </p:cNvPr>
            <p:cNvCxnSpPr>
              <a:cxnSpLocks/>
            </p:cNvCxnSpPr>
            <p:nvPr/>
          </p:nvCxnSpPr>
          <p:spPr>
            <a:xfrm flipV="1">
              <a:off x="810223" y="3007450"/>
              <a:ext cx="1" cy="843954"/>
            </a:xfrm>
            <a:prstGeom prst="straightConnector1">
              <a:avLst/>
            </a:prstGeom>
            <a:noFill/>
            <a:ln w="12700" cap="flat" cmpd="sng">
              <a:solidFill>
                <a:schemeClr val="dk2"/>
              </a:solidFill>
              <a:prstDash val="solid"/>
              <a:round/>
              <a:headEnd type="none" w="med" len="med"/>
              <a:tailEnd type="none" w="med" len="med"/>
            </a:ln>
          </p:spPr>
        </p:cxnSp>
      </p:grpSp>
      <p:grpSp>
        <p:nvGrpSpPr>
          <p:cNvPr id="29" name="Google Shape;189;p2">
            <a:extLst>
              <a:ext uri="{FF2B5EF4-FFF2-40B4-BE49-F238E27FC236}">
                <a16:creationId xmlns:a16="http://schemas.microsoft.com/office/drawing/2014/main" id="{45F502A9-37FD-3D38-49BF-B6D0D4B0491E}"/>
              </a:ext>
            </a:extLst>
          </p:cNvPr>
          <p:cNvGrpSpPr/>
          <p:nvPr/>
        </p:nvGrpSpPr>
        <p:grpSpPr>
          <a:xfrm>
            <a:off x="686727" y="951501"/>
            <a:ext cx="2042545" cy="889422"/>
            <a:chOff x="15647200" y="7129073"/>
            <a:chExt cx="3353786" cy="1460399"/>
          </a:xfrm>
        </p:grpSpPr>
        <p:pic>
          <p:nvPicPr>
            <p:cNvPr id="34" name="Google Shape;190;p2" descr="Logo&#10;&#10;Description automatically generated">
              <a:extLst>
                <a:ext uri="{FF2B5EF4-FFF2-40B4-BE49-F238E27FC236}">
                  <a16:creationId xmlns:a16="http://schemas.microsoft.com/office/drawing/2014/main" id="{F6F94E99-DC54-6891-2B44-3F3E467BFE87}"/>
                </a:ext>
              </a:extLst>
            </p:cNvPr>
            <p:cNvPicPr preferRelativeResize="0"/>
            <p:nvPr/>
          </p:nvPicPr>
          <p:blipFill rotWithShape="1">
            <a:blip r:embed="rId3">
              <a:alphaModFix/>
            </a:blip>
            <a:srcRect t="16931" b="5651"/>
            <a:stretch/>
          </p:blipFill>
          <p:spPr>
            <a:xfrm>
              <a:off x="15647200" y="7129073"/>
              <a:ext cx="3353786" cy="1460399"/>
            </a:xfrm>
            <a:prstGeom prst="rect">
              <a:avLst/>
            </a:prstGeom>
            <a:noFill/>
            <a:ln>
              <a:noFill/>
            </a:ln>
            <a:effectLst>
              <a:outerShdw blurRad="57150" dist="19050" dir="5400000" algn="bl" rotWithShape="0">
                <a:srgbClr val="000000">
                  <a:alpha val="50000"/>
                </a:srgbClr>
              </a:outerShdw>
            </a:effectLst>
          </p:spPr>
        </p:pic>
        <p:pic>
          <p:nvPicPr>
            <p:cNvPr id="36" name="Google Shape;191;p2" descr="LBNL_Full_Logo_Final.png">
              <a:extLst>
                <a:ext uri="{FF2B5EF4-FFF2-40B4-BE49-F238E27FC236}">
                  <a16:creationId xmlns:a16="http://schemas.microsoft.com/office/drawing/2014/main" id="{25736CAF-A64A-45D9-B2F6-9B2869D8BA7E}"/>
                </a:ext>
              </a:extLst>
            </p:cNvPr>
            <p:cNvPicPr preferRelativeResize="0"/>
            <p:nvPr/>
          </p:nvPicPr>
          <p:blipFill rotWithShape="1">
            <a:blip r:embed="rId4">
              <a:alphaModFix/>
            </a:blip>
            <a:srcRect/>
            <a:stretch/>
          </p:blipFill>
          <p:spPr>
            <a:xfrm>
              <a:off x="15647200" y="7129073"/>
              <a:ext cx="650250" cy="566099"/>
            </a:xfrm>
            <a:prstGeom prst="rect">
              <a:avLst/>
            </a:prstGeom>
            <a:noFill/>
            <a:ln>
              <a:noFill/>
            </a:ln>
          </p:spPr>
        </p:pic>
      </p:grpSp>
      <p:sp>
        <p:nvSpPr>
          <p:cNvPr id="39" name="Google Shape;192;p2">
            <a:extLst>
              <a:ext uri="{FF2B5EF4-FFF2-40B4-BE49-F238E27FC236}">
                <a16:creationId xmlns:a16="http://schemas.microsoft.com/office/drawing/2014/main" id="{C8E96973-BE76-4A88-2168-0A2D8A30E1DA}"/>
              </a:ext>
            </a:extLst>
          </p:cNvPr>
          <p:cNvSpPr txBox="1"/>
          <p:nvPr/>
        </p:nvSpPr>
        <p:spPr>
          <a:xfrm>
            <a:off x="1123247" y="2172266"/>
            <a:ext cx="2178976" cy="1731524"/>
          </a:xfrm>
          <a:prstGeom prst="rect">
            <a:avLst/>
          </a:prstGeom>
          <a:noFill/>
          <a:ln>
            <a:noFill/>
          </a:ln>
        </p:spPr>
        <p:txBody>
          <a:bodyPr spcFirstLastPara="1" wrap="square" lIns="30475" tIns="30475" rIns="30475" bIns="30475" anchor="t" anchorCtr="0">
            <a:noAutofit/>
          </a:bodyPr>
          <a:lstStyle/>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Wake-T</a:t>
            </a:r>
            <a:r>
              <a:rPr lang="en-US" sz="2000" b="1" baseline="30000" dirty="0">
                <a:solidFill>
                  <a:srgbClr val="2C365E"/>
                </a:solidFill>
              </a:rPr>
              <a:t>1,2</a:t>
            </a:r>
            <a:endParaRPr sz="2000" b="1" baseline="30000"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FBPIC</a:t>
            </a:r>
            <a:r>
              <a:rPr lang="en-US" sz="2000" b="1" baseline="30000" dirty="0">
                <a:solidFill>
                  <a:srgbClr val="2C365E"/>
                </a:solidFill>
              </a:rPr>
              <a:t>2</a:t>
            </a:r>
            <a:endParaRPr sz="200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105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r>
              <a:rPr lang="en-US" sz="2000" b="1" dirty="0" err="1">
                <a:solidFill>
                  <a:srgbClr val="2C365E"/>
                </a:solidFill>
              </a:rPr>
              <a:t>HiPACE</a:t>
            </a:r>
            <a:r>
              <a:rPr lang="en-US" sz="2000" b="1" dirty="0">
                <a:solidFill>
                  <a:srgbClr val="2C365E"/>
                </a:solidFill>
              </a:rPr>
              <a:t>++</a:t>
            </a:r>
            <a:r>
              <a:rPr lang="en-US" sz="2000" b="1" baseline="30000" dirty="0">
                <a:solidFill>
                  <a:srgbClr val="2C365E"/>
                </a:solidFill>
              </a:rPr>
              <a:t>2</a:t>
            </a:r>
            <a:endParaRPr sz="200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ImpactX</a:t>
            </a:r>
            <a:r>
              <a:rPr lang="en-US" sz="2000" b="1" baseline="30000" dirty="0">
                <a:solidFill>
                  <a:srgbClr val="2C365E"/>
                </a:solidFill>
              </a:rPr>
              <a:t>1</a:t>
            </a:r>
            <a:endParaRPr sz="200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WarpX</a:t>
            </a:r>
            <a:r>
              <a:rPr lang="en-US" sz="2000" b="1" baseline="30000" dirty="0">
                <a:solidFill>
                  <a:srgbClr val="2C365E"/>
                </a:solidFill>
              </a:rPr>
              <a:t>2</a:t>
            </a:r>
            <a:endParaRPr sz="200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2000" b="1" dirty="0">
              <a:solidFill>
                <a:srgbClr val="2C365E"/>
              </a:solidFill>
            </a:endParaRPr>
          </a:p>
        </p:txBody>
      </p:sp>
      <p:grpSp>
        <p:nvGrpSpPr>
          <p:cNvPr id="53" name="Group 52">
            <a:extLst>
              <a:ext uri="{FF2B5EF4-FFF2-40B4-BE49-F238E27FC236}">
                <a16:creationId xmlns:a16="http://schemas.microsoft.com/office/drawing/2014/main" id="{D2263DCC-F4FB-2A65-D0D5-121F12BDF412}"/>
              </a:ext>
            </a:extLst>
          </p:cNvPr>
          <p:cNvGrpSpPr/>
          <p:nvPr/>
        </p:nvGrpSpPr>
        <p:grpSpPr>
          <a:xfrm>
            <a:off x="458190" y="2089423"/>
            <a:ext cx="407623" cy="1761981"/>
            <a:chOff x="458190" y="2089423"/>
            <a:chExt cx="407623" cy="1761981"/>
          </a:xfrm>
        </p:grpSpPr>
        <p:sp>
          <p:nvSpPr>
            <p:cNvPr id="62" name="Google Shape;194;p2">
              <a:extLst>
                <a:ext uri="{FF2B5EF4-FFF2-40B4-BE49-F238E27FC236}">
                  <a16:creationId xmlns:a16="http://schemas.microsoft.com/office/drawing/2014/main" id="{376724C1-47B0-55F1-0399-57EE8F1651F3}"/>
                </a:ext>
              </a:extLst>
            </p:cNvPr>
            <p:cNvSpPr txBox="1"/>
            <p:nvPr/>
          </p:nvSpPr>
          <p:spPr>
            <a:xfrm rot="16200000">
              <a:off x="231906" y="2315707"/>
              <a:ext cx="860189" cy="407622"/>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1600" b="1">
                  <a:solidFill>
                    <a:srgbClr val="2C365E"/>
                  </a:solidFill>
                </a:rPr>
                <a:t>2D-RZ</a:t>
              </a:r>
              <a:endParaRPr sz="1600" b="1">
                <a:solidFill>
                  <a:srgbClr val="2C365E"/>
                </a:solidFill>
              </a:endParaRPr>
            </a:p>
          </p:txBody>
        </p:sp>
        <p:sp>
          <p:nvSpPr>
            <p:cNvPr id="63" name="Google Shape;195;p2">
              <a:extLst>
                <a:ext uri="{FF2B5EF4-FFF2-40B4-BE49-F238E27FC236}">
                  <a16:creationId xmlns:a16="http://schemas.microsoft.com/office/drawing/2014/main" id="{7F7401B8-F4F5-167E-0884-447888C51E2C}"/>
                </a:ext>
              </a:extLst>
            </p:cNvPr>
            <p:cNvSpPr txBox="1"/>
            <p:nvPr/>
          </p:nvSpPr>
          <p:spPr>
            <a:xfrm rot="16200000">
              <a:off x="284618" y="3227399"/>
              <a:ext cx="754767" cy="407622"/>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1600" b="1">
                  <a:solidFill>
                    <a:srgbClr val="2C365E"/>
                  </a:solidFill>
                </a:rPr>
                <a:t>3D</a:t>
              </a:r>
              <a:endParaRPr sz="1600" b="1">
                <a:solidFill>
                  <a:srgbClr val="2C365E"/>
                </a:solidFill>
              </a:endParaRPr>
            </a:p>
          </p:txBody>
        </p:sp>
        <p:cxnSp>
          <p:nvCxnSpPr>
            <p:cNvPr id="4096" name="Google Shape;196;p2">
              <a:extLst>
                <a:ext uri="{FF2B5EF4-FFF2-40B4-BE49-F238E27FC236}">
                  <a16:creationId xmlns:a16="http://schemas.microsoft.com/office/drawing/2014/main" id="{9DAB1661-598E-52B0-7F4F-6F473FC7A0DF}"/>
                </a:ext>
              </a:extLst>
            </p:cNvPr>
            <p:cNvCxnSpPr>
              <a:cxnSpLocks/>
            </p:cNvCxnSpPr>
            <p:nvPr/>
          </p:nvCxnSpPr>
          <p:spPr>
            <a:xfrm flipV="1">
              <a:off x="810224" y="2211699"/>
              <a:ext cx="0" cy="618823"/>
            </a:xfrm>
            <a:prstGeom prst="straightConnector1">
              <a:avLst/>
            </a:prstGeom>
            <a:noFill/>
            <a:ln w="12700" cap="flat" cmpd="sng">
              <a:solidFill>
                <a:schemeClr val="dk2"/>
              </a:solidFill>
              <a:prstDash val="solid"/>
              <a:round/>
              <a:headEnd type="none" w="med" len="med"/>
              <a:tailEnd type="none" w="med" len="med"/>
            </a:ln>
          </p:spPr>
        </p:cxnSp>
        <p:cxnSp>
          <p:nvCxnSpPr>
            <p:cNvPr id="4097" name="Google Shape;197;p2">
              <a:extLst>
                <a:ext uri="{FF2B5EF4-FFF2-40B4-BE49-F238E27FC236}">
                  <a16:creationId xmlns:a16="http://schemas.microsoft.com/office/drawing/2014/main" id="{61865227-DA2C-F1E4-B109-DBEB0D7D0D09}"/>
                </a:ext>
              </a:extLst>
            </p:cNvPr>
            <p:cNvCxnSpPr>
              <a:cxnSpLocks/>
            </p:cNvCxnSpPr>
            <p:nvPr/>
          </p:nvCxnSpPr>
          <p:spPr>
            <a:xfrm flipV="1">
              <a:off x="810223" y="3007450"/>
              <a:ext cx="1" cy="843954"/>
            </a:xfrm>
            <a:prstGeom prst="straightConnector1">
              <a:avLst/>
            </a:prstGeom>
            <a:noFill/>
            <a:ln w="12700" cap="flat" cmpd="sng">
              <a:solidFill>
                <a:schemeClr val="dk2"/>
              </a:solidFill>
              <a:prstDash val="solid"/>
              <a:round/>
              <a:headEnd type="none" w="med" len="med"/>
              <a:tailEnd type="none" w="med" len="med"/>
            </a:ln>
          </p:spPr>
        </p:cxnSp>
      </p:grpSp>
      <p:sp>
        <p:nvSpPr>
          <p:cNvPr id="4099" name="Google Shape;198;p2">
            <a:extLst>
              <a:ext uri="{FF2B5EF4-FFF2-40B4-BE49-F238E27FC236}">
                <a16:creationId xmlns:a16="http://schemas.microsoft.com/office/drawing/2014/main" id="{70E9F980-9B78-2A0E-ED0C-8BF3548C1CC0}"/>
              </a:ext>
            </a:extLst>
          </p:cNvPr>
          <p:cNvSpPr txBox="1"/>
          <p:nvPr/>
        </p:nvSpPr>
        <p:spPr>
          <a:xfrm>
            <a:off x="458189" y="4126343"/>
            <a:ext cx="8040249" cy="528757"/>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2000" baseline="30000" dirty="0">
                <a:solidFill>
                  <a:srgbClr val="2C365E"/>
                </a:solidFill>
              </a:rPr>
              <a:t>1</a:t>
            </a:r>
            <a:r>
              <a:rPr lang="en-US" sz="2000" dirty="0">
                <a:solidFill>
                  <a:srgbClr val="2C365E"/>
                </a:solidFill>
              </a:rPr>
              <a:t>Conventional accelerators          </a:t>
            </a:r>
            <a:r>
              <a:rPr lang="en-US" sz="2000" baseline="30000" dirty="0">
                <a:solidFill>
                  <a:srgbClr val="2C365E"/>
                </a:solidFill>
              </a:rPr>
              <a:t>2</a:t>
            </a:r>
            <a:r>
              <a:rPr lang="en-US" sz="2000" dirty="0">
                <a:solidFill>
                  <a:srgbClr val="2C365E"/>
                </a:solidFill>
              </a:rPr>
              <a:t>Plasma-based accelerators</a:t>
            </a:r>
            <a:endParaRPr sz="2000" dirty="0">
              <a:solidFill>
                <a:srgbClr val="2C365E"/>
              </a:solidFill>
            </a:endParaRPr>
          </a:p>
        </p:txBody>
      </p:sp>
      <p:pic>
        <p:nvPicPr>
          <p:cNvPr id="4100" name="Google Shape;200;p2" descr="A blue and black logo&#10;&#10;Description automatically generated">
            <a:extLst>
              <a:ext uri="{FF2B5EF4-FFF2-40B4-BE49-F238E27FC236}">
                <a16:creationId xmlns:a16="http://schemas.microsoft.com/office/drawing/2014/main" id="{B5668768-D110-3334-D33B-AA7BF3C0D081}"/>
              </a:ext>
            </a:extLst>
          </p:cNvPr>
          <p:cNvPicPr preferRelativeResize="0"/>
          <p:nvPr/>
        </p:nvPicPr>
        <p:blipFill rotWithShape="1">
          <a:blip r:embed="rId5">
            <a:alphaModFix/>
          </a:blip>
          <a:srcRect/>
          <a:stretch/>
        </p:blipFill>
        <p:spPr>
          <a:xfrm>
            <a:off x="5902189" y="1179711"/>
            <a:ext cx="2290798" cy="433003"/>
          </a:xfrm>
          <a:prstGeom prst="rect">
            <a:avLst/>
          </a:prstGeom>
          <a:noFill/>
          <a:ln>
            <a:noFill/>
          </a:ln>
        </p:spPr>
      </p:pic>
      <p:sp>
        <p:nvSpPr>
          <p:cNvPr id="4101" name="Google Shape;201;p2">
            <a:extLst>
              <a:ext uri="{FF2B5EF4-FFF2-40B4-BE49-F238E27FC236}">
                <a16:creationId xmlns:a16="http://schemas.microsoft.com/office/drawing/2014/main" id="{7C6E52F7-5DAA-1396-9324-C21773B9994B}"/>
              </a:ext>
            </a:extLst>
          </p:cNvPr>
          <p:cNvSpPr txBox="1"/>
          <p:nvPr/>
        </p:nvSpPr>
        <p:spPr>
          <a:xfrm>
            <a:off x="6455612" y="2172266"/>
            <a:ext cx="2178976" cy="1731524"/>
          </a:xfrm>
          <a:prstGeom prst="rect">
            <a:avLst/>
          </a:prstGeom>
          <a:noFill/>
          <a:ln>
            <a:noFill/>
          </a:ln>
        </p:spPr>
        <p:txBody>
          <a:bodyPr spcFirstLastPara="1" wrap="square" lIns="30475" tIns="30475" rIns="30475" bIns="30475" anchor="t" anchorCtr="0">
            <a:noAutofit/>
          </a:bodyPr>
          <a:lstStyle/>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 </a:t>
            </a:r>
            <a:endParaRPr sz="200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200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105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Synergia</a:t>
            </a:r>
            <a:r>
              <a:rPr lang="en-US" sz="2000" b="1" baseline="30000" dirty="0">
                <a:solidFill>
                  <a:srgbClr val="2C365E"/>
                </a:solidFill>
              </a:rPr>
              <a:t>1</a:t>
            </a:r>
            <a:endParaRPr sz="2000" b="1" dirty="0">
              <a:solidFill>
                <a:srgbClr val="2C365E"/>
              </a:solidFill>
            </a:endParaRPr>
          </a:p>
        </p:txBody>
      </p:sp>
      <p:pic>
        <p:nvPicPr>
          <p:cNvPr id="4102" name="Google Shape;205;p2">
            <a:extLst>
              <a:ext uri="{FF2B5EF4-FFF2-40B4-BE49-F238E27FC236}">
                <a16:creationId xmlns:a16="http://schemas.microsoft.com/office/drawing/2014/main" id="{10786966-8F94-7443-EA7A-B12C779A9774}"/>
              </a:ext>
            </a:extLst>
          </p:cNvPr>
          <p:cNvPicPr preferRelativeResize="0"/>
          <p:nvPr/>
        </p:nvPicPr>
        <p:blipFill rotWithShape="1">
          <a:blip r:embed="rId6">
            <a:alphaModFix/>
          </a:blip>
          <a:srcRect l="-4312" r="-4323"/>
          <a:stretch/>
        </p:blipFill>
        <p:spPr>
          <a:xfrm>
            <a:off x="3508133" y="1179706"/>
            <a:ext cx="1438643" cy="433011"/>
          </a:xfrm>
          <a:prstGeom prst="rect">
            <a:avLst/>
          </a:prstGeom>
          <a:noFill/>
          <a:ln>
            <a:noFill/>
          </a:ln>
        </p:spPr>
      </p:pic>
      <p:sp>
        <p:nvSpPr>
          <p:cNvPr id="4103" name="Google Shape;206;p2">
            <a:extLst>
              <a:ext uri="{FF2B5EF4-FFF2-40B4-BE49-F238E27FC236}">
                <a16:creationId xmlns:a16="http://schemas.microsoft.com/office/drawing/2014/main" id="{DB8E9CDB-D579-597A-F7D0-1400A4126022}"/>
              </a:ext>
            </a:extLst>
          </p:cNvPr>
          <p:cNvSpPr txBox="1"/>
          <p:nvPr/>
        </p:nvSpPr>
        <p:spPr>
          <a:xfrm>
            <a:off x="3841273" y="2172266"/>
            <a:ext cx="2178976" cy="1731524"/>
          </a:xfrm>
          <a:prstGeom prst="rect">
            <a:avLst/>
          </a:prstGeom>
          <a:noFill/>
          <a:ln>
            <a:noFill/>
          </a:ln>
        </p:spPr>
        <p:txBody>
          <a:bodyPr spcFirstLastPara="1" wrap="square" lIns="30475" tIns="30475" rIns="30475" bIns="30475" anchor="t" anchorCtr="0">
            <a:noAutofit/>
          </a:bodyPr>
          <a:lstStyle/>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QPAD</a:t>
            </a:r>
            <a:r>
              <a:rPr lang="en-US" sz="2000" b="1" baseline="30000" dirty="0">
                <a:solidFill>
                  <a:srgbClr val="2C365E"/>
                </a:solidFill>
              </a:rPr>
              <a:t>2</a:t>
            </a:r>
            <a:endParaRPr sz="200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200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endParaRPr sz="105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QuickPIC</a:t>
            </a:r>
            <a:r>
              <a:rPr lang="en-US" sz="2000" b="1" baseline="30000" dirty="0">
                <a:solidFill>
                  <a:srgbClr val="2C365E"/>
                </a:solidFill>
              </a:rPr>
              <a:t>2</a:t>
            </a:r>
            <a:endParaRPr sz="2000" b="1" dirty="0">
              <a:solidFill>
                <a:srgbClr val="2C365E"/>
              </a:solidFill>
            </a:endParaRPr>
          </a:p>
          <a:p>
            <a:pPr marL="0" marR="0" lvl="0" indent="0" algn="l" rtl="0">
              <a:lnSpc>
                <a:spcPct val="100000"/>
              </a:lnSpc>
              <a:spcBef>
                <a:spcPts val="0"/>
              </a:spcBef>
              <a:spcAft>
                <a:spcPts val="0"/>
              </a:spcAft>
              <a:buClr>
                <a:srgbClr val="2C365E"/>
              </a:buClr>
              <a:buSzPts val="6600"/>
              <a:buFont typeface="Arial"/>
              <a:buNone/>
            </a:pPr>
            <a:r>
              <a:rPr lang="en-US" sz="2000" b="1" dirty="0">
                <a:solidFill>
                  <a:srgbClr val="2C365E"/>
                </a:solidFill>
              </a:rPr>
              <a:t>OSIRIS</a:t>
            </a:r>
            <a:r>
              <a:rPr lang="en-US" sz="2000" b="1" baseline="30000" dirty="0">
                <a:solidFill>
                  <a:srgbClr val="2C365E"/>
                </a:solidFill>
              </a:rPr>
              <a:t>2</a:t>
            </a:r>
            <a:endParaRPr sz="2000" b="1" dirty="0">
              <a:solidFill>
                <a:srgbClr val="2C365E"/>
              </a:solidFill>
            </a:endParaRPr>
          </a:p>
        </p:txBody>
      </p:sp>
      <p:grpSp>
        <p:nvGrpSpPr>
          <p:cNvPr id="4104" name="Group 4103">
            <a:extLst>
              <a:ext uri="{FF2B5EF4-FFF2-40B4-BE49-F238E27FC236}">
                <a16:creationId xmlns:a16="http://schemas.microsoft.com/office/drawing/2014/main" id="{EBA0BFA9-6A56-4F50-DED1-C34CFA2DA2BB}"/>
              </a:ext>
            </a:extLst>
          </p:cNvPr>
          <p:cNvGrpSpPr/>
          <p:nvPr/>
        </p:nvGrpSpPr>
        <p:grpSpPr>
          <a:xfrm>
            <a:off x="3242002" y="2089423"/>
            <a:ext cx="407623" cy="1761981"/>
            <a:chOff x="458190" y="2089423"/>
            <a:chExt cx="407623" cy="1761981"/>
          </a:xfrm>
        </p:grpSpPr>
        <p:sp>
          <p:nvSpPr>
            <p:cNvPr id="4105" name="Google Shape;194;p2">
              <a:extLst>
                <a:ext uri="{FF2B5EF4-FFF2-40B4-BE49-F238E27FC236}">
                  <a16:creationId xmlns:a16="http://schemas.microsoft.com/office/drawing/2014/main" id="{8F0D7B9F-5944-1F91-4F39-1E76F29BFEC5}"/>
                </a:ext>
              </a:extLst>
            </p:cNvPr>
            <p:cNvSpPr txBox="1"/>
            <p:nvPr/>
          </p:nvSpPr>
          <p:spPr>
            <a:xfrm rot="16200000">
              <a:off x="231906" y="2315707"/>
              <a:ext cx="860189" cy="407622"/>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1600" b="1">
                  <a:solidFill>
                    <a:srgbClr val="2C365E"/>
                  </a:solidFill>
                </a:rPr>
                <a:t>2D-RZ</a:t>
              </a:r>
              <a:endParaRPr sz="1600" b="1">
                <a:solidFill>
                  <a:srgbClr val="2C365E"/>
                </a:solidFill>
              </a:endParaRPr>
            </a:p>
          </p:txBody>
        </p:sp>
        <p:sp>
          <p:nvSpPr>
            <p:cNvPr id="4106" name="Google Shape;195;p2">
              <a:extLst>
                <a:ext uri="{FF2B5EF4-FFF2-40B4-BE49-F238E27FC236}">
                  <a16:creationId xmlns:a16="http://schemas.microsoft.com/office/drawing/2014/main" id="{83015FEA-57DF-B073-9B83-E8AAF974B911}"/>
                </a:ext>
              </a:extLst>
            </p:cNvPr>
            <p:cNvSpPr txBox="1"/>
            <p:nvPr/>
          </p:nvSpPr>
          <p:spPr>
            <a:xfrm rot="16200000">
              <a:off x="284618" y="3227399"/>
              <a:ext cx="754767" cy="407622"/>
            </a:xfrm>
            <a:prstGeom prst="rect">
              <a:avLst/>
            </a:prstGeom>
            <a:noFill/>
            <a:ln>
              <a:noFill/>
            </a:ln>
          </p:spPr>
          <p:txBody>
            <a:bodyPr spcFirstLastPara="1" wrap="square" lIns="30475" tIns="30475" rIns="30475" bIns="30475" anchor="ctr" anchorCtr="0">
              <a:noAutofit/>
            </a:bodyPr>
            <a:lstStyle/>
            <a:p>
              <a:pPr marL="0" marR="0" lvl="0" indent="0" algn="ctr" rtl="0">
                <a:lnSpc>
                  <a:spcPct val="100000"/>
                </a:lnSpc>
                <a:spcBef>
                  <a:spcPts val="0"/>
                </a:spcBef>
                <a:spcAft>
                  <a:spcPts val="0"/>
                </a:spcAft>
                <a:buClr>
                  <a:srgbClr val="2C365E"/>
                </a:buClr>
                <a:buSzPts val="6600"/>
                <a:buFont typeface="Arial"/>
                <a:buNone/>
              </a:pPr>
              <a:r>
                <a:rPr lang="en-US" sz="1600" b="1">
                  <a:solidFill>
                    <a:srgbClr val="2C365E"/>
                  </a:solidFill>
                </a:rPr>
                <a:t>3D</a:t>
              </a:r>
              <a:endParaRPr sz="1600" b="1">
                <a:solidFill>
                  <a:srgbClr val="2C365E"/>
                </a:solidFill>
              </a:endParaRPr>
            </a:p>
          </p:txBody>
        </p:sp>
        <p:cxnSp>
          <p:nvCxnSpPr>
            <p:cNvPr id="4107" name="Google Shape;196;p2">
              <a:extLst>
                <a:ext uri="{FF2B5EF4-FFF2-40B4-BE49-F238E27FC236}">
                  <a16:creationId xmlns:a16="http://schemas.microsoft.com/office/drawing/2014/main" id="{B4811E1E-9E9D-0146-269F-A225E15C103F}"/>
                </a:ext>
              </a:extLst>
            </p:cNvPr>
            <p:cNvCxnSpPr>
              <a:cxnSpLocks/>
            </p:cNvCxnSpPr>
            <p:nvPr/>
          </p:nvCxnSpPr>
          <p:spPr>
            <a:xfrm flipV="1">
              <a:off x="810224" y="2211699"/>
              <a:ext cx="0" cy="618823"/>
            </a:xfrm>
            <a:prstGeom prst="straightConnector1">
              <a:avLst/>
            </a:prstGeom>
            <a:noFill/>
            <a:ln w="12700" cap="flat" cmpd="sng">
              <a:solidFill>
                <a:schemeClr val="dk2"/>
              </a:solidFill>
              <a:prstDash val="solid"/>
              <a:round/>
              <a:headEnd type="none" w="med" len="med"/>
              <a:tailEnd type="none" w="med" len="med"/>
            </a:ln>
          </p:spPr>
        </p:cxnSp>
        <p:cxnSp>
          <p:nvCxnSpPr>
            <p:cNvPr id="4108" name="Google Shape;197;p2">
              <a:extLst>
                <a:ext uri="{FF2B5EF4-FFF2-40B4-BE49-F238E27FC236}">
                  <a16:creationId xmlns:a16="http://schemas.microsoft.com/office/drawing/2014/main" id="{AA925F19-4CA0-67A6-0528-47283369DEE7}"/>
                </a:ext>
              </a:extLst>
            </p:cNvPr>
            <p:cNvCxnSpPr>
              <a:cxnSpLocks/>
            </p:cNvCxnSpPr>
            <p:nvPr/>
          </p:nvCxnSpPr>
          <p:spPr>
            <a:xfrm flipV="1">
              <a:off x="810223" y="3007450"/>
              <a:ext cx="1" cy="843954"/>
            </a:xfrm>
            <a:prstGeom prst="straightConnector1">
              <a:avLst/>
            </a:prstGeom>
            <a:noFill/>
            <a:ln w="12700" cap="flat" cmpd="sng">
              <a:solidFill>
                <a:schemeClr val="dk2"/>
              </a:solidFill>
              <a:prstDash val="solid"/>
              <a:round/>
              <a:headEnd type="none" w="med" len="med"/>
              <a:tailEnd type="none" w="med" len="med"/>
            </a:ln>
          </p:spPr>
        </p:cxnSp>
      </p:grpSp>
    </p:spTree>
    <p:extLst>
      <p:ext uri="{BB962C8B-B14F-4D97-AF65-F5344CB8AC3E}">
        <p14:creationId xmlns:p14="http://schemas.microsoft.com/office/powerpoint/2010/main" val="2904030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116379" y="-9878"/>
            <a:ext cx="8611986"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 </a:t>
            </a:r>
            <a:r>
              <a:rPr lang="en-US" b="1" i="1" dirty="0">
                <a:solidFill>
                  <a:srgbClr val="C00000"/>
                </a:solidFill>
              </a:rPr>
              <a:t>C</a:t>
            </a:r>
            <a:r>
              <a:rPr lang="en-US" dirty="0"/>
              <a:t>ommunity </a:t>
            </a:r>
            <a:r>
              <a:rPr lang="en-US" b="1" i="1" dirty="0">
                <a:solidFill>
                  <a:srgbClr val="C00000"/>
                </a:solidFill>
              </a:rPr>
              <a:t>A</a:t>
            </a:r>
            <a:r>
              <a:rPr lang="en-US" dirty="0"/>
              <a:t>ccelerator </a:t>
            </a:r>
            <a:r>
              <a:rPr lang="en-US" b="1" i="1" dirty="0">
                <a:solidFill>
                  <a:srgbClr val="C00000"/>
                </a:solidFill>
              </a:rPr>
              <a:t>S</a:t>
            </a:r>
            <a:r>
              <a:rPr lang="en-US" dirty="0"/>
              <a:t>imulations </a:t>
            </a:r>
            <a:r>
              <a:rPr lang="en-US" b="1" i="1" dirty="0">
                <a:solidFill>
                  <a:srgbClr val="C00000"/>
                </a:solidFill>
              </a:rPr>
              <a:t>E</a:t>
            </a:r>
            <a:r>
              <a:rPr lang="en-US" dirty="0"/>
              <a:t>cosystem (CASE)</a:t>
            </a:r>
            <a:endParaRPr dirty="0"/>
          </a:p>
        </p:txBody>
      </p:sp>
      <p:grpSp>
        <p:nvGrpSpPr>
          <p:cNvPr id="2" name="Group 1">
            <a:extLst>
              <a:ext uri="{FF2B5EF4-FFF2-40B4-BE49-F238E27FC236}">
                <a16:creationId xmlns:a16="http://schemas.microsoft.com/office/drawing/2014/main" id="{6602A0BB-0362-E70F-141D-EAC50F2E9D17}"/>
              </a:ext>
            </a:extLst>
          </p:cNvPr>
          <p:cNvGrpSpPr>
            <a:grpSpLocks noChangeAspect="1"/>
          </p:cNvGrpSpPr>
          <p:nvPr/>
        </p:nvGrpSpPr>
        <p:grpSpPr>
          <a:xfrm>
            <a:off x="568143" y="738071"/>
            <a:ext cx="8291938" cy="2098799"/>
            <a:chOff x="3880080" y="4604513"/>
            <a:chExt cx="8311922" cy="2103857"/>
          </a:xfrm>
        </p:grpSpPr>
        <p:grpSp>
          <p:nvGrpSpPr>
            <p:cNvPr id="3" name="Group 2">
              <a:extLst>
                <a:ext uri="{FF2B5EF4-FFF2-40B4-BE49-F238E27FC236}">
                  <a16:creationId xmlns:a16="http://schemas.microsoft.com/office/drawing/2014/main" id="{F538D001-C126-C7B4-F1C2-82A91E3346DE}"/>
                </a:ext>
              </a:extLst>
            </p:cNvPr>
            <p:cNvGrpSpPr>
              <a:grpSpLocks noChangeAspect="1"/>
            </p:cNvGrpSpPr>
            <p:nvPr/>
          </p:nvGrpSpPr>
          <p:grpSpPr>
            <a:xfrm>
              <a:off x="3880080" y="4756896"/>
              <a:ext cx="7061864" cy="1539524"/>
              <a:chOff x="403817" y="1874796"/>
              <a:chExt cx="9807394" cy="2138063"/>
            </a:xfrm>
          </p:grpSpPr>
          <p:grpSp>
            <p:nvGrpSpPr>
              <p:cNvPr id="33" name="Group 32">
                <a:extLst>
                  <a:ext uri="{FF2B5EF4-FFF2-40B4-BE49-F238E27FC236}">
                    <a16:creationId xmlns:a16="http://schemas.microsoft.com/office/drawing/2014/main" id="{F1BE22EB-172D-9287-9E88-C7F23BEA3788}"/>
                  </a:ext>
                </a:extLst>
              </p:cNvPr>
              <p:cNvGrpSpPr/>
              <p:nvPr/>
            </p:nvGrpSpPr>
            <p:grpSpPr>
              <a:xfrm>
                <a:off x="403817" y="1874991"/>
                <a:ext cx="3581400" cy="2129241"/>
                <a:chOff x="657014" y="3048193"/>
                <a:chExt cx="3581400" cy="2129241"/>
              </a:xfrm>
            </p:grpSpPr>
            <p:grpSp>
              <p:nvGrpSpPr>
                <p:cNvPr id="49" name="Group 48">
                  <a:extLst>
                    <a:ext uri="{FF2B5EF4-FFF2-40B4-BE49-F238E27FC236}">
                      <a16:creationId xmlns:a16="http://schemas.microsoft.com/office/drawing/2014/main" id="{3203192E-5565-8824-748E-6EE4B85B7DD6}"/>
                    </a:ext>
                  </a:extLst>
                </p:cNvPr>
                <p:cNvGrpSpPr/>
                <p:nvPr/>
              </p:nvGrpSpPr>
              <p:grpSpPr>
                <a:xfrm>
                  <a:off x="657014" y="3048193"/>
                  <a:ext cx="3581400" cy="2129241"/>
                  <a:chOff x="657014" y="3048193"/>
                  <a:chExt cx="3581400" cy="2129241"/>
                </a:xfrm>
              </p:grpSpPr>
              <p:sp>
                <p:nvSpPr>
                  <p:cNvPr id="51" name="TextShape 9">
                    <a:extLst>
                      <a:ext uri="{FF2B5EF4-FFF2-40B4-BE49-F238E27FC236}">
                        <a16:creationId xmlns:a16="http://schemas.microsoft.com/office/drawing/2014/main" id="{5E6F68A7-E3E5-7608-DE50-1167D5DA1259}"/>
                      </a:ext>
                    </a:extLst>
                  </p:cNvPr>
                  <p:cNvSpPr txBox="1"/>
                  <p:nvPr/>
                </p:nvSpPr>
                <p:spPr>
                  <a:xfrm rot="16200000">
                    <a:off x="1307363" y="2655230"/>
                    <a:ext cx="2129241" cy="2915167"/>
                  </a:xfrm>
                  <a:prstGeom prst="rect">
                    <a:avLst/>
                  </a:prstGeom>
                  <a:solidFill>
                    <a:schemeClr val="bg1"/>
                  </a:solidFill>
                  <a:ln w="12600">
                    <a:solidFill>
                      <a:srgbClr val="000000"/>
                    </a:solidFill>
                    <a:custDash>
                      <a:ds d="500000" sp="500000"/>
                    </a:custDash>
                    <a:round/>
                  </a:ln>
                </p:spPr>
              </p:sp>
              <p:sp>
                <p:nvSpPr>
                  <p:cNvPr id="52" name="Freeform 18">
                    <a:extLst>
                      <a:ext uri="{FF2B5EF4-FFF2-40B4-BE49-F238E27FC236}">
                        <a16:creationId xmlns:a16="http://schemas.microsoft.com/office/drawing/2014/main" id="{046F28F2-6E57-326D-8A1B-D12B4746058B}"/>
                      </a:ext>
                    </a:extLst>
                  </p:cNvPr>
                  <p:cNvSpPr/>
                  <p:nvPr/>
                </p:nvSpPr>
                <p:spPr>
                  <a:xfrm>
                    <a:off x="3875216" y="4114996"/>
                    <a:ext cx="361665" cy="392"/>
                  </a:xfrm>
                  <a:custGeom>
                    <a:avLst/>
                    <a:gdLst/>
                    <a:ahLst/>
                    <a:cxnLst/>
                    <a:rect l="0" t="0" r="r" b="b"/>
                    <a:pathLst>
                      <a:path w="923" h="1">
                        <a:moveTo>
                          <a:pt x="0" y="0"/>
                        </a:moveTo>
                        <a:lnTo>
                          <a:pt x="922" y="0"/>
                        </a:lnTo>
                      </a:path>
                    </a:pathLst>
                  </a:custGeom>
                  <a:noFill/>
                  <a:ln>
                    <a:solidFill>
                      <a:srgbClr val="000000"/>
                    </a:solidFill>
                    <a:tailEnd type="triangle" w="med" len="med"/>
                  </a:ln>
                </p:spPr>
              </p:sp>
              <p:sp>
                <p:nvSpPr>
                  <p:cNvPr id="54" name="TextShape 19">
                    <a:extLst>
                      <a:ext uri="{FF2B5EF4-FFF2-40B4-BE49-F238E27FC236}">
                        <a16:creationId xmlns:a16="http://schemas.microsoft.com/office/drawing/2014/main" id="{41E6D70B-B6E9-4D49-EDD2-3A2D8B559CC4}"/>
                      </a:ext>
                    </a:extLst>
                  </p:cNvPr>
                  <p:cNvSpPr txBox="1"/>
                  <p:nvPr/>
                </p:nvSpPr>
                <p:spPr>
                  <a:xfrm>
                    <a:off x="657014" y="3244426"/>
                    <a:ext cx="3581400" cy="438465"/>
                  </a:xfrm>
                  <a:prstGeom prst="rect">
                    <a:avLst/>
                  </a:prstGeom>
                  <a:noFill/>
                  <a:ln>
                    <a:noFill/>
                  </a:ln>
                </p:spPr>
                <p:txBody>
                  <a:bodyPr lIns="58775" tIns="36735" rIns="58775" bIns="36735"/>
                  <a:lstStyle/>
                  <a:p>
                    <a:pPr algn="ctr" defTabSz="342900" fontAlgn="base">
                      <a:spcBef>
                        <a:spcPct val="0"/>
                      </a:spcBef>
                      <a:spcAft>
                        <a:spcPct val="0"/>
                      </a:spcAft>
                      <a:buSzPct val="100000"/>
                    </a:pPr>
                    <a:r>
                      <a:rPr lang="de-DE" sz="1275" b="1" kern="1200" spc="-1" dirty="0" err="1">
                        <a:solidFill>
                          <a:srgbClr val="4C4C4C"/>
                        </a:solidFill>
                        <a:ea typeface="+mn-ea"/>
                        <a:cs typeface="+mn-cs"/>
                      </a:rPr>
                      <a:t>Particle</a:t>
                    </a:r>
                    <a:r>
                      <a:rPr lang="de-DE" sz="1275" b="1" kern="1200" spc="-1" dirty="0">
                        <a:solidFill>
                          <a:srgbClr val="4C4C4C"/>
                        </a:solidFill>
                        <a:ea typeface="+mn-ea"/>
                        <a:cs typeface="+mn-cs"/>
                      </a:rPr>
                      <a:t>-In-</a:t>
                    </a:r>
                    <a:r>
                      <a:rPr lang="de-DE" sz="1275" b="1" kern="1200" spc="-1" dirty="0" err="1">
                        <a:solidFill>
                          <a:srgbClr val="4C4C4C"/>
                        </a:solidFill>
                        <a:ea typeface="+mn-ea"/>
                        <a:cs typeface="+mn-cs"/>
                      </a:rPr>
                      <a:t>Cell</a:t>
                    </a:r>
                    <a:endParaRPr lang="de-DE" sz="1275" b="1" kern="1200" spc="-1" dirty="0">
                      <a:solidFill>
                        <a:srgbClr val="4C4C4C"/>
                      </a:solidFill>
                      <a:ea typeface="+mn-ea"/>
                      <a:cs typeface="+mn-cs"/>
                    </a:endParaRPr>
                  </a:p>
                  <a:p>
                    <a:pPr algn="ctr" defTabSz="342900" fontAlgn="base">
                      <a:spcBef>
                        <a:spcPct val="0"/>
                      </a:spcBef>
                      <a:spcAft>
                        <a:spcPct val="0"/>
                      </a:spcAft>
                      <a:buSzPct val="100000"/>
                    </a:pPr>
                    <a:r>
                      <a:rPr lang="de-DE" sz="1275" b="1" kern="1200" spc="-1" dirty="0">
                        <a:solidFill>
                          <a:srgbClr val="4C4C4C"/>
                        </a:solidFill>
                        <a:ea typeface="+mn-ea"/>
                        <a:cs typeface="+mn-cs"/>
                      </a:rPr>
                      <a:t>Modeling Interface</a:t>
                    </a:r>
                  </a:p>
                </p:txBody>
              </p:sp>
            </p:grpSp>
            <p:pic>
              <p:nvPicPr>
                <p:cNvPr id="50" name="Picture 49">
                  <a:extLst>
                    <a:ext uri="{FF2B5EF4-FFF2-40B4-BE49-F238E27FC236}">
                      <a16:creationId xmlns:a16="http://schemas.microsoft.com/office/drawing/2014/main" id="{54602308-9EAB-D988-0B54-80FBAE0FA60A}"/>
                    </a:ext>
                  </a:extLst>
                </p:cNvPr>
                <p:cNvPicPr>
                  <a:picLocks noChangeAspect="1"/>
                </p:cNvPicPr>
                <p:nvPr/>
              </p:nvPicPr>
              <p:blipFill>
                <a:blip r:embed="rId3"/>
                <a:stretch>
                  <a:fillRect/>
                </a:stretch>
              </p:blipFill>
              <p:spPr>
                <a:xfrm>
                  <a:off x="1414848" y="4161930"/>
                  <a:ext cx="2096529" cy="874297"/>
                </a:xfrm>
                <a:prstGeom prst="rect">
                  <a:avLst/>
                </a:prstGeom>
              </p:spPr>
            </p:pic>
          </p:grpSp>
          <p:grpSp>
            <p:nvGrpSpPr>
              <p:cNvPr id="35" name="Group 34">
                <a:extLst>
                  <a:ext uri="{FF2B5EF4-FFF2-40B4-BE49-F238E27FC236}">
                    <a16:creationId xmlns:a16="http://schemas.microsoft.com/office/drawing/2014/main" id="{1C1D89EC-83E1-1AF9-436E-6E3976A1AD56}"/>
                  </a:ext>
                </a:extLst>
              </p:cNvPr>
              <p:cNvGrpSpPr/>
              <p:nvPr/>
            </p:nvGrpSpPr>
            <p:grpSpPr>
              <a:xfrm>
                <a:off x="6381762" y="1874796"/>
                <a:ext cx="3829449" cy="2129241"/>
                <a:chOff x="6233481" y="4160807"/>
                <a:chExt cx="3829449" cy="2129241"/>
              </a:xfrm>
            </p:grpSpPr>
            <p:grpSp>
              <p:nvGrpSpPr>
                <p:cNvPr id="44" name="Group 43">
                  <a:extLst>
                    <a:ext uri="{FF2B5EF4-FFF2-40B4-BE49-F238E27FC236}">
                      <a16:creationId xmlns:a16="http://schemas.microsoft.com/office/drawing/2014/main" id="{2779CBA6-A0CC-2385-8DE1-09F1543E571E}"/>
                    </a:ext>
                  </a:extLst>
                </p:cNvPr>
                <p:cNvGrpSpPr/>
                <p:nvPr/>
              </p:nvGrpSpPr>
              <p:grpSpPr>
                <a:xfrm>
                  <a:off x="6233481" y="4160807"/>
                  <a:ext cx="3611951" cy="2129241"/>
                  <a:chOff x="6634959" y="3047998"/>
                  <a:chExt cx="3611951" cy="2129241"/>
                </a:xfrm>
              </p:grpSpPr>
              <p:sp>
                <p:nvSpPr>
                  <p:cNvPr id="46" name="TextShape 9">
                    <a:extLst>
                      <a:ext uri="{FF2B5EF4-FFF2-40B4-BE49-F238E27FC236}">
                        <a16:creationId xmlns:a16="http://schemas.microsoft.com/office/drawing/2014/main" id="{C4A92FD2-C88F-4265-281E-2FF2CA61C653}"/>
                      </a:ext>
                    </a:extLst>
                  </p:cNvPr>
                  <p:cNvSpPr txBox="1"/>
                  <p:nvPr/>
                </p:nvSpPr>
                <p:spPr>
                  <a:xfrm rot="16200000">
                    <a:off x="7572304" y="2502633"/>
                    <a:ext cx="2129241" cy="3219971"/>
                  </a:xfrm>
                  <a:prstGeom prst="rect">
                    <a:avLst/>
                  </a:prstGeom>
                  <a:solidFill>
                    <a:schemeClr val="bg1"/>
                  </a:solidFill>
                  <a:ln w="12600">
                    <a:solidFill>
                      <a:srgbClr val="000000"/>
                    </a:solidFill>
                    <a:custDash>
                      <a:ds d="500000" sp="500000"/>
                    </a:custDash>
                    <a:round/>
                  </a:ln>
                </p:spPr>
              </p:sp>
              <p:pic>
                <p:nvPicPr>
                  <p:cNvPr id="47" name="Picture 46">
                    <a:extLst>
                      <a:ext uri="{FF2B5EF4-FFF2-40B4-BE49-F238E27FC236}">
                        <a16:creationId xmlns:a16="http://schemas.microsoft.com/office/drawing/2014/main" id="{57E737FD-DC78-CA1D-F785-035E63DAF2D0}"/>
                      </a:ext>
                    </a:extLst>
                  </p:cNvPr>
                  <p:cNvPicPr>
                    <a:picLocks noChangeAspect="1"/>
                  </p:cNvPicPr>
                  <p:nvPr/>
                </p:nvPicPr>
                <p:blipFill>
                  <a:blip r:embed="rId4"/>
                  <a:stretch/>
                </p:blipFill>
                <p:spPr>
                  <a:xfrm>
                    <a:off x="7849019" y="4058868"/>
                    <a:ext cx="1772716" cy="934589"/>
                  </a:xfrm>
                  <a:prstGeom prst="rect">
                    <a:avLst/>
                  </a:prstGeom>
                  <a:ln>
                    <a:noFill/>
                  </a:ln>
                </p:spPr>
              </p:pic>
              <p:sp>
                <p:nvSpPr>
                  <p:cNvPr id="48" name="Freeform 18">
                    <a:extLst>
                      <a:ext uri="{FF2B5EF4-FFF2-40B4-BE49-F238E27FC236}">
                        <a16:creationId xmlns:a16="http://schemas.microsoft.com/office/drawing/2014/main" id="{AFB81F44-B031-E7AC-DE8D-460998732FE3}"/>
                      </a:ext>
                    </a:extLst>
                  </p:cNvPr>
                  <p:cNvSpPr/>
                  <p:nvPr/>
                </p:nvSpPr>
                <p:spPr>
                  <a:xfrm>
                    <a:off x="6634959" y="4114996"/>
                    <a:ext cx="361665" cy="392"/>
                  </a:xfrm>
                  <a:custGeom>
                    <a:avLst/>
                    <a:gdLst/>
                    <a:ahLst/>
                    <a:cxnLst/>
                    <a:rect l="0" t="0" r="r" b="b"/>
                    <a:pathLst>
                      <a:path w="923" h="1">
                        <a:moveTo>
                          <a:pt x="0" y="0"/>
                        </a:moveTo>
                        <a:lnTo>
                          <a:pt x="922" y="0"/>
                        </a:lnTo>
                      </a:path>
                    </a:pathLst>
                  </a:custGeom>
                  <a:noFill/>
                  <a:ln>
                    <a:solidFill>
                      <a:srgbClr val="000000"/>
                    </a:solidFill>
                    <a:tailEnd type="triangle" w="med" len="med"/>
                  </a:ln>
                </p:spPr>
              </p:sp>
            </p:grpSp>
            <p:sp>
              <p:nvSpPr>
                <p:cNvPr id="45" name="TextShape 19">
                  <a:extLst>
                    <a:ext uri="{FF2B5EF4-FFF2-40B4-BE49-F238E27FC236}">
                      <a16:creationId xmlns:a16="http://schemas.microsoft.com/office/drawing/2014/main" id="{7D284225-D53B-681F-39CD-D3259FEBCFFD}"/>
                    </a:ext>
                  </a:extLst>
                </p:cNvPr>
                <p:cNvSpPr txBox="1"/>
                <p:nvPr/>
              </p:nvSpPr>
              <p:spPr>
                <a:xfrm>
                  <a:off x="6481531" y="4319984"/>
                  <a:ext cx="3581399" cy="438465"/>
                </a:xfrm>
                <a:prstGeom prst="rect">
                  <a:avLst/>
                </a:prstGeom>
                <a:noFill/>
                <a:ln>
                  <a:noFill/>
                </a:ln>
              </p:spPr>
              <p:txBody>
                <a:bodyPr lIns="58775" tIns="36735" rIns="58775" bIns="36735"/>
                <a:lstStyle/>
                <a:p>
                  <a:pPr algn="ctr" defTabSz="342900" fontAlgn="base">
                    <a:spcBef>
                      <a:spcPct val="0"/>
                    </a:spcBef>
                    <a:spcAft>
                      <a:spcPct val="0"/>
                    </a:spcAft>
                    <a:buSzPct val="100000"/>
                  </a:pPr>
                  <a:r>
                    <a:rPr lang="de-DE" sz="1275" b="1" kern="1200" spc="-1" dirty="0">
                      <a:solidFill>
                        <a:srgbClr val="4C4C4C"/>
                      </a:solidFill>
                      <a:ea typeface="+mn-ea"/>
                      <a:cs typeface="+mn-cs"/>
                    </a:rPr>
                    <a:t>open </a:t>
                  </a:r>
                  <a:r>
                    <a:rPr lang="de-DE" sz="1275" b="1" kern="1200" spc="-1" dirty="0" err="1">
                      <a:solidFill>
                        <a:srgbClr val="4C4C4C"/>
                      </a:solidFill>
                      <a:ea typeface="+mn-ea"/>
                      <a:cs typeface="+mn-cs"/>
                    </a:rPr>
                    <a:t>Particle</a:t>
                  </a:r>
                  <a:r>
                    <a:rPr lang="de-DE" sz="1275" b="1" kern="1200" spc="-1" dirty="0">
                      <a:solidFill>
                        <a:srgbClr val="4C4C4C"/>
                      </a:solidFill>
                      <a:ea typeface="+mn-ea"/>
                      <a:cs typeface="+mn-cs"/>
                    </a:rPr>
                    <a:t> </a:t>
                  </a:r>
                  <a:r>
                    <a:rPr lang="de-DE" sz="1275" b="1" kern="1200" spc="-1" dirty="0" err="1">
                      <a:solidFill>
                        <a:srgbClr val="4C4C4C"/>
                      </a:solidFill>
                      <a:ea typeface="+mn-ea"/>
                      <a:cs typeface="+mn-cs"/>
                    </a:rPr>
                    <a:t>Mesh</a:t>
                  </a:r>
                  <a:r>
                    <a:rPr lang="de-DE" sz="1275" b="1" kern="1200" spc="-1" dirty="0">
                      <a:solidFill>
                        <a:srgbClr val="4C4C4C"/>
                      </a:solidFill>
                      <a:ea typeface="+mn-ea"/>
                      <a:cs typeface="+mn-cs"/>
                    </a:rPr>
                    <a:t> Data </a:t>
                  </a:r>
                  <a:r>
                    <a:rPr lang="de-DE" sz="1275" b="1" kern="1200" spc="-1" dirty="0" err="1">
                      <a:solidFill>
                        <a:srgbClr val="4C4C4C"/>
                      </a:solidFill>
                      <a:ea typeface="+mn-ea"/>
                      <a:cs typeface="+mn-cs"/>
                    </a:rPr>
                    <a:t>standard</a:t>
                  </a:r>
                  <a:endParaRPr lang="de-DE" sz="1275" b="1" kern="1200" spc="-1" dirty="0">
                    <a:solidFill>
                      <a:srgbClr val="4C4C4C"/>
                    </a:solidFill>
                    <a:ea typeface="+mn-ea"/>
                    <a:cs typeface="+mn-cs"/>
                  </a:endParaRPr>
                </a:p>
              </p:txBody>
            </p:sp>
          </p:grpSp>
          <p:grpSp>
            <p:nvGrpSpPr>
              <p:cNvPr id="37" name="Group 36">
                <a:extLst>
                  <a:ext uri="{FF2B5EF4-FFF2-40B4-BE49-F238E27FC236}">
                    <a16:creationId xmlns:a16="http://schemas.microsoft.com/office/drawing/2014/main" id="{4608C22C-0799-5F66-525C-5B9D8CBCB529}"/>
                  </a:ext>
                </a:extLst>
              </p:cNvPr>
              <p:cNvGrpSpPr/>
              <p:nvPr/>
            </p:nvGrpSpPr>
            <p:grpSpPr>
              <a:xfrm>
                <a:off x="4020273" y="1883618"/>
                <a:ext cx="2343709" cy="2129241"/>
                <a:chOff x="3871992" y="4169629"/>
                <a:chExt cx="2343709" cy="2129241"/>
              </a:xfrm>
            </p:grpSpPr>
            <p:sp>
              <p:nvSpPr>
                <p:cNvPr id="40" name="TextShape 7">
                  <a:extLst>
                    <a:ext uri="{FF2B5EF4-FFF2-40B4-BE49-F238E27FC236}">
                      <a16:creationId xmlns:a16="http://schemas.microsoft.com/office/drawing/2014/main" id="{EE1BFF10-B5FC-24AB-373F-DF81DDA7B55B}"/>
                    </a:ext>
                  </a:extLst>
                </p:cNvPr>
                <p:cNvSpPr txBox="1"/>
                <p:nvPr/>
              </p:nvSpPr>
              <p:spPr>
                <a:xfrm rot="16200000">
                  <a:off x="3979226" y="4062395"/>
                  <a:ext cx="2129241" cy="2343709"/>
                </a:xfrm>
                <a:prstGeom prst="rect">
                  <a:avLst/>
                </a:prstGeom>
                <a:noFill/>
                <a:ln w="12600">
                  <a:solidFill>
                    <a:srgbClr val="000000"/>
                  </a:solidFill>
                  <a:custDash>
                    <a:ds d="500000" sp="500000"/>
                  </a:custDash>
                  <a:round/>
                </a:ln>
              </p:spPr>
            </p:sp>
            <p:sp>
              <p:nvSpPr>
                <p:cNvPr id="41" name="TextShape 3">
                  <a:extLst>
                    <a:ext uri="{FF2B5EF4-FFF2-40B4-BE49-F238E27FC236}">
                      <a16:creationId xmlns:a16="http://schemas.microsoft.com/office/drawing/2014/main" id="{82F7604B-24CC-DC19-3A42-B0667154E2E5}"/>
                    </a:ext>
                  </a:extLst>
                </p:cNvPr>
                <p:cNvSpPr txBox="1"/>
                <p:nvPr/>
              </p:nvSpPr>
              <p:spPr>
                <a:xfrm>
                  <a:off x="4035389" y="4333027"/>
                  <a:ext cx="1981988" cy="548571"/>
                </a:xfrm>
                <a:prstGeom prst="rect">
                  <a:avLst/>
                </a:prstGeom>
                <a:solidFill>
                  <a:srgbClr val="004586"/>
                </a:solidFill>
                <a:ln>
                  <a:solidFill>
                    <a:srgbClr val="000000"/>
                  </a:solidFill>
                </a:ln>
              </p:spPr>
              <p:txBody>
                <a:bodyPr lIns="58775" tIns="36735" rIns="58775" bIns="36735" anchor="ctr" anchorCtr="1"/>
                <a:lstStyle/>
                <a:p>
                  <a:pPr algn="ctr" defTabSz="342900" fontAlgn="base">
                    <a:spcBef>
                      <a:spcPct val="0"/>
                    </a:spcBef>
                    <a:spcAft>
                      <a:spcPct val="0"/>
                    </a:spcAft>
                    <a:buSzPct val="100000"/>
                  </a:pPr>
                  <a:r>
                    <a:rPr lang="de-DE" sz="1275" b="1" kern="1200" spc="-1" dirty="0">
                      <a:solidFill>
                        <a:srgbClr val="FFFFFF"/>
                      </a:solidFill>
                      <a:ea typeface="+mn-ea"/>
                      <a:cs typeface="+mn-cs"/>
                    </a:rPr>
                    <a:t>Code A</a:t>
                  </a:r>
                  <a:endParaRPr lang="de-DE" sz="1275" kern="1200" spc="-1" dirty="0">
                    <a:solidFill>
                      <a:prstClr val="white"/>
                    </a:solidFill>
                    <a:ea typeface="+mn-ea"/>
                    <a:cs typeface="+mn-cs"/>
                  </a:endParaRPr>
                </a:p>
              </p:txBody>
            </p:sp>
            <p:sp>
              <p:nvSpPr>
                <p:cNvPr id="42" name="TextShape 5">
                  <a:extLst>
                    <a:ext uri="{FF2B5EF4-FFF2-40B4-BE49-F238E27FC236}">
                      <a16:creationId xmlns:a16="http://schemas.microsoft.com/office/drawing/2014/main" id="{F801C924-551D-D9CD-866D-4338EB77EA3D}"/>
                    </a:ext>
                  </a:extLst>
                </p:cNvPr>
                <p:cNvSpPr txBox="1"/>
                <p:nvPr/>
              </p:nvSpPr>
              <p:spPr>
                <a:xfrm>
                  <a:off x="4035389" y="4984258"/>
                  <a:ext cx="1981988" cy="499984"/>
                </a:xfrm>
                <a:prstGeom prst="rect">
                  <a:avLst/>
                </a:prstGeom>
                <a:solidFill>
                  <a:srgbClr val="004586"/>
                </a:solidFill>
                <a:ln>
                  <a:solidFill>
                    <a:srgbClr val="000000"/>
                  </a:solidFill>
                </a:ln>
              </p:spPr>
              <p:txBody>
                <a:bodyPr lIns="58775" tIns="36735" rIns="58775" bIns="36735" anchor="ctr" anchorCtr="1"/>
                <a:lstStyle/>
                <a:p>
                  <a:pPr algn="ctr" defTabSz="342900" fontAlgn="base">
                    <a:spcBef>
                      <a:spcPct val="0"/>
                    </a:spcBef>
                    <a:spcAft>
                      <a:spcPct val="0"/>
                    </a:spcAft>
                    <a:buSzPct val="100000"/>
                  </a:pPr>
                  <a:r>
                    <a:rPr lang="de-DE" sz="1275" b="1" kern="1200" spc="-1" dirty="0">
                      <a:solidFill>
                        <a:srgbClr val="FFFFFF"/>
                      </a:solidFill>
                      <a:ea typeface="+mn-ea"/>
                      <a:cs typeface="+mn-cs"/>
                    </a:rPr>
                    <a:t>Code B</a:t>
                  </a:r>
                  <a:endParaRPr lang="de-DE" sz="1275" kern="1200" spc="-1" dirty="0">
                    <a:solidFill>
                      <a:prstClr val="white"/>
                    </a:solidFill>
                    <a:ea typeface="+mn-ea"/>
                    <a:cs typeface="+mn-cs"/>
                  </a:endParaRPr>
                </a:p>
              </p:txBody>
            </p:sp>
            <p:sp>
              <p:nvSpPr>
                <p:cNvPr id="43" name="TextShape 6">
                  <a:extLst>
                    <a:ext uri="{FF2B5EF4-FFF2-40B4-BE49-F238E27FC236}">
                      <a16:creationId xmlns:a16="http://schemas.microsoft.com/office/drawing/2014/main" id="{A154B881-10DE-D23A-982F-C7550603D84F}"/>
                    </a:ext>
                  </a:extLst>
                </p:cNvPr>
                <p:cNvSpPr txBox="1"/>
                <p:nvPr/>
              </p:nvSpPr>
              <p:spPr>
                <a:xfrm>
                  <a:off x="4035389" y="5611198"/>
                  <a:ext cx="1981988" cy="499984"/>
                </a:xfrm>
                <a:prstGeom prst="rect">
                  <a:avLst/>
                </a:prstGeom>
                <a:solidFill>
                  <a:srgbClr val="999999"/>
                </a:solidFill>
                <a:ln>
                  <a:solidFill>
                    <a:srgbClr val="000000"/>
                  </a:solidFill>
                </a:ln>
              </p:spPr>
              <p:txBody>
                <a:bodyPr lIns="58775" tIns="36735" rIns="58775" bIns="36735" anchor="ctr" anchorCtr="1"/>
                <a:lstStyle/>
                <a:p>
                  <a:pPr algn="ctr" defTabSz="342900" fontAlgn="base">
                    <a:spcBef>
                      <a:spcPct val="0"/>
                    </a:spcBef>
                    <a:spcAft>
                      <a:spcPct val="0"/>
                    </a:spcAft>
                    <a:buSzPct val="100000"/>
                  </a:pPr>
                  <a:r>
                    <a:rPr lang="de-DE" sz="2123" b="1" kern="1200" spc="-1">
                      <a:solidFill>
                        <a:srgbClr val="FFFFFF"/>
                      </a:solidFill>
                      <a:ea typeface="+mn-ea"/>
                      <a:cs typeface="+mn-cs"/>
                    </a:rPr>
                    <a:t>...</a:t>
                  </a:r>
                  <a:endParaRPr lang="de-DE" sz="2123" kern="1200" spc="-1">
                    <a:solidFill>
                      <a:prstClr val="white"/>
                    </a:solidFill>
                    <a:ea typeface="+mn-ea"/>
                    <a:cs typeface="+mn-cs"/>
                  </a:endParaRPr>
                </a:p>
              </p:txBody>
            </p:sp>
          </p:grpSp>
          <p:sp>
            <p:nvSpPr>
              <p:cNvPr id="38" name="Rectangle 37">
                <a:extLst>
                  <a:ext uri="{FF2B5EF4-FFF2-40B4-BE49-F238E27FC236}">
                    <a16:creationId xmlns:a16="http://schemas.microsoft.com/office/drawing/2014/main" id="{CCC32481-D7A6-F3D4-909D-0153EFD34BCA}"/>
                  </a:ext>
                </a:extLst>
              </p:cNvPr>
              <p:cNvSpPr/>
              <p:nvPr/>
            </p:nvSpPr>
            <p:spPr>
              <a:xfrm>
                <a:off x="3213463" y="3827417"/>
                <a:ext cx="71846" cy="457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buSzPct val="100000"/>
                </a:pPr>
                <a:endParaRPr lang="en-US" sz="1350" kern="1200">
                  <a:solidFill>
                    <a:prstClr val="white"/>
                  </a:solidFill>
                  <a:latin typeface="Arial"/>
                </a:endParaRPr>
              </a:p>
            </p:txBody>
          </p:sp>
        </p:grpSp>
        <p:grpSp>
          <p:nvGrpSpPr>
            <p:cNvPr id="5" name="Group 4">
              <a:extLst>
                <a:ext uri="{FF2B5EF4-FFF2-40B4-BE49-F238E27FC236}">
                  <a16:creationId xmlns:a16="http://schemas.microsoft.com/office/drawing/2014/main" id="{C1230278-71BF-3FB1-185E-334652DAF6C7}"/>
                </a:ext>
              </a:extLst>
            </p:cNvPr>
            <p:cNvGrpSpPr/>
            <p:nvPr/>
          </p:nvGrpSpPr>
          <p:grpSpPr>
            <a:xfrm>
              <a:off x="10421146" y="4604513"/>
              <a:ext cx="1770856" cy="2103857"/>
              <a:chOff x="11009532" y="4145755"/>
              <a:chExt cx="1770856" cy="2103857"/>
            </a:xfrm>
          </p:grpSpPr>
          <p:grpSp>
            <p:nvGrpSpPr>
              <p:cNvPr id="6" name="Group 5">
                <a:extLst>
                  <a:ext uri="{FF2B5EF4-FFF2-40B4-BE49-F238E27FC236}">
                    <a16:creationId xmlns:a16="http://schemas.microsoft.com/office/drawing/2014/main" id="{D9288F1B-5163-7E1F-9856-DE74855CD9A0}"/>
                  </a:ext>
                </a:extLst>
              </p:cNvPr>
              <p:cNvGrpSpPr/>
              <p:nvPr/>
            </p:nvGrpSpPr>
            <p:grpSpPr>
              <a:xfrm>
                <a:off x="11009532" y="4171015"/>
                <a:ext cx="1770856" cy="2078597"/>
                <a:chOff x="11009532" y="4171015"/>
                <a:chExt cx="1770856" cy="2078597"/>
              </a:xfrm>
            </p:grpSpPr>
            <p:grpSp>
              <p:nvGrpSpPr>
                <p:cNvPr id="14" name="Group 3">
                  <a:extLst>
                    <a:ext uri="{FF2B5EF4-FFF2-40B4-BE49-F238E27FC236}">
                      <a16:creationId xmlns:a16="http://schemas.microsoft.com/office/drawing/2014/main" id="{ADEE36B8-048A-9B26-E115-AF2C85CFFF6E}"/>
                    </a:ext>
                  </a:extLst>
                </p:cNvPr>
                <p:cNvGrpSpPr>
                  <a:grpSpLocks noChangeAspect="1"/>
                </p:cNvGrpSpPr>
                <p:nvPr/>
              </p:nvGrpSpPr>
              <p:grpSpPr bwMode="auto">
                <a:xfrm>
                  <a:off x="11009532" y="4171015"/>
                  <a:ext cx="1770856" cy="2078597"/>
                  <a:chOff x="4681" y="694"/>
                  <a:chExt cx="2624" cy="3080"/>
                </a:xfrm>
              </p:grpSpPr>
              <p:pic>
                <p:nvPicPr>
                  <p:cNvPr id="16" name="Picture 4">
                    <a:extLst>
                      <a:ext uri="{FF2B5EF4-FFF2-40B4-BE49-F238E27FC236}">
                        <a16:creationId xmlns:a16="http://schemas.microsoft.com/office/drawing/2014/main" id="{01D9F38C-1FF0-2CCF-C07E-16D049D17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 y="694"/>
                    <a:ext cx="666" cy="4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6">
                    <a:extLst>
                      <a:ext uri="{FF2B5EF4-FFF2-40B4-BE49-F238E27FC236}">
                        <a16:creationId xmlns:a16="http://schemas.microsoft.com/office/drawing/2014/main" id="{AD6BEF54-5409-1BD3-21C9-FFAF5AA4FC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0" y="1935"/>
                    <a:ext cx="419" cy="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7">
                    <a:extLst>
                      <a:ext uri="{FF2B5EF4-FFF2-40B4-BE49-F238E27FC236}">
                        <a16:creationId xmlns:a16="http://schemas.microsoft.com/office/drawing/2014/main" id="{422C0AE0-CF63-8C0C-F02E-304E1358FA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0" y="1637"/>
                    <a:ext cx="1450" cy="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8">
                    <a:extLst>
                      <a:ext uri="{FF2B5EF4-FFF2-40B4-BE49-F238E27FC236}">
                        <a16:creationId xmlns:a16="http://schemas.microsoft.com/office/drawing/2014/main" id="{820566EB-4044-5754-B2A6-AB921CF583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5" y="2845"/>
                    <a:ext cx="933" cy="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9">
                    <a:extLst>
                      <a:ext uri="{FF2B5EF4-FFF2-40B4-BE49-F238E27FC236}">
                        <a16:creationId xmlns:a16="http://schemas.microsoft.com/office/drawing/2014/main" id="{8FD3C58D-0AF7-08F4-2201-B74E8D6064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6" y="2669"/>
                    <a:ext cx="855" cy="3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0">
                    <a:extLst>
                      <a:ext uri="{FF2B5EF4-FFF2-40B4-BE49-F238E27FC236}">
                        <a16:creationId xmlns:a16="http://schemas.microsoft.com/office/drawing/2014/main" id="{976C48AA-532D-4AD7-D6E6-0B86A75D46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7" y="1267"/>
                    <a:ext cx="900" cy="2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11">
                    <a:extLst>
                      <a:ext uri="{FF2B5EF4-FFF2-40B4-BE49-F238E27FC236}">
                        <a16:creationId xmlns:a16="http://schemas.microsoft.com/office/drawing/2014/main" id="{4F534D6C-A2FB-09CD-36B8-682AAE94A4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48" y="3052"/>
                    <a:ext cx="957" cy="4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12">
                    <a:extLst>
                      <a:ext uri="{FF2B5EF4-FFF2-40B4-BE49-F238E27FC236}">
                        <a16:creationId xmlns:a16="http://schemas.microsoft.com/office/drawing/2014/main" id="{25B6D2E3-2327-025F-05EB-6B8744B85A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5" y="2010"/>
                    <a:ext cx="683" cy="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13">
                    <a:extLst>
                      <a:ext uri="{FF2B5EF4-FFF2-40B4-BE49-F238E27FC236}">
                        <a16:creationId xmlns:a16="http://schemas.microsoft.com/office/drawing/2014/main" id="{BE76A7D2-A21B-A6B6-D58E-BE11778D62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7" y="2416"/>
                    <a:ext cx="621" cy="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14">
                    <a:extLst>
                      <a:ext uri="{FF2B5EF4-FFF2-40B4-BE49-F238E27FC236}">
                        <a16:creationId xmlns:a16="http://schemas.microsoft.com/office/drawing/2014/main" id="{B3160234-9D5F-A68F-E5E1-68E03BE7DB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81" y="2531"/>
                    <a:ext cx="487" cy="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15">
                    <a:extLst>
                      <a:ext uri="{FF2B5EF4-FFF2-40B4-BE49-F238E27FC236}">
                        <a16:creationId xmlns:a16="http://schemas.microsoft.com/office/drawing/2014/main" id="{48B0B113-1D48-59EF-5BFF-F3259DAE26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3" y="1218"/>
                    <a:ext cx="653" cy="3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16">
                    <a:extLst>
                      <a:ext uri="{FF2B5EF4-FFF2-40B4-BE49-F238E27FC236}">
                        <a16:creationId xmlns:a16="http://schemas.microsoft.com/office/drawing/2014/main" id="{8E803BFB-034D-E9DF-0A60-05D074886C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0" y="2335"/>
                    <a:ext cx="372" cy="3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17">
                    <a:extLst>
                      <a:ext uri="{FF2B5EF4-FFF2-40B4-BE49-F238E27FC236}">
                        <a16:creationId xmlns:a16="http://schemas.microsoft.com/office/drawing/2014/main" id="{765CF87F-9150-3858-FE02-036E81E59C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09" y="2337"/>
                    <a:ext cx="411" cy="4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18">
                    <a:extLst>
                      <a:ext uri="{FF2B5EF4-FFF2-40B4-BE49-F238E27FC236}">
                        <a16:creationId xmlns:a16="http://schemas.microsoft.com/office/drawing/2014/main" id="{DF83EDDB-29BE-0A8D-8683-13B83364868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06" y="1965"/>
                    <a:ext cx="341" cy="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19">
                    <a:extLst>
                      <a:ext uri="{FF2B5EF4-FFF2-40B4-BE49-F238E27FC236}">
                        <a16:creationId xmlns:a16="http://schemas.microsoft.com/office/drawing/2014/main" id="{CAB0792F-6C45-D472-C4DA-5B6ADA0C39A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61" y="3574"/>
                    <a:ext cx="1244" cy="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5" name="Picture 14">
                  <a:extLst>
                    <a:ext uri="{FF2B5EF4-FFF2-40B4-BE49-F238E27FC236}">
                      <a16:creationId xmlns:a16="http://schemas.microsoft.com/office/drawing/2014/main" id="{DC726221-06FA-52C2-9299-418E7D0C1AA3}"/>
                    </a:ext>
                  </a:extLst>
                </p:cNvPr>
                <p:cNvPicPr>
                  <a:picLocks noChangeAspect="1"/>
                </p:cNvPicPr>
                <p:nvPr/>
              </p:nvPicPr>
              <p:blipFill>
                <a:blip r:embed="rId20"/>
                <a:stretch>
                  <a:fillRect/>
                </a:stretch>
              </p:blipFill>
              <p:spPr>
                <a:xfrm>
                  <a:off x="11452105" y="5905231"/>
                  <a:ext cx="720272" cy="136653"/>
                </a:xfrm>
                <a:prstGeom prst="rect">
                  <a:avLst/>
                </a:prstGeom>
              </p:spPr>
            </p:pic>
          </p:grpSp>
          <p:pic>
            <p:nvPicPr>
              <p:cNvPr id="13" name="Picture 12">
                <a:extLst>
                  <a:ext uri="{FF2B5EF4-FFF2-40B4-BE49-F238E27FC236}">
                    <a16:creationId xmlns:a16="http://schemas.microsoft.com/office/drawing/2014/main" id="{95E35716-40D8-B4C2-EA61-3D4A0169BDC0}"/>
                  </a:ext>
                </a:extLst>
              </p:cNvPr>
              <p:cNvPicPr>
                <a:picLocks noChangeAspect="1"/>
              </p:cNvPicPr>
              <p:nvPr/>
            </p:nvPicPr>
            <p:blipFill>
              <a:blip r:embed="rId21"/>
              <a:stretch>
                <a:fillRect/>
              </a:stretch>
            </p:blipFill>
            <p:spPr>
              <a:xfrm>
                <a:off x="11995627" y="4145755"/>
                <a:ext cx="432553" cy="326312"/>
              </a:xfrm>
              <a:prstGeom prst="rect">
                <a:avLst/>
              </a:prstGeom>
            </p:spPr>
          </p:pic>
        </p:grpSp>
      </p:grpSp>
      <p:grpSp>
        <p:nvGrpSpPr>
          <p:cNvPr id="55" name="Group 54">
            <a:extLst>
              <a:ext uri="{FF2B5EF4-FFF2-40B4-BE49-F238E27FC236}">
                <a16:creationId xmlns:a16="http://schemas.microsoft.com/office/drawing/2014/main" id="{1B639CFF-9C6D-212D-2C81-42CF59B77B4A}"/>
              </a:ext>
            </a:extLst>
          </p:cNvPr>
          <p:cNvGrpSpPr/>
          <p:nvPr/>
        </p:nvGrpSpPr>
        <p:grpSpPr>
          <a:xfrm>
            <a:off x="1644602" y="2639518"/>
            <a:ext cx="4729882" cy="1275902"/>
            <a:chOff x="1565663" y="2631367"/>
            <a:chExt cx="4729882" cy="1275902"/>
          </a:xfrm>
        </p:grpSpPr>
        <p:grpSp>
          <p:nvGrpSpPr>
            <p:cNvPr id="56" name="Group 55">
              <a:extLst>
                <a:ext uri="{FF2B5EF4-FFF2-40B4-BE49-F238E27FC236}">
                  <a16:creationId xmlns:a16="http://schemas.microsoft.com/office/drawing/2014/main" id="{7E4231FE-EF7A-E31B-63EB-2DB10041B0B1}"/>
                </a:ext>
              </a:extLst>
            </p:cNvPr>
            <p:cNvGrpSpPr/>
            <p:nvPr/>
          </p:nvGrpSpPr>
          <p:grpSpPr>
            <a:xfrm>
              <a:off x="1688581" y="2736623"/>
              <a:ext cx="4598481" cy="1170646"/>
              <a:chOff x="1234670" y="2631368"/>
              <a:chExt cx="4598481" cy="1170646"/>
            </a:xfrm>
          </p:grpSpPr>
          <p:sp>
            <p:nvSpPr>
              <p:cNvPr id="58" name="TextBox 57">
                <a:extLst>
                  <a:ext uri="{FF2B5EF4-FFF2-40B4-BE49-F238E27FC236}">
                    <a16:creationId xmlns:a16="http://schemas.microsoft.com/office/drawing/2014/main" id="{3CCBB6C1-7A84-62B0-7B44-27BE45EBDEC1}"/>
                  </a:ext>
                </a:extLst>
              </p:cNvPr>
              <p:cNvSpPr txBox="1"/>
              <p:nvPr/>
            </p:nvSpPr>
            <p:spPr>
              <a:xfrm>
                <a:off x="4894631" y="2646534"/>
                <a:ext cx="938520" cy="307777"/>
              </a:xfrm>
              <a:prstGeom prst="rect">
                <a:avLst/>
              </a:prstGeom>
              <a:noFill/>
            </p:spPr>
            <p:txBody>
              <a:bodyPr wrap="square" rtlCol="0">
                <a:spAutoFit/>
              </a:bodyPr>
              <a:lstStyle/>
              <a:p>
                <a:r>
                  <a:rPr lang="en-US" dirty="0"/>
                  <a:t>Synergia</a:t>
                </a:r>
              </a:p>
            </p:txBody>
          </p:sp>
          <p:grpSp>
            <p:nvGrpSpPr>
              <p:cNvPr id="59" name="Group 58">
                <a:extLst>
                  <a:ext uri="{FF2B5EF4-FFF2-40B4-BE49-F238E27FC236}">
                    <a16:creationId xmlns:a16="http://schemas.microsoft.com/office/drawing/2014/main" id="{B1EE873E-74A2-5CEF-54E9-71495AD8DF83}"/>
                  </a:ext>
                </a:extLst>
              </p:cNvPr>
              <p:cNvGrpSpPr/>
              <p:nvPr/>
            </p:nvGrpSpPr>
            <p:grpSpPr>
              <a:xfrm>
                <a:off x="1234670" y="2631368"/>
                <a:ext cx="4484785" cy="1170646"/>
                <a:chOff x="1234670" y="2631368"/>
                <a:chExt cx="4484785" cy="1170646"/>
              </a:xfrm>
            </p:grpSpPr>
            <p:pic>
              <p:nvPicPr>
                <p:cNvPr id="60" name="Google Shape;1155;p108" descr="Logo&#10;&#10;Description automatically generated">
                  <a:extLst>
                    <a:ext uri="{FF2B5EF4-FFF2-40B4-BE49-F238E27FC236}">
                      <a16:creationId xmlns:a16="http://schemas.microsoft.com/office/drawing/2014/main" id="{9D3197CC-1692-BC97-A601-A9EE727CE15A}"/>
                    </a:ext>
                  </a:extLst>
                </p:cNvPr>
                <p:cNvPicPr preferRelativeResize="0">
                  <a:picLocks noChangeAspect="1"/>
                </p:cNvPicPr>
                <p:nvPr/>
              </p:nvPicPr>
              <p:blipFill rotWithShape="1">
                <a:blip r:embed="rId22">
                  <a:alphaModFix/>
                </a:blip>
                <a:srcRect t="16931" b="5651"/>
                <a:stretch/>
              </p:blipFill>
              <p:spPr>
                <a:xfrm>
                  <a:off x="1234670" y="2848454"/>
                  <a:ext cx="1178360" cy="513117"/>
                </a:xfrm>
                <a:prstGeom prst="rect">
                  <a:avLst/>
                </a:prstGeom>
                <a:noFill/>
                <a:ln>
                  <a:noFill/>
                </a:ln>
                <a:effectLst>
                  <a:outerShdw blurRad="57150" dist="19050" dir="5400000" algn="bl" rotWithShape="0">
                    <a:srgbClr val="000000">
                      <a:alpha val="50000"/>
                    </a:srgbClr>
                  </a:outerShdw>
                </a:effectLst>
              </p:spPr>
            </p:pic>
            <p:sp>
              <p:nvSpPr>
                <p:cNvPr id="61" name="TextBox 60">
                  <a:extLst>
                    <a:ext uri="{FF2B5EF4-FFF2-40B4-BE49-F238E27FC236}">
                      <a16:creationId xmlns:a16="http://schemas.microsoft.com/office/drawing/2014/main" id="{C987B81B-3268-64F8-BDA2-1FEDED1CB59B}"/>
                    </a:ext>
                  </a:extLst>
                </p:cNvPr>
                <p:cNvSpPr txBox="1"/>
                <p:nvPr/>
              </p:nvSpPr>
              <p:spPr>
                <a:xfrm>
                  <a:off x="2434014" y="2631368"/>
                  <a:ext cx="1348577" cy="954107"/>
                </a:xfrm>
                <a:prstGeom prst="rect">
                  <a:avLst/>
                </a:prstGeom>
                <a:noFill/>
              </p:spPr>
              <p:txBody>
                <a:bodyPr wrap="square" rtlCol="0">
                  <a:spAutoFit/>
                </a:bodyPr>
                <a:lstStyle/>
                <a:p>
                  <a:r>
                    <a:rPr lang="en-US" dirty="0" err="1"/>
                    <a:t>WarpX</a:t>
                  </a:r>
                  <a:r>
                    <a:rPr lang="en-US" dirty="0"/>
                    <a:t>/FBPIC</a:t>
                  </a:r>
                </a:p>
                <a:p>
                  <a:r>
                    <a:rPr lang="en-US" dirty="0" err="1"/>
                    <a:t>HiPACE</a:t>
                  </a:r>
                  <a:r>
                    <a:rPr lang="en-US" dirty="0"/>
                    <a:t>++</a:t>
                  </a:r>
                </a:p>
                <a:p>
                  <a:r>
                    <a:rPr lang="en-US" dirty="0"/>
                    <a:t>Wake-T</a:t>
                  </a:r>
                </a:p>
                <a:p>
                  <a:r>
                    <a:rPr lang="en-US" dirty="0" err="1"/>
                    <a:t>ImpactX</a:t>
                  </a:r>
                  <a:endParaRPr lang="en-US" dirty="0"/>
                </a:p>
              </p:txBody>
            </p:sp>
            <p:sp>
              <p:nvSpPr>
                <p:cNvPr id="4098" name="TextBox 4097">
                  <a:extLst>
                    <a:ext uri="{FF2B5EF4-FFF2-40B4-BE49-F238E27FC236}">
                      <a16:creationId xmlns:a16="http://schemas.microsoft.com/office/drawing/2014/main" id="{AE603150-70EF-0B9B-DB64-8C9A63DFC0FE}"/>
                    </a:ext>
                  </a:extLst>
                </p:cNvPr>
                <p:cNvSpPr txBox="1"/>
                <p:nvPr/>
              </p:nvSpPr>
              <p:spPr>
                <a:xfrm>
                  <a:off x="3921833" y="2632463"/>
                  <a:ext cx="1236742" cy="1169551"/>
                </a:xfrm>
                <a:prstGeom prst="rect">
                  <a:avLst/>
                </a:prstGeom>
                <a:noFill/>
              </p:spPr>
              <p:txBody>
                <a:bodyPr wrap="square" rtlCol="0">
                  <a:spAutoFit/>
                </a:bodyPr>
                <a:lstStyle/>
                <a:p>
                  <a:r>
                    <a:rPr lang="en-US" dirty="0"/>
                    <a:t>Osiris</a:t>
                  </a:r>
                </a:p>
                <a:p>
                  <a:r>
                    <a:rPr lang="en-US" dirty="0" err="1"/>
                    <a:t>QuickPIC</a:t>
                  </a:r>
                  <a:endParaRPr lang="en-US" dirty="0"/>
                </a:p>
                <a:p>
                  <a:r>
                    <a:rPr lang="en-US" dirty="0"/>
                    <a:t>QPAD</a:t>
                  </a:r>
                </a:p>
                <a:p>
                  <a:endParaRPr lang="en-US" dirty="0"/>
                </a:p>
                <a:p>
                  <a:endParaRPr lang="en-US" dirty="0"/>
                </a:p>
              </p:txBody>
            </p:sp>
            <p:pic>
              <p:nvPicPr>
                <p:cNvPr id="4109" name="Picture 13">
                  <a:extLst>
                    <a:ext uri="{FF2B5EF4-FFF2-40B4-BE49-F238E27FC236}">
                      <a16:creationId xmlns:a16="http://schemas.microsoft.com/office/drawing/2014/main" id="{85897A9C-4BA9-F63B-1E81-D5EF447A05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3589341" y="2912051"/>
                  <a:ext cx="610418" cy="1995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0" name="Picture 4109">
                  <a:extLst>
                    <a:ext uri="{FF2B5EF4-FFF2-40B4-BE49-F238E27FC236}">
                      <a16:creationId xmlns:a16="http://schemas.microsoft.com/office/drawing/2014/main" id="{7D491920-AB08-EE2F-3DF3-03CAECEEED45}"/>
                    </a:ext>
                  </a:extLst>
                </p:cNvPr>
                <p:cNvPicPr>
                  <a:picLocks noChangeAspect="1"/>
                </p:cNvPicPr>
                <p:nvPr/>
              </p:nvPicPr>
              <p:blipFill>
                <a:blip r:embed="rId20"/>
                <a:stretch>
                  <a:fillRect/>
                </a:stretch>
              </p:blipFill>
              <p:spPr>
                <a:xfrm>
                  <a:off x="4993790" y="2921106"/>
                  <a:ext cx="725665" cy="137676"/>
                </a:xfrm>
                <a:prstGeom prst="rect">
                  <a:avLst/>
                </a:prstGeom>
              </p:spPr>
            </p:pic>
          </p:grpSp>
        </p:grpSp>
        <p:sp>
          <p:nvSpPr>
            <p:cNvPr id="57" name="Rectangle 56">
              <a:extLst>
                <a:ext uri="{FF2B5EF4-FFF2-40B4-BE49-F238E27FC236}">
                  <a16:creationId xmlns:a16="http://schemas.microsoft.com/office/drawing/2014/main" id="{04861E86-95ED-E81D-39F2-6CA38D678343}"/>
                </a:ext>
              </a:extLst>
            </p:cNvPr>
            <p:cNvSpPr/>
            <p:nvPr/>
          </p:nvSpPr>
          <p:spPr>
            <a:xfrm>
              <a:off x="1565663" y="2631367"/>
              <a:ext cx="4729882" cy="1158981"/>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111" name="Straight Connector 4110">
            <a:extLst>
              <a:ext uri="{FF2B5EF4-FFF2-40B4-BE49-F238E27FC236}">
                <a16:creationId xmlns:a16="http://schemas.microsoft.com/office/drawing/2014/main" id="{4C477193-5378-E3FA-A548-FD2290313D3F}"/>
              </a:ext>
            </a:extLst>
          </p:cNvPr>
          <p:cNvCxnSpPr>
            <a:cxnSpLocks/>
            <a:stCxn id="40" idx="1"/>
            <a:endCxn id="57" idx="0"/>
          </p:cNvCxnSpPr>
          <p:nvPr/>
        </p:nvCxnSpPr>
        <p:spPr>
          <a:xfrm>
            <a:off x="4007701" y="2425911"/>
            <a:ext cx="1842" cy="213607"/>
          </a:xfrm>
          <a:prstGeom prst="line">
            <a:avLst/>
          </a:prstGeom>
        </p:spPr>
        <p:style>
          <a:lnRef idx="1">
            <a:schemeClr val="accent1"/>
          </a:lnRef>
          <a:fillRef idx="0">
            <a:schemeClr val="accent1"/>
          </a:fillRef>
          <a:effectRef idx="0">
            <a:schemeClr val="accent1"/>
          </a:effectRef>
          <a:fontRef idx="minor">
            <a:schemeClr val="tx1"/>
          </a:fontRef>
        </p:style>
      </p:cxnSp>
      <p:sp>
        <p:nvSpPr>
          <p:cNvPr id="4113" name="Rectangle 4112">
            <a:extLst>
              <a:ext uri="{FF2B5EF4-FFF2-40B4-BE49-F238E27FC236}">
                <a16:creationId xmlns:a16="http://schemas.microsoft.com/office/drawing/2014/main" id="{D4D1F595-0B09-31B8-BAEA-FF70C847B4C7}"/>
              </a:ext>
            </a:extLst>
          </p:cNvPr>
          <p:cNvSpPr/>
          <p:nvPr/>
        </p:nvSpPr>
        <p:spPr>
          <a:xfrm rot="16200000">
            <a:off x="-1134772" y="2145686"/>
            <a:ext cx="2989294" cy="467440"/>
          </a:xfrm>
          <a:prstGeom prst="rect">
            <a:avLst/>
          </a:prstGeom>
          <a:solidFill>
            <a:srgbClr val="16304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C    A    S    E</a:t>
            </a:r>
          </a:p>
        </p:txBody>
      </p:sp>
    </p:spTree>
    <p:extLst>
      <p:ext uri="{BB962C8B-B14F-4D97-AF65-F5344CB8AC3E}">
        <p14:creationId xmlns:p14="http://schemas.microsoft.com/office/powerpoint/2010/main" val="2653483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6A83C983-9FB1-7C75-E709-723DD856A94A}"/>
              </a:ext>
            </a:extLst>
          </p:cNvPr>
          <p:cNvPicPr>
            <a:picLocks noChangeAspect="1"/>
          </p:cNvPicPr>
          <p:nvPr/>
        </p:nvPicPr>
        <p:blipFill rotWithShape="1">
          <a:blip r:embed="rId3"/>
          <a:srcRect l="1764" r="6172" b="50074"/>
          <a:stretch/>
        </p:blipFill>
        <p:spPr>
          <a:xfrm>
            <a:off x="84667" y="798023"/>
            <a:ext cx="4419600" cy="2396733"/>
          </a:xfrm>
          <a:prstGeom prst="rect">
            <a:avLst/>
          </a:prstGeom>
        </p:spPr>
      </p:pic>
      <p:pic>
        <p:nvPicPr>
          <p:cNvPr id="8" name="Picture 7" descr="Chart, line chart&#10;&#10;Description automatically generated">
            <a:extLst>
              <a:ext uri="{FF2B5EF4-FFF2-40B4-BE49-F238E27FC236}">
                <a16:creationId xmlns:a16="http://schemas.microsoft.com/office/drawing/2014/main" id="{34B854E5-C7DF-D9C2-659D-DAB91F79D4AB}"/>
              </a:ext>
            </a:extLst>
          </p:cNvPr>
          <p:cNvPicPr>
            <a:picLocks noChangeAspect="1"/>
          </p:cNvPicPr>
          <p:nvPr/>
        </p:nvPicPr>
        <p:blipFill rotWithShape="1">
          <a:blip r:embed="rId3"/>
          <a:srcRect l="1764" r="6172" b="50074"/>
          <a:stretch/>
        </p:blipFill>
        <p:spPr>
          <a:xfrm>
            <a:off x="4622801" y="786734"/>
            <a:ext cx="4419600" cy="2396733"/>
          </a:xfrm>
          <a:prstGeom prst="rect">
            <a:avLst/>
          </a:prstGeom>
        </p:spPr>
      </p:pic>
      <p:pic>
        <p:nvPicPr>
          <p:cNvPr id="15" name="Picture 14" descr="Chart, line chart&#10;&#10;Description automatically generated">
            <a:extLst>
              <a:ext uri="{FF2B5EF4-FFF2-40B4-BE49-F238E27FC236}">
                <a16:creationId xmlns:a16="http://schemas.microsoft.com/office/drawing/2014/main" id="{5174BA25-1C53-083A-3884-C25EE135F7F1}"/>
              </a:ext>
            </a:extLst>
          </p:cNvPr>
          <p:cNvPicPr>
            <a:picLocks noChangeAspect="1"/>
          </p:cNvPicPr>
          <p:nvPr/>
        </p:nvPicPr>
        <p:blipFill rotWithShape="1">
          <a:blip r:embed="rId3"/>
          <a:srcRect l="1501" t="50278" r="1966" b="1849"/>
          <a:stretch/>
        </p:blipFill>
        <p:spPr>
          <a:xfrm>
            <a:off x="2308578" y="3008489"/>
            <a:ext cx="4154312" cy="2060222"/>
          </a:xfrm>
          <a:prstGeom prst="rect">
            <a:avLst/>
          </a:prstGeom>
        </p:spPr>
      </p:pic>
      <p:pic>
        <p:nvPicPr>
          <p:cNvPr id="13" name="Picture 12" descr="Chart, line chart&#10;&#10;Description automatically generated">
            <a:extLst>
              <a:ext uri="{FF2B5EF4-FFF2-40B4-BE49-F238E27FC236}">
                <a16:creationId xmlns:a16="http://schemas.microsoft.com/office/drawing/2014/main" id="{58893B17-5EEE-F048-50A3-E34ABEF7F8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04" b="96541" l="552" r="98234">
                        <a14:foregroundMark x1="5960" y1="48113" x2="5960" y2="48113"/>
                        <a14:foregroundMark x1="5960" y1="47484" x2="5960" y2="47484"/>
                        <a14:foregroundMark x1="6071" y1="47799" x2="6071" y2="47799"/>
                        <a14:foregroundMark x1="14018" y1="46855" x2="14018" y2="46855"/>
                        <a14:foregroundMark x1="19757" y1="38994" x2="19757" y2="38994"/>
                        <a14:foregroundMark x1="19868" y1="38994" x2="19868" y2="38994"/>
                        <a14:foregroundMark x1="24945" y1="27358" x2="24945" y2="27358"/>
                        <a14:foregroundMark x1="32009" y1="29874" x2="32009" y2="29874"/>
                        <a14:foregroundMark x1="38079" y1="35849" x2="38079" y2="35849"/>
                        <a14:foregroundMark x1="44150" y1="41509" x2="44150" y2="41509"/>
                        <a14:foregroundMark x1="50773" y1="46541" x2="50773" y2="46541"/>
                        <a14:foregroundMark x1="57064" y1="51258" x2="57064" y2="51258"/>
                        <a14:foregroundMark x1="63245" y1="57233" x2="63245" y2="57233"/>
                        <a14:foregroundMark x1="69426" y1="63208" x2="69426" y2="63208"/>
                        <a14:foregroundMark x1="75386" y1="67925" x2="75386" y2="67925"/>
                        <a14:foregroundMark x1="79470" y1="73899" x2="79470" y2="73899"/>
                        <a14:foregroundMark x1="82340" y1="74843" x2="82340" y2="74843"/>
                        <a14:foregroundMark x1="88631" y1="83019" x2="88631" y2="83019"/>
                        <a14:foregroundMark x1="90287" y1="91509" x2="90287" y2="91509"/>
                        <a14:foregroundMark x1="90066" y1="96541" x2="90066" y2="96541"/>
                        <a14:foregroundMark x1="3422" y1="47799" x2="3422" y2="47799"/>
                        <a14:foregroundMark x1="1766" y1="48113" x2="1766" y2="48113"/>
                        <a14:foregroundMark x1="662" y1="48113" x2="662" y2="48113"/>
                        <a14:foregroundMark x1="8940" y1="48113" x2="8940" y2="48113"/>
                        <a14:foregroundMark x1="9934" y1="48113" x2="9934" y2="48113"/>
                        <a14:foregroundMark x1="12914" y1="47799" x2="12914" y2="47799"/>
                        <a14:foregroundMark x1="16556" y1="46226" x2="16556" y2="46226"/>
                        <a14:foregroundMark x1="17219" y1="44969" x2="17219" y2="44969"/>
                        <a14:foregroundMark x1="18653" y1="42138" x2="18653" y2="42138"/>
                        <a14:foregroundMark x1="21192" y1="34906" x2="21192" y2="34906"/>
                        <a14:foregroundMark x1="22296" y1="32075" x2="22296" y2="32075"/>
                        <a14:foregroundMark x1="23951" y1="28931" x2="23951" y2="28931"/>
                        <a14:foregroundMark x1="27483" y1="26730" x2="27483" y2="26730"/>
                        <a14:foregroundMark x1="28698" y1="27358" x2="28698" y2="27358"/>
                        <a14:foregroundMark x1="31015" y1="28931" x2="31015" y2="28931"/>
                        <a14:foregroundMark x1="34437" y1="32075" x2="34437" y2="32075"/>
                        <a14:foregroundMark x1="35210" y1="32704" x2="35210" y2="32704"/>
                        <a14:foregroundMark x1="36534" y1="33962" x2="36534" y2="33962"/>
                        <a14:foregroundMark x1="40287" y1="37736" x2="40287" y2="37736"/>
                        <a14:foregroundMark x1="41280" y1="38994" x2="41280" y2="38994"/>
                        <a14:foregroundMark x1="43377" y1="40252" x2="43377" y2="40252"/>
                        <a14:foregroundMark x1="46247" y1="42453" x2="46247" y2="42453"/>
                        <a14:foregroundMark x1="47461" y1="43711" x2="47461" y2="43711"/>
                        <a14:foregroundMark x1="49448" y1="44969" x2="49448" y2="44969"/>
                        <a14:foregroundMark x1="52208" y1="47484" x2="52208" y2="47484"/>
                        <a14:foregroundMark x1="53863" y1="48742" x2="53863" y2="48742"/>
                        <a14:foregroundMark x1="55519" y1="49686" x2="55519" y2="49686"/>
                        <a14:foregroundMark x1="58389" y1="52516" x2="58389" y2="52516"/>
                        <a14:foregroundMark x1="60155" y1="54088" x2="60155" y2="54088"/>
                        <a14:foregroundMark x1="61921" y1="55660" x2="61921" y2="55660"/>
                        <a14:foregroundMark x1="64901" y1="58805" x2="64901" y2="58805"/>
                        <a14:foregroundMark x1="66225" y1="60063" x2="66225" y2="60063"/>
                        <a14:foregroundMark x1="67770" y1="61321" x2="67770" y2="61321"/>
                        <a14:foregroundMark x1="70861" y1="63836" x2="70861" y2="63836"/>
                        <a14:foregroundMark x1="72296" y1="64780" x2="72296" y2="64780"/>
                        <a14:foregroundMark x1="74172" y1="65723" x2="74172" y2="65723"/>
                        <a14:foregroundMark x1="76600" y1="69182" x2="76600" y2="69182"/>
                        <a14:foregroundMark x1="77594" y1="71069" x2="77594" y2="71069"/>
                        <a14:foregroundMark x1="81236" y1="74843" x2="81236" y2="74843"/>
                        <a14:foregroundMark x1="84106" y1="74214" x2="84106" y2="74214"/>
                        <a14:foregroundMark x1="86203" y1="75472" x2="86203" y2="75472"/>
                        <a14:foregroundMark x1="87748" y1="80189" x2="87748" y2="80189"/>
                        <a14:foregroundMark x1="89514" y1="88365" x2="89514" y2="88365"/>
                        <a14:foregroundMark x1="89625" y1="93082" x2="89625" y2="93082"/>
                        <a14:foregroundMark x1="90397" y1="86792" x2="90397" y2="86792"/>
                        <a14:foregroundMark x1="90287" y1="80818" x2="90287" y2="80818"/>
                        <a14:foregroundMark x1="90397" y1="74214" x2="90397" y2="74214"/>
                        <a14:foregroundMark x1="90287" y1="80189" x2="90287" y2="80189"/>
                        <a14:foregroundMark x1="90508" y1="68553" x2="90508" y2="68553"/>
                        <a14:foregroundMark x1="90618" y1="60692" x2="90618" y2="60692"/>
                        <a14:foregroundMark x1="90508" y1="56918" x2="90508" y2="56918"/>
                        <a14:foregroundMark x1="90728" y1="48742" x2="90728" y2="48742"/>
                        <a14:foregroundMark x1="90728" y1="45912" x2="90728" y2="45912"/>
                        <a14:foregroundMark x1="90728" y1="37421" x2="90728" y2="37421"/>
                        <a14:foregroundMark x1="90839" y1="34277" x2="90839" y2="34277"/>
                        <a14:foregroundMark x1="90728" y1="25472" x2="90728" y2="25472"/>
                        <a14:foregroundMark x1="90949" y1="22327" x2="90949" y2="22327"/>
                        <a14:foregroundMark x1="91170" y1="14151" x2="91170" y2="14151"/>
                        <a14:foregroundMark x1="91060" y1="11321" x2="91060" y2="11321"/>
                        <a14:foregroundMark x1="91501" y1="6604" x2="91501" y2="6604"/>
                        <a14:foregroundMark x1="91943" y1="10692" x2="91943" y2="10692"/>
                        <a14:foregroundMark x1="92826" y1="18553" x2="92826" y2="18553"/>
                        <a14:foregroundMark x1="96578" y1="24843" x2="96578" y2="24843"/>
                        <a14:foregroundMark x1="98234" y1="26415" x2="98234" y2="26415"/>
                      </a14:backgroundRemoval>
                    </a14:imgEffect>
                  </a14:imgLayer>
                </a14:imgProps>
              </a:ext>
            </a:extLst>
          </a:blip>
          <a:stretch>
            <a:fillRect/>
          </a:stretch>
        </p:blipFill>
        <p:spPr>
          <a:xfrm>
            <a:off x="2856881" y="3286896"/>
            <a:ext cx="3380809" cy="1309817"/>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DE9B1D8E-500E-162A-3B22-429A6EBF4B9F}"/>
              </a:ext>
            </a:extLst>
          </p:cNvPr>
          <p:cNvPicPr>
            <a:picLocks noChangeAspect="1"/>
          </p:cNvPicPr>
          <p:nvPr/>
        </p:nvPicPr>
        <p:blipFill rotWithShape="1">
          <a:blip r:embed="rId6">
            <a:alphaModFix/>
          </a:blip>
          <a:srcRect l="27075" t="4494" r="53814" b="8045"/>
          <a:stretch/>
        </p:blipFill>
        <p:spPr>
          <a:xfrm rot="16200000">
            <a:off x="6246688" y="696029"/>
            <a:ext cx="871698" cy="3331383"/>
          </a:xfrm>
          <a:prstGeom prst="rect">
            <a:avLst/>
          </a:prstGeom>
        </p:spPr>
      </p:pic>
      <p:sp>
        <p:nvSpPr>
          <p:cNvPr id="753" name="Google Shape;753;p47"/>
          <p:cNvSpPr txBox="1">
            <a:spLocks noGrp="1"/>
          </p:cNvSpPr>
          <p:nvPr>
            <p:ph type="title"/>
          </p:nvPr>
        </p:nvSpPr>
        <p:spPr>
          <a:xfrm>
            <a:off x="131813" y="171450"/>
            <a:ext cx="9012300" cy="6858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en" b="1" dirty="0">
                <a:latin typeface="Avenir"/>
                <a:ea typeface="Avenir"/>
                <a:cs typeface="Avenir"/>
                <a:sym typeface="Avenir"/>
              </a:rPr>
              <a:t>PICMI enables (90%) same input script with different codes</a:t>
            </a:r>
            <a:endParaRPr b="1" dirty="0">
              <a:latin typeface="Avenir"/>
              <a:ea typeface="Avenir"/>
              <a:cs typeface="Avenir"/>
              <a:sym typeface="Avenir"/>
            </a:endParaRPr>
          </a:p>
        </p:txBody>
      </p:sp>
      <p:grpSp>
        <p:nvGrpSpPr>
          <p:cNvPr id="754" name="Google Shape;754;p47"/>
          <p:cNvGrpSpPr/>
          <p:nvPr/>
        </p:nvGrpSpPr>
        <p:grpSpPr>
          <a:xfrm>
            <a:off x="131821" y="620487"/>
            <a:ext cx="8245864" cy="40820"/>
            <a:chOff x="195943" y="1001487"/>
            <a:chExt cx="10994485" cy="54427"/>
          </a:xfrm>
        </p:grpSpPr>
        <p:cxnSp>
          <p:nvCxnSpPr>
            <p:cNvPr id="755" name="Google Shape;755;p47"/>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756" name="Google Shape;756;p47"/>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9" name="TextBox 8">
            <a:extLst>
              <a:ext uri="{FF2B5EF4-FFF2-40B4-BE49-F238E27FC236}">
                <a16:creationId xmlns:a16="http://schemas.microsoft.com/office/drawing/2014/main" id="{969C7DBF-1888-C349-4E5A-A56ED9F00908}"/>
              </a:ext>
            </a:extLst>
          </p:cNvPr>
          <p:cNvSpPr txBox="1"/>
          <p:nvPr/>
        </p:nvSpPr>
        <p:spPr>
          <a:xfrm>
            <a:off x="5554134" y="2415822"/>
            <a:ext cx="1803699" cy="369332"/>
          </a:xfrm>
          <a:prstGeom prst="rect">
            <a:avLst/>
          </a:prstGeom>
          <a:noFill/>
        </p:spPr>
        <p:txBody>
          <a:bodyPr wrap="none" rtlCol="0">
            <a:spAutoFit/>
          </a:bodyPr>
          <a:lstStyle/>
          <a:p>
            <a:r>
              <a:rPr lang="en-US" sz="900" dirty="0" err="1">
                <a:latin typeface="Avenir Book" panose="02000503020000020003" pitchFamily="2" charset="0"/>
                <a:cs typeface="Futura Medium" panose="020B0602020204020303" pitchFamily="34" charset="-79"/>
              </a:rPr>
              <a:t>WarpX</a:t>
            </a:r>
            <a:r>
              <a:rPr lang="en-US" sz="900" dirty="0">
                <a:latin typeface="Avenir Book" panose="02000503020000020003" pitchFamily="2" charset="0"/>
                <a:cs typeface="Futura Medium" panose="020B0602020204020303" pitchFamily="34" charset="-79"/>
              </a:rPr>
              <a:t> </a:t>
            </a:r>
          </a:p>
          <a:p>
            <a:r>
              <a:rPr lang="en-US" sz="900" dirty="0">
                <a:latin typeface="Avenir Book" panose="02000503020000020003" pitchFamily="2" charset="0"/>
                <a:cs typeface="Futura Medium" panose="020B0602020204020303" pitchFamily="34" charset="-79"/>
              </a:rPr>
              <a:t>(momentum-conserving gather)</a:t>
            </a:r>
          </a:p>
        </p:txBody>
      </p:sp>
      <p:sp>
        <p:nvSpPr>
          <p:cNvPr id="18" name="Rectangle 17">
            <a:extLst>
              <a:ext uri="{FF2B5EF4-FFF2-40B4-BE49-F238E27FC236}">
                <a16:creationId xmlns:a16="http://schemas.microsoft.com/office/drawing/2014/main" id="{2E81E5E4-A95E-4D2F-429C-A5AA4ED7F85C}"/>
              </a:ext>
            </a:extLst>
          </p:cNvPr>
          <p:cNvSpPr/>
          <p:nvPr/>
        </p:nvSpPr>
        <p:spPr>
          <a:xfrm>
            <a:off x="2692400" y="3479801"/>
            <a:ext cx="692149" cy="61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C16C8A-2AB8-95A1-BE4E-C30A8F769CDB}"/>
              </a:ext>
            </a:extLst>
          </p:cNvPr>
          <p:cNvSpPr txBox="1"/>
          <p:nvPr/>
        </p:nvSpPr>
        <p:spPr>
          <a:xfrm>
            <a:off x="2896659" y="3466042"/>
            <a:ext cx="457176" cy="200055"/>
          </a:xfrm>
          <a:prstGeom prst="rect">
            <a:avLst/>
          </a:prstGeom>
          <a:noFill/>
        </p:spPr>
        <p:txBody>
          <a:bodyPr wrap="none" rtlCol="0">
            <a:spAutoFit/>
          </a:bodyPr>
          <a:lstStyle/>
          <a:p>
            <a:r>
              <a:rPr lang="en-US" sz="700" dirty="0" err="1">
                <a:latin typeface="Avenir Book" panose="02000503020000020003" pitchFamily="2" charset="0"/>
                <a:cs typeface="Futura Medium" panose="020B0602020204020303" pitchFamily="34" charset="-79"/>
              </a:rPr>
              <a:t>WarpX</a:t>
            </a:r>
            <a:endParaRPr lang="en-US" sz="700" dirty="0">
              <a:latin typeface="Avenir Book" panose="02000503020000020003" pitchFamily="2" charset="0"/>
              <a:cs typeface="Futura Medium" panose="020B0602020204020303" pitchFamily="34" charset="-79"/>
            </a:endParaRPr>
          </a:p>
        </p:txBody>
      </p:sp>
      <p:cxnSp>
        <p:nvCxnSpPr>
          <p:cNvPr id="20" name="Straight Connector 19">
            <a:extLst>
              <a:ext uri="{FF2B5EF4-FFF2-40B4-BE49-F238E27FC236}">
                <a16:creationId xmlns:a16="http://schemas.microsoft.com/office/drawing/2014/main" id="{9A40A2E0-9C3D-8654-3F14-CAC2518B7293}"/>
              </a:ext>
            </a:extLst>
          </p:cNvPr>
          <p:cNvCxnSpPr/>
          <p:nvPr/>
        </p:nvCxnSpPr>
        <p:spPr>
          <a:xfrm>
            <a:off x="2743200" y="3562350"/>
            <a:ext cx="184150" cy="0"/>
          </a:xfrm>
          <a:prstGeom prst="line">
            <a:avLst/>
          </a:prstGeom>
          <a:ln w="1587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Chart&#10;&#10;Description automatically generated">
            <a:extLst>
              <a:ext uri="{FF2B5EF4-FFF2-40B4-BE49-F238E27FC236}">
                <a16:creationId xmlns:a16="http://schemas.microsoft.com/office/drawing/2014/main" id="{EB3DD36B-CB23-8804-0FE7-96A4072B727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15" b="96743" l="1091" r="98582">
                        <a14:foregroundMark x1="1091" y1="44951" x2="1091" y2="44951"/>
                        <a14:foregroundMark x1="3272" y1="45277" x2="3272" y2="45277"/>
                        <a14:foregroundMark x1="5125" y1="45603" x2="5125" y2="45603"/>
                        <a14:foregroundMark x1="7306" y1="45603" x2="7306" y2="45603"/>
                        <a14:foregroundMark x1="9269" y1="45277" x2="9269" y2="45277"/>
                        <a14:foregroundMark x1="11232" y1="45277" x2="11232" y2="45277"/>
                        <a14:foregroundMark x1="13304" y1="44951" x2="13304" y2="44951"/>
                        <a14:foregroundMark x1="14831" y1="43322" x2="14831" y2="43322"/>
                        <a14:foregroundMark x1="16576" y1="41694" x2="16576" y2="41694"/>
                        <a14:foregroundMark x1="17884" y1="39739" x2="17884" y2="39739"/>
                        <a14:foregroundMark x1="19302" y1="36808" x2="19302" y2="36808"/>
                        <a14:foregroundMark x1="20393" y1="33876" x2="20393" y2="33876"/>
                        <a14:foregroundMark x1="21810" y1="30619" x2="21810" y2="30619"/>
                        <a14:foregroundMark x1="23119" y1="27687" x2="23119" y2="27687"/>
                        <a14:foregroundMark x1="24537" y1="25407" x2="24537" y2="25407"/>
                        <a14:foregroundMark x1="26281" y1="24430" x2="26281" y2="24430"/>
                        <a14:foregroundMark x1="27808" y1="23779" x2="27808" y2="23779"/>
                        <a14:foregroundMark x1="29553" y1="24430" x2="29553" y2="24430"/>
                        <a14:foregroundMark x1="31516" y1="26384" x2="31516" y2="26384"/>
                        <a14:foregroundMark x1="32824" y1="27687" x2="32824" y2="27687"/>
                        <a14:foregroundMark x1="34460" y1="29642" x2="34460" y2="29642"/>
                        <a14:foregroundMark x1="35878" y1="30945" x2="35878" y2="30945"/>
                        <a14:foregroundMark x1="37296" y1="32248" x2="37405" y2="32573"/>
                        <a14:foregroundMark x1="38931" y1="33550" x2="38931" y2="33550"/>
                        <a14:foregroundMark x1="40676" y1="35505" x2="40676" y2="35505"/>
                        <a14:foregroundMark x1="41985" y1="36808" x2="41985" y2="36808"/>
                        <a14:foregroundMark x1="43839" y1="38111" x2="43839" y2="38111"/>
                        <a14:foregroundMark x1="45256" y1="39739" x2="45256" y2="39739"/>
                        <a14:foregroundMark x1="46783" y1="40717" x2="46783" y2="40717"/>
                        <a14:foregroundMark x1="48637" y1="42997" x2="48637" y2="42997"/>
                        <a14:foregroundMark x1="50055" y1="43648" x2="50055" y2="43648"/>
                        <a14:foregroundMark x1="52017" y1="45928" x2="52017" y2="45928"/>
                        <a14:foregroundMark x1="53653" y1="46580" x2="53653" y2="46580"/>
                        <a14:foregroundMark x1="55071" y1="48208" x2="55071" y2="48208"/>
                        <a14:foregroundMark x1="56489" y1="49186" x2="56489" y2="49186"/>
                        <a14:foregroundMark x1="58233" y1="51140" x2="58233" y2="51140"/>
                        <a14:foregroundMark x1="59869" y1="52117" x2="59869" y2="52117"/>
                        <a14:foregroundMark x1="61396" y1="53094" x2="61396" y2="53094"/>
                        <a14:foregroundMark x1="63141" y1="54723" x2="63141" y2="54723"/>
                        <a14:foregroundMark x1="64885" y1="56026" x2="64885" y2="56026"/>
                        <a14:foregroundMark x1="66412" y1="57329" x2="66412" y2="57329"/>
                        <a14:foregroundMark x1="67830" y1="58958" x2="67830" y2="58958"/>
                        <a14:foregroundMark x1="69357" y1="60912" x2="69357" y2="60912"/>
                        <a14:foregroundMark x1="70883" y1="62215" x2="70883" y2="62215"/>
                        <a14:foregroundMark x1="72410" y1="64495" x2="72410" y2="64495"/>
                        <a14:foregroundMark x1="73937" y1="66775" x2="73937" y2="66775"/>
                        <a14:foregroundMark x1="75463" y1="68078" x2="75463" y2="68078"/>
                        <a14:foregroundMark x1="76881" y1="70033" x2="76881" y2="70033"/>
                        <a14:foregroundMark x1="78190" y1="71010" x2="78190" y2="71010"/>
                        <a14:foregroundMark x1="80153" y1="72638" x2="80153" y2="72638"/>
                        <a14:foregroundMark x1="82116" y1="72638" x2="82116" y2="72638"/>
                        <a14:foregroundMark x1="83642" y1="72964" x2="83642" y2="72964"/>
                        <a14:foregroundMark x1="85387" y1="74267" x2="85387" y2="74267"/>
                        <a14:foregroundMark x1="86696" y1="77199" x2="86696" y2="77199"/>
                        <a14:foregroundMark x1="88004" y1="81759" x2="88004" y2="81759"/>
                        <a14:foregroundMark x1="88550" y1="86971" x2="88550" y2="86971"/>
                        <a14:foregroundMark x1="89204" y1="92182" x2="89204" y2="92182"/>
                        <a14:foregroundMark x1="89422" y1="97394" x2="89422" y2="97394"/>
                        <a14:foregroundMark x1="89858" y1="85668" x2="89858" y2="85668"/>
                        <a14:foregroundMark x1="89640" y1="80456" x2="89640" y2="80456"/>
                        <a14:foregroundMark x1="89858" y1="73616" x2="89858" y2="73616"/>
                        <a14:foregroundMark x1="90076" y1="67752" x2="90076" y2="67752"/>
                        <a14:foregroundMark x1="89858" y1="61564" x2="89858" y2="61564"/>
                        <a14:foregroundMark x1="90076" y1="55375" x2="90076" y2="55375"/>
                        <a14:foregroundMark x1="90185" y1="49511" x2="90185" y2="49511"/>
                        <a14:foregroundMark x1="90294" y1="43322" x2="90294" y2="43322"/>
                        <a14:foregroundMark x1="90403" y1="37134" x2="90403" y2="37134"/>
                        <a14:foregroundMark x1="90185" y1="30619" x2="90185" y2="30619"/>
                        <a14:foregroundMark x1="90294" y1="25081" x2="90294" y2="25081"/>
                        <a14:foregroundMark x1="90403" y1="19218" x2="90403" y2="19218"/>
                        <a14:foregroundMark x1="90513" y1="13029" x2="90513" y2="13029"/>
                        <a14:foregroundMark x1="90840" y1="7166" x2="90840" y2="7166"/>
                        <a14:foregroundMark x1="91930" y1="11075" x2="91930" y2="11075"/>
                        <a14:foregroundMark x1="93021" y1="15309" x2="93021" y2="15309"/>
                        <a14:foregroundMark x1="94329" y1="18241" x2="94329" y2="18241"/>
                        <a14:foregroundMark x1="95856" y1="20195" x2="95856" y2="20195"/>
                        <a14:foregroundMark x1="97165" y1="22476" x2="97165" y2="22476"/>
                        <a14:foregroundMark x1="98582" y1="24104" x2="98582" y2="24104"/>
                      </a14:backgroundRemoval>
                    </a14:imgEffect>
                  </a14:imgLayer>
                </a14:imgProps>
              </a:ext>
            </a:extLst>
          </a:blip>
          <a:stretch>
            <a:fillRect/>
          </a:stretch>
        </p:blipFill>
        <p:spPr>
          <a:xfrm>
            <a:off x="2869942" y="3331381"/>
            <a:ext cx="3375284" cy="1262155"/>
          </a:xfrm>
          <a:prstGeom prst="rect">
            <a:avLst/>
          </a:prstGeom>
        </p:spPr>
      </p:pic>
      <p:grpSp>
        <p:nvGrpSpPr>
          <p:cNvPr id="25" name="Group 24">
            <a:extLst>
              <a:ext uri="{FF2B5EF4-FFF2-40B4-BE49-F238E27FC236}">
                <a16:creationId xmlns:a16="http://schemas.microsoft.com/office/drawing/2014/main" id="{2A81E6C3-B061-1F99-CBD7-281FC8DF4462}"/>
              </a:ext>
            </a:extLst>
          </p:cNvPr>
          <p:cNvGrpSpPr/>
          <p:nvPr/>
        </p:nvGrpSpPr>
        <p:grpSpPr>
          <a:xfrm>
            <a:off x="2747319" y="3608558"/>
            <a:ext cx="897573" cy="200055"/>
            <a:chOff x="1135998" y="3682698"/>
            <a:chExt cx="897573" cy="200055"/>
          </a:xfrm>
        </p:grpSpPr>
        <p:sp>
          <p:nvSpPr>
            <p:cNvPr id="22" name="TextBox 21">
              <a:extLst>
                <a:ext uri="{FF2B5EF4-FFF2-40B4-BE49-F238E27FC236}">
                  <a16:creationId xmlns:a16="http://schemas.microsoft.com/office/drawing/2014/main" id="{5E200188-B65C-8F0D-85D5-A396A82CA6F4}"/>
                </a:ext>
              </a:extLst>
            </p:cNvPr>
            <p:cNvSpPr txBox="1"/>
            <p:nvPr/>
          </p:nvSpPr>
          <p:spPr>
            <a:xfrm>
              <a:off x="1289457" y="3682698"/>
              <a:ext cx="744114" cy="200055"/>
            </a:xfrm>
            <a:prstGeom prst="rect">
              <a:avLst/>
            </a:prstGeom>
            <a:noFill/>
          </p:spPr>
          <p:txBody>
            <a:bodyPr wrap="none" rtlCol="0">
              <a:spAutoFit/>
            </a:bodyPr>
            <a:lstStyle/>
            <a:p>
              <a:r>
                <a:rPr lang="en-US" sz="700" dirty="0" err="1">
                  <a:latin typeface="Avenir Book" panose="02000503020000020003" pitchFamily="2" charset="0"/>
                  <a:cs typeface="Futura Medium" panose="020B0602020204020303" pitchFamily="34" charset="-79"/>
                </a:rPr>
                <a:t>WarpX</a:t>
              </a:r>
              <a:r>
                <a:rPr lang="en-US" sz="700" dirty="0">
                  <a:latin typeface="Avenir Book" panose="02000503020000020003" pitchFamily="2" charset="0"/>
                  <a:cs typeface="Futura Medium" panose="020B0602020204020303" pitchFamily="34" charset="-79"/>
                </a:rPr>
                <a:t> (</a:t>
              </a:r>
              <a:r>
                <a:rPr lang="en-US" sz="700" dirty="0">
                  <a:latin typeface="Symbol" pitchFamily="2" charset="2"/>
                  <a:cs typeface="Futura Medium" panose="020B0602020204020303" pitchFamily="34" charset="-79"/>
                </a:rPr>
                <a:t>g</a:t>
              </a:r>
              <a:r>
                <a:rPr lang="en-US" sz="700" dirty="0">
                  <a:latin typeface="Avenir Book" panose="02000503020000020003" pitchFamily="2" charset="0"/>
                  <a:cs typeface="Futura Medium" panose="020B0602020204020303" pitchFamily="34" charset="-79"/>
                </a:rPr>
                <a:t>=10)</a:t>
              </a:r>
            </a:p>
          </p:txBody>
        </p:sp>
        <p:cxnSp>
          <p:nvCxnSpPr>
            <p:cNvPr id="23" name="Straight Connector 22">
              <a:extLst>
                <a:ext uri="{FF2B5EF4-FFF2-40B4-BE49-F238E27FC236}">
                  <a16:creationId xmlns:a16="http://schemas.microsoft.com/office/drawing/2014/main" id="{2D51D7C9-275B-26BF-9E0D-82C3A9437B62}"/>
                </a:ext>
              </a:extLst>
            </p:cNvPr>
            <p:cNvCxnSpPr/>
            <p:nvPr/>
          </p:nvCxnSpPr>
          <p:spPr>
            <a:xfrm>
              <a:off x="1135998" y="3779006"/>
              <a:ext cx="184150" cy="0"/>
            </a:xfrm>
            <a:prstGeom prst="line">
              <a:avLst/>
            </a:prstGeom>
            <a:ln w="15875">
              <a:solidFill>
                <a:srgbClr val="00B050"/>
              </a:solidFill>
              <a:prstDash val="lgDashDot"/>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2D4E3082-9DD1-3C77-C909-098D6BFB8B0E}"/>
              </a:ext>
            </a:extLst>
          </p:cNvPr>
          <p:cNvSpPr/>
          <p:nvPr/>
        </p:nvSpPr>
        <p:spPr>
          <a:xfrm rot="16200000">
            <a:off x="3210863" y="3349796"/>
            <a:ext cx="336642" cy="82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5F8138FB-FCAA-EFD2-F26B-976CB83D4B68}"/>
              </a:ext>
            </a:extLst>
          </p:cNvPr>
          <p:cNvSpPr/>
          <p:nvPr/>
        </p:nvSpPr>
        <p:spPr>
          <a:xfrm>
            <a:off x="2711449" y="3225800"/>
            <a:ext cx="837411" cy="575138"/>
          </a:xfrm>
          <a:prstGeom prst="roundRect">
            <a:avLst>
              <a:gd name="adj" fmla="val 1389"/>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4AFD840-B32A-012F-0DC0-6CF73EE7D821}"/>
              </a:ext>
            </a:extLst>
          </p:cNvPr>
          <p:cNvPicPr>
            <a:picLocks noChangeAspect="1"/>
          </p:cNvPicPr>
          <p:nvPr/>
        </p:nvPicPr>
        <p:blipFill>
          <a:blip r:embed="rId9"/>
          <a:stretch>
            <a:fillRect/>
          </a:stretch>
        </p:blipFill>
        <p:spPr>
          <a:xfrm>
            <a:off x="303367" y="4063489"/>
            <a:ext cx="1505987" cy="628029"/>
          </a:xfrm>
          <a:prstGeom prst="rect">
            <a:avLst/>
          </a:prstGeom>
        </p:spPr>
      </p:pic>
      <p:pic>
        <p:nvPicPr>
          <p:cNvPr id="2" name="Google Shape;263;g242540d7afc_12_0">
            <a:extLst>
              <a:ext uri="{FF2B5EF4-FFF2-40B4-BE49-F238E27FC236}">
                <a16:creationId xmlns:a16="http://schemas.microsoft.com/office/drawing/2014/main" id="{00F502DD-D982-0035-7605-4D297E8F0D23}"/>
              </a:ext>
            </a:extLst>
          </p:cNvPr>
          <p:cNvPicPr preferRelativeResize="0">
            <a:picLocks noChangeAspect="1"/>
          </p:cNvPicPr>
          <p:nvPr/>
        </p:nvPicPr>
        <p:blipFill>
          <a:blip r:embed="rId10">
            <a:alphaModFix/>
          </a:blip>
          <a:stretch>
            <a:fillRect/>
          </a:stretch>
        </p:blipFill>
        <p:spPr>
          <a:xfrm>
            <a:off x="6498760" y="3497907"/>
            <a:ext cx="2385527" cy="1294585"/>
          </a:xfrm>
          <a:prstGeom prst="rect">
            <a:avLst/>
          </a:prstGeom>
          <a:noFill/>
          <a:ln>
            <a:noFill/>
          </a:ln>
        </p:spPr>
      </p:pic>
      <p:sp>
        <p:nvSpPr>
          <p:cNvPr id="3" name="TextBox 2">
            <a:extLst>
              <a:ext uri="{FF2B5EF4-FFF2-40B4-BE49-F238E27FC236}">
                <a16:creationId xmlns:a16="http://schemas.microsoft.com/office/drawing/2014/main" id="{2E41A426-D7E4-C137-5B92-DC05DC7E9F24}"/>
              </a:ext>
            </a:extLst>
          </p:cNvPr>
          <p:cNvSpPr txBox="1"/>
          <p:nvPr/>
        </p:nvSpPr>
        <p:spPr>
          <a:xfrm>
            <a:off x="6655891" y="3143273"/>
            <a:ext cx="2089033" cy="307777"/>
          </a:xfrm>
          <a:prstGeom prst="rect">
            <a:avLst/>
          </a:prstGeom>
          <a:noFill/>
        </p:spPr>
        <p:txBody>
          <a:bodyPr wrap="none" rtlCol="0">
            <a:spAutoFit/>
          </a:bodyPr>
          <a:lstStyle/>
          <a:p>
            <a:r>
              <a:rPr lang="en-US" dirty="0"/>
              <a:t>PWFA FACET Example</a:t>
            </a:r>
          </a:p>
        </p:txBody>
      </p:sp>
    </p:spTree>
    <p:extLst>
      <p:ext uri="{BB962C8B-B14F-4D97-AF65-F5344CB8AC3E}">
        <p14:creationId xmlns:p14="http://schemas.microsoft.com/office/powerpoint/2010/main" val="3483898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0" y="-9878"/>
            <a:ext cx="9144000"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 </a:t>
            </a:r>
            <a:r>
              <a:rPr lang="en-US" b="1" i="1" dirty="0">
                <a:solidFill>
                  <a:srgbClr val="C00000"/>
                </a:solidFill>
              </a:rPr>
              <a:t>P</a:t>
            </a:r>
            <a:r>
              <a:rPr lang="en-US" dirty="0"/>
              <a:t>latform for </a:t>
            </a:r>
            <a:r>
              <a:rPr lang="en-US" b="1" i="1" dirty="0">
                <a:solidFill>
                  <a:srgbClr val="C00000"/>
                </a:solidFill>
              </a:rPr>
              <a:t>O</a:t>
            </a:r>
            <a:r>
              <a:rPr lang="en-US" dirty="0"/>
              <a:t>ptimization of </a:t>
            </a:r>
            <a:r>
              <a:rPr lang="en-US" b="1" i="1" dirty="0">
                <a:solidFill>
                  <a:srgbClr val="C00000"/>
                </a:solidFill>
              </a:rPr>
              <a:t>P</a:t>
            </a:r>
            <a:r>
              <a:rPr lang="en-US" dirty="0"/>
              <a:t>articles </a:t>
            </a:r>
            <a:r>
              <a:rPr lang="en-US" b="1" i="1" dirty="0">
                <a:solidFill>
                  <a:srgbClr val="C00000"/>
                </a:solidFill>
              </a:rPr>
              <a:t>A</a:t>
            </a:r>
            <a:r>
              <a:rPr lang="en-US" dirty="0"/>
              <a:t>ccelerators at </a:t>
            </a:r>
            <a:r>
              <a:rPr lang="en-US" b="1" i="1" dirty="0">
                <a:solidFill>
                  <a:srgbClr val="C00000"/>
                </a:solidFill>
              </a:rPr>
              <a:t>S</a:t>
            </a:r>
            <a:r>
              <a:rPr lang="en-US" dirty="0"/>
              <a:t>cale (POPAS)</a:t>
            </a:r>
          </a:p>
        </p:txBody>
      </p:sp>
      <p:cxnSp>
        <p:nvCxnSpPr>
          <p:cNvPr id="4111" name="Straight Connector 4110">
            <a:extLst>
              <a:ext uri="{FF2B5EF4-FFF2-40B4-BE49-F238E27FC236}">
                <a16:creationId xmlns:a16="http://schemas.microsoft.com/office/drawing/2014/main" id="{4C477193-5378-E3FA-A548-FD2290313D3F}"/>
              </a:ext>
            </a:extLst>
          </p:cNvPr>
          <p:cNvCxnSpPr>
            <a:cxnSpLocks/>
            <a:stCxn id="40" idx="1"/>
            <a:endCxn id="57" idx="0"/>
          </p:cNvCxnSpPr>
          <p:nvPr/>
        </p:nvCxnSpPr>
        <p:spPr>
          <a:xfrm>
            <a:off x="4007701" y="2425911"/>
            <a:ext cx="1842" cy="21360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oogle Shape;430;p46">
            <a:extLst>
              <a:ext uri="{FF2B5EF4-FFF2-40B4-BE49-F238E27FC236}">
                <a16:creationId xmlns:a16="http://schemas.microsoft.com/office/drawing/2014/main" id="{C2DC7FC1-282B-26F4-38CA-0F37303AAD08}"/>
              </a:ext>
            </a:extLst>
          </p:cNvPr>
          <p:cNvPicPr preferRelativeResize="0">
            <a:picLocks noChangeAspect="1"/>
          </p:cNvPicPr>
          <p:nvPr/>
        </p:nvPicPr>
        <p:blipFill rotWithShape="1">
          <a:blip r:embed="rId3">
            <a:alphaModFix/>
          </a:blip>
          <a:srcRect t="13091"/>
          <a:stretch/>
        </p:blipFill>
        <p:spPr>
          <a:xfrm>
            <a:off x="862443" y="1826951"/>
            <a:ext cx="7642811" cy="2407344"/>
          </a:xfrm>
          <a:prstGeom prst="rect">
            <a:avLst/>
          </a:prstGeom>
          <a:noFill/>
          <a:ln>
            <a:noFill/>
          </a:ln>
        </p:spPr>
      </p:pic>
      <p:sp>
        <p:nvSpPr>
          <p:cNvPr id="12" name="Rectangle 11">
            <a:extLst>
              <a:ext uri="{FF2B5EF4-FFF2-40B4-BE49-F238E27FC236}">
                <a16:creationId xmlns:a16="http://schemas.microsoft.com/office/drawing/2014/main" id="{22DCAC93-B83F-5E48-4CDE-B97220AEC1E9}"/>
              </a:ext>
            </a:extLst>
          </p:cNvPr>
          <p:cNvSpPr/>
          <p:nvPr/>
        </p:nvSpPr>
        <p:spPr>
          <a:xfrm>
            <a:off x="2784764" y="947043"/>
            <a:ext cx="3797877" cy="328725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A654C8-535F-5ACE-8B05-559DC3CACA43}"/>
              </a:ext>
            </a:extLst>
          </p:cNvPr>
          <p:cNvSpPr/>
          <p:nvPr/>
        </p:nvSpPr>
        <p:spPr>
          <a:xfrm>
            <a:off x="4057797" y="774086"/>
            <a:ext cx="1241714" cy="345916"/>
          </a:xfrm>
          <a:prstGeom prst="rect">
            <a:avLst/>
          </a:prstGeom>
          <a:solidFill>
            <a:srgbClr val="16304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POPAS</a:t>
            </a:r>
          </a:p>
        </p:txBody>
      </p:sp>
      <p:grpSp>
        <p:nvGrpSpPr>
          <p:cNvPr id="29" name="Group 28">
            <a:extLst>
              <a:ext uri="{FF2B5EF4-FFF2-40B4-BE49-F238E27FC236}">
                <a16:creationId xmlns:a16="http://schemas.microsoft.com/office/drawing/2014/main" id="{69213122-6835-B520-77AB-4D5FCF69F7CC}"/>
              </a:ext>
            </a:extLst>
          </p:cNvPr>
          <p:cNvGrpSpPr/>
          <p:nvPr/>
        </p:nvGrpSpPr>
        <p:grpSpPr>
          <a:xfrm>
            <a:off x="3493906" y="1257961"/>
            <a:ext cx="2156188" cy="482512"/>
            <a:chOff x="3174166" y="3407296"/>
            <a:chExt cx="2156188" cy="482512"/>
          </a:xfrm>
        </p:grpSpPr>
        <p:pic>
          <p:nvPicPr>
            <p:cNvPr id="34" name="Picture 33" descr="A blue and red text&#10;&#10;Description automatically generated">
              <a:extLst>
                <a:ext uri="{FF2B5EF4-FFF2-40B4-BE49-F238E27FC236}">
                  <a16:creationId xmlns:a16="http://schemas.microsoft.com/office/drawing/2014/main" id="{A5EEF028-01E0-F010-5A11-574CA707F905}"/>
                </a:ext>
              </a:extLst>
            </p:cNvPr>
            <p:cNvPicPr>
              <a:picLocks noChangeAspect="1"/>
            </p:cNvPicPr>
            <p:nvPr/>
          </p:nvPicPr>
          <p:blipFill>
            <a:blip r:embed="rId4"/>
            <a:stretch>
              <a:fillRect/>
            </a:stretch>
          </p:blipFill>
          <p:spPr>
            <a:xfrm>
              <a:off x="4618576" y="3413853"/>
              <a:ext cx="711778" cy="449274"/>
            </a:xfrm>
            <a:prstGeom prst="rect">
              <a:avLst/>
            </a:prstGeom>
          </p:spPr>
        </p:pic>
        <p:grpSp>
          <p:nvGrpSpPr>
            <p:cNvPr id="36" name="Group 35">
              <a:extLst>
                <a:ext uri="{FF2B5EF4-FFF2-40B4-BE49-F238E27FC236}">
                  <a16:creationId xmlns:a16="http://schemas.microsoft.com/office/drawing/2014/main" id="{2468D2D3-208B-C5C2-5791-F01A76CB4D3C}"/>
                </a:ext>
              </a:extLst>
            </p:cNvPr>
            <p:cNvGrpSpPr/>
            <p:nvPr/>
          </p:nvGrpSpPr>
          <p:grpSpPr>
            <a:xfrm>
              <a:off x="3174166" y="3407296"/>
              <a:ext cx="1387186" cy="482512"/>
              <a:chOff x="3174166" y="3407296"/>
              <a:chExt cx="1387186" cy="482512"/>
            </a:xfrm>
          </p:grpSpPr>
          <p:pic>
            <p:nvPicPr>
              <p:cNvPr id="39" name="Picture 38" descr="A black and white logo&#10;&#10;Description automatically generated">
                <a:extLst>
                  <a:ext uri="{FF2B5EF4-FFF2-40B4-BE49-F238E27FC236}">
                    <a16:creationId xmlns:a16="http://schemas.microsoft.com/office/drawing/2014/main" id="{F03ABE30-FDF5-55C9-C634-C6BA1910EE7D}"/>
                  </a:ext>
                </a:extLst>
              </p:cNvPr>
              <p:cNvPicPr>
                <a:picLocks noChangeAspect="1"/>
              </p:cNvPicPr>
              <p:nvPr/>
            </p:nvPicPr>
            <p:blipFill>
              <a:blip r:embed="rId5"/>
              <a:stretch>
                <a:fillRect/>
              </a:stretch>
            </p:blipFill>
            <p:spPr>
              <a:xfrm>
                <a:off x="3491089" y="3407296"/>
                <a:ext cx="1049482" cy="262371"/>
              </a:xfrm>
              <a:prstGeom prst="rect">
                <a:avLst/>
              </a:prstGeom>
            </p:spPr>
          </p:pic>
          <p:pic>
            <p:nvPicPr>
              <p:cNvPr id="53" name="Picture 2" descr="libEnsemble">
                <a:extLst>
                  <a:ext uri="{FF2B5EF4-FFF2-40B4-BE49-F238E27FC236}">
                    <a16:creationId xmlns:a16="http://schemas.microsoft.com/office/drawing/2014/main" id="{40AF9C20-A94C-9F1A-D5B0-6801EDF6C4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166" y="3581544"/>
                <a:ext cx="1387186" cy="30826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97054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AE897-07B0-07B3-46FD-5D02CA2959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grpSp>
        <p:nvGrpSpPr>
          <p:cNvPr id="8" name="Google Shape;2736;p148">
            <a:extLst>
              <a:ext uri="{FF2B5EF4-FFF2-40B4-BE49-F238E27FC236}">
                <a16:creationId xmlns:a16="http://schemas.microsoft.com/office/drawing/2014/main" id="{59E2D307-D4D9-0ADE-4241-8F84D7F587FD}"/>
              </a:ext>
            </a:extLst>
          </p:cNvPr>
          <p:cNvGrpSpPr/>
          <p:nvPr/>
        </p:nvGrpSpPr>
        <p:grpSpPr>
          <a:xfrm>
            <a:off x="221826" y="620439"/>
            <a:ext cx="8245864" cy="40820"/>
            <a:chOff x="195943" y="1001487"/>
            <a:chExt cx="10994485" cy="54427"/>
          </a:xfrm>
        </p:grpSpPr>
        <p:cxnSp>
          <p:nvCxnSpPr>
            <p:cNvPr id="9" name="Google Shape;2737;p148">
              <a:extLst>
                <a:ext uri="{FF2B5EF4-FFF2-40B4-BE49-F238E27FC236}">
                  <a16:creationId xmlns:a16="http://schemas.microsoft.com/office/drawing/2014/main" id="{E35DEB0D-CC80-2C3C-9B49-05630C3D96EE}"/>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 name="Google Shape;2738;p148">
              <a:extLst>
                <a:ext uri="{FF2B5EF4-FFF2-40B4-BE49-F238E27FC236}">
                  <a16:creationId xmlns:a16="http://schemas.microsoft.com/office/drawing/2014/main" id="{4E11CC8F-C5E5-B0A9-EFD4-A46C58938F8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1" name="Google Shape;61;p9">
            <a:extLst>
              <a:ext uri="{FF2B5EF4-FFF2-40B4-BE49-F238E27FC236}">
                <a16:creationId xmlns:a16="http://schemas.microsoft.com/office/drawing/2014/main" id="{0E43046C-E8FE-C9D2-BDFA-CCCA459BB761}"/>
              </a:ext>
            </a:extLst>
          </p:cNvPr>
          <p:cNvSpPr txBox="1">
            <a:spLocks noGrp="1"/>
          </p:cNvSpPr>
          <p:nvPr>
            <p:ph type="title"/>
          </p:nvPr>
        </p:nvSpPr>
        <p:spPr>
          <a:xfrm>
            <a:off x="0" y="-9878"/>
            <a:ext cx="9144000"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End goal: integrated ecosystem w/ on-the-fly tuning for collider design</a:t>
            </a:r>
          </a:p>
        </p:txBody>
      </p:sp>
      <p:sp>
        <p:nvSpPr>
          <p:cNvPr id="2" name="Rectangle 1">
            <a:extLst>
              <a:ext uri="{FF2B5EF4-FFF2-40B4-BE49-F238E27FC236}">
                <a16:creationId xmlns:a16="http://schemas.microsoft.com/office/drawing/2014/main" id="{89795ACF-1BB3-EC77-E54C-AE3E0CAA7D79}"/>
              </a:ext>
            </a:extLst>
          </p:cNvPr>
          <p:cNvSpPr/>
          <p:nvPr/>
        </p:nvSpPr>
        <p:spPr>
          <a:xfrm>
            <a:off x="625511" y="1463021"/>
            <a:ext cx="1086496" cy="2392858"/>
          </a:xfrm>
          <a:prstGeom prst="rect">
            <a:avLst/>
          </a:prstGeom>
          <a:solidFill>
            <a:srgbClr val="16304F"/>
          </a:solidFill>
          <a:ln>
            <a:noFill/>
          </a:ln>
          <a:effectLst>
            <a:outerShdw blurRad="50800" dist="38100" dir="2700000" algn="tl"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8C0BF2D2-3623-4E0B-7103-0BB028F5435E}"/>
              </a:ext>
            </a:extLst>
          </p:cNvPr>
          <p:cNvSpPr/>
          <p:nvPr/>
        </p:nvSpPr>
        <p:spPr>
          <a:xfrm>
            <a:off x="7594007" y="1463020"/>
            <a:ext cx="1086496" cy="2392859"/>
          </a:xfrm>
          <a:prstGeom prst="rect">
            <a:avLst/>
          </a:prstGeom>
          <a:solidFill>
            <a:srgbClr val="16304F"/>
          </a:solidFill>
          <a:ln>
            <a:noFill/>
          </a:ln>
          <a:effectLst>
            <a:outerShdw blurRad="50800" dist="38100" dir="2700000" algn="tl"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a:extLst>
              <a:ext uri="{FF2B5EF4-FFF2-40B4-BE49-F238E27FC236}">
                <a16:creationId xmlns:a16="http://schemas.microsoft.com/office/drawing/2014/main" id="{AE3C457B-3533-FB24-7D7E-64324F16722D}"/>
              </a:ext>
            </a:extLst>
          </p:cNvPr>
          <p:cNvSpPr/>
          <p:nvPr/>
        </p:nvSpPr>
        <p:spPr bwMode="auto">
          <a:xfrm>
            <a:off x="1718439" y="1463021"/>
            <a:ext cx="1301140" cy="642404"/>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defTabSz="342900" eaLnBrk="0" fontAlgn="base" hangingPunct="0">
              <a:spcBef>
                <a:spcPct val="0"/>
              </a:spcBef>
              <a:spcAft>
                <a:spcPct val="0"/>
              </a:spcAft>
              <a:buSzPct val="100000"/>
            </a:pPr>
            <a:endParaRPr lang="en-US" sz="1350" kern="1200" dirty="0">
              <a:solidFill>
                <a:prstClr val="black"/>
              </a:solidFill>
              <a:latin typeface="Arial"/>
              <a:ea typeface="ＭＳ Ｐゴシック" charset="-128"/>
              <a:cs typeface="ＭＳ Ｐゴシック" charset="-128"/>
            </a:endParaRPr>
          </a:p>
        </p:txBody>
      </p:sp>
      <p:sp>
        <p:nvSpPr>
          <p:cNvPr id="6" name="Rectangle 5">
            <a:extLst>
              <a:ext uri="{FF2B5EF4-FFF2-40B4-BE49-F238E27FC236}">
                <a16:creationId xmlns:a16="http://schemas.microsoft.com/office/drawing/2014/main" id="{529EDAAE-CF9F-FE7F-4D8A-6B0FDAE8EAFD}"/>
              </a:ext>
            </a:extLst>
          </p:cNvPr>
          <p:cNvSpPr/>
          <p:nvPr/>
        </p:nvSpPr>
        <p:spPr bwMode="auto">
          <a:xfrm>
            <a:off x="1718439" y="2670962"/>
            <a:ext cx="1301140" cy="562030"/>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defTabSz="342900" eaLnBrk="0" fontAlgn="base" hangingPunct="0">
              <a:spcBef>
                <a:spcPct val="0"/>
              </a:spcBef>
              <a:spcAft>
                <a:spcPct val="0"/>
              </a:spcAft>
              <a:buSzPct val="100000"/>
            </a:pPr>
            <a:endParaRPr lang="en-US" sz="1350" kern="1200" dirty="0">
              <a:solidFill>
                <a:prstClr val="black"/>
              </a:solidFill>
              <a:latin typeface="Arial"/>
              <a:ea typeface="ＭＳ Ｐゴシック" charset="-128"/>
              <a:cs typeface="ＭＳ Ｐゴシック" charset="-128"/>
            </a:endParaRPr>
          </a:p>
        </p:txBody>
      </p:sp>
      <p:sp>
        <p:nvSpPr>
          <p:cNvPr id="13" name="Rectangle 12">
            <a:extLst>
              <a:ext uri="{FF2B5EF4-FFF2-40B4-BE49-F238E27FC236}">
                <a16:creationId xmlns:a16="http://schemas.microsoft.com/office/drawing/2014/main" id="{9A540B42-54C1-0070-4F71-342B7943B827}"/>
              </a:ext>
            </a:extLst>
          </p:cNvPr>
          <p:cNvSpPr/>
          <p:nvPr/>
        </p:nvSpPr>
        <p:spPr bwMode="auto">
          <a:xfrm>
            <a:off x="6292867" y="2670962"/>
            <a:ext cx="1301140" cy="562030"/>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defTabSz="342900" eaLnBrk="0" fontAlgn="base" hangingPunct="0">
              <a:spcBef>
                <a:spcPct val="0"/>
              </a:spcBef>
              <a:spcAft>
                <a:spcPct val="0"/>
              </a:spcAft>
              <a:buSzPct val="100000"/>
            </a:pPr>
            <a:endParaRPr lang="en-US" sz="1350" kern="1200" dirty="0">
              <a:solidFill>
                <a:prstClr val="black"/>
              </a:solidFill>
              <a:latin typeface="Arial"/>
              <a:ea typeface="ＭＳ Ｐゴシック" charset="-128"/>
              <a:cs typeface="ＭＳ Ｐゴシック" charset="-128"/>
            </a:endParaRPr>
          </a:p>
        </p:txBody>
      </p:sp>
      <p:sp>
        <p:nvSpPr>
          <p:cNvPr id="14" name="Rectangle 13">
            <a:extLst>
              <a:ext uri="{FF2B5EF4-FFF2-40B4-BE49-F238E27FC236}">
                <a16:creationId xmlns:a16="http://schemas.microsoft.com/office/drawing/2014/main" id="{AAADD75D-F6AC-2681-7A6F-745524F0DFF8}"/>
              </a:ext>
            </a:extLst>
          </p:cNvPr>
          <p:cNvSpPr/>
          <p:nvPr/>
        </p:nvSpPr>
        <p:spPr bwMode="auto">
          <a:xfrm>
            <a:off x="1718439" y="3232992"/>
            <a:ext cx="1301140" cy="626690"/>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defTabSz="342900" eaLnBrk="0" fontAlgn="base" hangingPunct="0">
              <a:spcBef>
                <a:spcPct val="0"/>
              </a:spcBef>
              <a:spcAft>
                <a:spcPct val="0"/>
              </a:spcAft>
              <a:buSzPct val="100000"/>
            </a:pPr>
            <a:endParaRPr lang="en-US" sz="1350" kern="1200" dirty="0">
              <a:solidFill>
                <a:prstClr val="black"/>
              </a:solidFill>
              <a:latin typeface="Arial"/>
              <a:ea typeface="ＭＳ Ｐゴシック" charset="-128"/>
              <a:cs typeface="ＭＳ Ｐゴシック" charset="-128"/>
            </a:endParaRPr>
          </a:p>
        </p:txBody>
      </p:sp>
      <p:sp>
        <p:nvSpPr>
          <p:cNvPr id="15" name="Rectangle 14">
            <a:extLst>
              <a:ext uri="{FF2B5EF4-FFF2-40B4-BE49-F238E27FC236}">
                <a16:creationId xmlns:a16="http://schemas.microsoft.com/office/drawing/2014/main" id="{F37F9CDB-5242-C9F6-4111-2AE6A7F2AE46}"/>
              </a:ext>
            </a:extLst>
          </p:cNvPr>
          <p:cNvSpPr/>
          <p:nvPr/>
        </p:nvSpPr>
        <p:spPr bwMode="auto">
          <a:xfrm>
            <a:off x="1718439" y="2105426"/>
            <a:ext cx="1301140" cy="562030"/>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defTabSz="342900" eaLnBrk="0" fontAlgn="base" hangingPunct="0">
              <a:spcBef>
                <a:spcPct val="0"/>
              </a:spcBef>
              <a:spcAft>
                <a:spcPct val="0"/>
              </a:spcAft>
              <a:buSzPct val="100000"/>
            </a:pPr>
            <a:endParaRPr lang="en-US" sz="1350" kern="1200" dirty="0">
              <a:solidFill>
                <a:prstClr val="black"/>
              </a:solidFill>
              <a:latin typeface="Arial"/>
              <a:ea typeface="ＭＳ Ｐゴシック" charset="-128"/>
              <a:cs typeface="ＭＳ Ｐゴシック" charset="-128"/>
            </a:endParaRPr>
          </a:p>
        </p:txBody>
      </p:sp>
      <p:sp>
        <p:nvSpPr>
          <p:cNvPr id="16" name="Rectangle 15">
            <a:extLst>
              <a:ext uri="{FF2B5EF4-FFF2-40B4-BE49-F238E27FC236}">
                <a16:creationId xmlns:a16="http://schemas.microsoft.com/office/drawing/2014/main" id="{62F4ECF3-3532-1F42-2C2C-2ADF541DF73E}"/>
              </a:ext>
            </a:extLst>
          </p:cNvPr>
          <p:cNvSpPr/>
          <p:nvPr/>
        </p:nvSpPr>
        <p:spPr bwMode="auto">
          <a:xfrm>
            <a:off x="6292867" y="3232992"/>
            <a:ext cx="1301140" cy="626690"/>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defTabSz="342900" eaLnBrk="0" fontAlgn="base" hangingPunct="0">
              <a:spcBef>
                <a:spcPct val="0"/>
              </a:spcBef>
              <a:spcAft>
                <a:spcPct val="0"/>
              </a:spcAft>
              <a:buSzPct val="100000"/>
            </a:pPr>
            <a:endParaRPr lang="en-US" sz="1350" kern="1200" dirty="0">
              <a:solidFill>
                <a:prstClr val="black"/>
              </a:solidFill>
              <a:latin typeface="Arial"/>
              <a:ea typeface="ＭＳ Ｐゴシック" charset="-128"/>
              <a:cs typeface="ＭＳ Ｐゴシック" charset="-128"/>
            </a:endParaRPr>
          </a:p>
        </p:txBody>
      </p:sp>
      <p:sp>
        <p:nvSpPr>
          <p:cNvPr id="17" name="Rectangle 16">
            <a:extLst>
              <a:ext uri="{FF2B5EF4-FFF2-40B4-BE49-F238E27FC236}">
                <a16:creationId xmlns:a16="http://schemas.microsoft.com/office/drawing/2014/main" id="{4C0054C9-88D3-7790-0A96-C89ED3D6D14C}"/>
              </a:ext>
            </a:extLst>
          </p:cNvPr>
          <p:cNvSpPr/>
          <p:nvPr/>
        </p:nvSpPr>
        <p:spPr bwMode="auto">
          <a:xfrm>
            <a:off x="6292867" y="2105425"/>
            <a:ext cx="1301140" cy="562030"/>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defTabSz="342900" eaLnBrk="0" fontAlgn="base" hangingPunct="0">
              <a:spcBef>
                <a:spcPct val="0"/>
              </a:spcBef>
              <a:spcAft>
                <a:spcPct val="0"/>
              </a:spcAft>
              <a:buSzPct val="100000"/>
            </a:pPr>
            <a:endParaRPr lang="en-US" sz="1350" kern="1200" dirty="0">
              <a:solidFill>
                <a:prstClr val="black"/>
              </a:solidFill>
              <a:latin typeface="Arial"/>
              <a:ea typeface="ＭＳ Ｐゴシック" charset="-128"/>
              <a:cs typeface="ＭＳ Ｐゴシック" charset="-128"/>
            </a:endParaRPr>
          </a:p>
        </p:txBody>
      </p:sp>
      <p:sp>
        <p:nvSpPr>
          <p:cNvPr id="18" name="Rectangle 17">
            <a:extLst>
              <a:ext uri="{FF2B5EF4-FFF2-40B4-BE49-F238E27FC236}">
                <a16:creationId xmlns:a16="http://schemas.microsoft.com/office/drawing/2014/main" id="{E76E225B-2532-1DBA-5C12-FB6E8DD6E27F}"/>
              </a:ext>
            </a:extLst>
          </p:cNvPr>
          <p:cNvSpPr/>
          <p:nvPr/>
        </p:nvSpPr>
        <p:spPr bwMode="auto">
          <a:xfrm>
            <a:off x="6292867" y="1463021"/>
            <a:ext cx="1301140" cy="642405"/>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defTabSz="342900" eaLnBrk="0" fontAlgn="base" hangingPunct="0">
              <a:spcBef>
                <a:spcPct val="0"/>
              </a:spcBef>
              <a:spcAft>
                <a:spcPct val="0"/>
              </a:spcAft>
              <a:buSzPct val="100000"/>
            </a:pPr>
            <a:endParaRPr lang="en-US" sz="1350" kern="1200" dirty="0">
              <a:solidFill>
                <a:prstClr val="black"/>
              </a:solidFill>
              <a:latin typeface="Arial"/>
              <a:ea typeface="ＭＳ Ｐゴシック" charset="-128"/>
              <a:cs typeface="ＭＳ Ｐゴシック" charset="-128"/>
            </a:endParaRPr>
          </a:p>
        </p:txBody>
      </p:sp>
      <p:sp>
        <p:nvSpPr>
          <p:cNvPr id="19" name="Text Placeholder 1">
            <a:extLst>
              <a:ext uri="{FF2B5EF4-FFF2-40B4-BE49-F238E27FC236}">
                <a16:creationId xmlns:a16="http://schemas.microsoft.com/office/drawing/2014/main" id="{F4C66125-4649-2AB3-3789-078FC97DB79E}"/>
              </a:ext>
            </a:extLst>
          </p:cNvPr>
          <p:cNvSpPr txBox="1">
            <a:spLocks/>
          </p:cNvSpPr>
          <p:nvPr/>
        </p:nvSpPr>
        <p:spPr>
          <a:xfrm>
            <a:off x="1884729" y="2816254"/>
            <a:ext cx="975944" cy="263326"/>
          </a:xfrm>
          <a:prstGeom prst="rect">
            <a:avLst/>
          </a:prstGeom>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ClrTx/>
              <a:buNone/>
            </a:pPr>
            <a:r>
              <a:rPr lang="en-US" sz="1350" dirty="0">
                <a:solidFill>
                  <a:srgbClr val="E1CB53"/>
                </a:solidFill>
                <a:latin typeface="Arial"/>
              </a:rPr>
              <a:t>1D-1V</a:t>
            </a:r>
          </a:p>
        </p:txBody>
      </p:sp>
      <p:sp>
        <p:nvSpPr>
          <p:cNvPr id="20" name="Text Placeholder 1">
            <a:extLst>
              <a:ext uri="{FF2B5EF4-FFF2-40B4-BE49-F238E27FC236}">
                <a16:creationId xmlns:a16="http://schemas.microsoft.com/office/drawing/2014/main" id="{9543013A-D79D-261B-CD1A-F2068CCA8B35}"/>
              </a:ext>
            </a:extLst>
          </p:cNvPr>
          <p:cNvSpPr txBox="1">
            <a:spLocks/>
          </p:cNvSpPr>
          <p:nvPr/>
        </p:nvSpPr>
        <p:spPr>
          <a:xfrm>
            <a:off x="6623440" y="2816254"/>
            <a:ext cx="652567" cy="263326"/>
          </a:xfrm>
          <a:prstGeom prst="rect">
            <a:avLst/>
          </a:prstGeom>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ClrTx/>
              <a:buNone/>
            </a:pPr>
            <a:r>
              <a:rPr lang="en-US" sz="1350" dirty="0">
                <a:solidFill>
                  <a:srgbClr val="E1CB53"/>
                </a:solidFill>
                <a:latin typeface="Arial"/>
              </a:rPr>
              <a:t>3D-3V</a:t>
            </a:r>
          </a:p>
        </p:txBody>
      </p:sp>
      <p:sp>
        <p:nvSpPr>
          <p:cNvPr id="21" name="Text Placeholder 1">
            <a:extLst>
              <a:ext uri="{FF2B5EF4-FFF2-40B4-BE49-F238E27FC236}">
                <a16:creationId xmlns:a16="http://schemas.microsoft.com/office/drawing/2014/main" id="{83C4D6D8-49B9-E2A1-43B1-52C25A44BCC8}"/>
              </a:ext>
            </a:extLst>
          </p:cNvPr>
          <p:cNvSpPr txBox="1">
            <a:spLocks/>
          </p:cNvSpPr>
          <p:nvPr/>
        </p:nvSpPr>
        <p:spPr>
          <a:xfrm>
            <a:off x="1835521" y="3406674"/>
            <a:ext cx="1074360" cy="263326"/>
          </a:xfrm>
          <a:prstGeom prst="rect">
            <a:avLst/>
          </a:prstGeom>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ClrTx/>
              <a:buNone/>
            </a:pPr>
            <a:r>
              <a:rPr lang="en-US" sz="1350" dirty="0">
                <a:solidFill>
                  <a:srgbClr val="E1CB53"/>
                </a:solidFill>
                <a:latin typeface="Arial"/>
              </a:rPr>
              <a:t>Low resolution</a:t>
            </a:r>
          </a:p>
        </p:txBody>
      </p:sp>
      <p:sp>
        <p:nvSpPr>
          <p:cNvPr id="22" name="Text Placeholder 1">
            <a:extLst>
              <a:ext uri="{FF2B5EF4-FFF2-40B4-BE49-F238E27FC236}">
                <a16:creationId xmlns:a16="http://schemas.microsoft.com/office/drawing/2014/main" id="{BFD2BB29-EA6E-2092-B491-8FF5485DB1D2}"/>
              </a:ext>
            </a:extLst>
          </p:cNvPr>
          <p:cNvSpPr txBox="1">
            <a:spLocks/>
          </p:cNvSpPr>
          <p:nvPr/>
        </p:nvSpPr>
        <p:spPr>
          <a:xfrm>
            <a:off x="6443467" y="3406674"/>
            <a:ext cx="1012942" cy="263326"/>
          </a:xfrm>
          <a:prstGeom prst="rect">
            <a:avLst/>
          </a:prstGeom>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ClrTx/>
              <a:buNone/>
            </a:pPr>
            <a:r>
              <a:rPr lang="en-US" sz="1350" dirty="0">
                <a:solidFill>
                  <a:srgbClr val="E1CB53"/>
                </a:solidFill>
                <a:latin typeface="Arial"/>
              </a:rPr>
              <a:t>High resolution</a:t>
            </a:r>
          </a:p>
        </p:txBody>
      </p:sp>
      <p:pic>
        <p:nvPicPr>
          <p:cNvPr id="23" name="Picture 2" descr="Intricate Metal Dial Slider Interface PSD - WeLoveSoLo">
            <a:extLst>
              <a:ext uri="{FF2B5EF4-FFF2-40B4-BE49-F238E27FC236}">
                <a16:creationId xmlns:a16="http://schemas.microsoft.com/office/drawing/2014/main" id="{50CC6941-7792-6BC6-426B-B36F76B3D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965" y="1463021"/>
            <a:ext cx="3268743" cy="1846840"/>
          </a:xfrm>
          <a:prstGeom prst="rect">
            <a:avLst/>
          </a:prstGeom>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pic>
      <p:pic>
        <p:nvPicPr>
          <p:cNvPr id="24" name="Picture 2" descr="Intricate Metal Dial Slider Interface PSD - WeLoveSoLo">
            <a:extLst>
              <a:ext uri="{FF2B5EF4-FFF2-40B4-BE49-F238E27FC236}">
                <a16:creationId xmlns:a16="http://schemas.microsoft.com/office/drawing/2014/main" id="{C7E0CA67-D21A-7E61-8F14-EABA7EC5A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960"/>
          <a:stretch/>
        </p:blipFill>
        <p:spPr bwMode="auto">
          <a:xfrm>
            <a:off x="3023965" y="2695434"/>
            <a:ext cx="3268743" cy="1164248"/>
          </a:xfrm>
          <a:prstGeom prst="rect">
            <a:avLst/>
          </a:prstGeom>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pic>
      <p:sp>
        <p:nvSpPr>
          <p:cNvPr id="26" name="Text Placeholder 1">
            <a:extLst>
              <a:ext uri="{FF2B5EF4-FFF2-40B4-BE49-F238E27FC236}">
                <a16:creationId xmlns:a16="http://schemas.microsoft.com/office/drawing/2014/main" id="{B04EF2D0-514D-15FE-D24F-D5B6ECDB3DE4}"/>
              </a:ext>
            </a:extLst>
          </p:cNvPr>
          <p:cNvSpPr txBox="1">
            <a:spLocks/>
          </p:cNvSpPr>
          <p:nvPr/>
        </p:nvSpPr>
        <p:spPr>
          <a:xfrm>
            <a:off x="1732932" y="2237865"/>
            <a:ext cx="1279539" cy="263326"/>
          </a:xfrm>
          <a:prstGeom prst="rect">
            <a:avLst/>
          </a:prstGeom>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ClrTx/>
              <a:buNone/>
            </a:pPr>
            <a:r>
              <a:rPr lang="en-US" sz="1350" dirty="0">
                <a:solidFill>
                  <a:srgbClr val="E1CB53"/>
                </a:solidFill>
                <a:latin typeface="Arial"/>
              </a:rPr>
              <a:t>Reduced models</a:t>
            </a:r>
          </a:p>
        </p:txBody>
      </p:sp>
      <p:sp>
        <p:nvSpPr>
          <p:cNvPr id="27" name="Text Placeholder 1">
            <a:extLst>
              <a:ext uri="{FF2B5EF4-FFF2-40B4-BE49-F238E27FC236}">
                <a16:creationId xmlns:a16="http://schemas.microsoft.com/office/drawing/2014/main" id="{FD22259C-C47E-5DAE-9ED6-A2E3ED2A4144}"/>
              </a:ext>
            </a:extLst>
          </p:cNvPr>
          <p:cNvSpPr txBox="1">
            <a:spLocks/>
          </p:cNvSpPr>
          <p:nvPr/>
        </p:nvSpPr>
        <p:spPr>
          <a:xfrm>
            <a:off x="6420535" y="2237865"/>
            <a:ext cx="1060409" cy="263326"/>
          </a:xfrm>
          <a:prstGeom prst="rect">
            <a:avLst/>
          </a:prstGeom>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ClrTx/>
              <a:buNone/>
            </a:pPr>
            <a:r>
              <a:rPr lang="en-US" sz="1350" dirty="0">
                <a:solidFill>
                  <a:srgbClr val="E1CB53"/>
                </a:solidFill>
                <a:latin typeface="Arial"/>
              </a:rPr>
              <a:t>First principles</a:t>
            </a:r>
          </a:p>
        </p:txBody>
      </p:sp>
      <p:sp>
        <p:nvSpPr>
          <p:cNvPr id="28" name="TextBox 27">
            <a:extLst>
              <a:ext uri="{FF2B5EF4-FFF2-40B4-BE49-F238E27FC236}">
                <a16:creationId xmlns:a16="http://schemas.microsoft.com/office/drawing/2014/main" id="{B3F27D51-1797-5C95-8B63-2A57E92DEAB0}"/>
              </a:ext>
            </a:extLst>
          </p:cNvPr>
          <p:cNvSpPr txBox="1"/>
          <p:nvPr/>
        </p:nvSpPr>
        <p:spPr>
          <a:xfrm>
            <a:off x="1608176" y="1103659"/>
            <a:ext cx="1189040" cy="369332"/>
          </a:xfrm>
          <a:prstGeom prst="rect">
            <a:avLst/>
          </a:prstGeom>
          <a:noFill/>
        </p:spPr>
        <p:txBody>
          <a:bodyPr wrap="square" rtlCol="0">
            <a:spAutoFit/>
          </a:bodyPr>
          <a:lstStyle/>
          <a:p>
            <a:pPr algn="r" defTabSz="342900" fontAlgn="base">
              <a:spcBef>
                <a:spcPts val="450"/>
              </a:spcBef>
              <a:spcAft>
                <a:spcPct val="0"/>
              </a:spcAft>
              <a:buSzPct val="100000"/>
            </a:pPr>
            <a:r>
              <a:rPr lang="en-US" sz="1800" kern="1200" dirty="0">
                <a:solidFill>
                  <a:srgbClr val="053352"/>
                </a:solidFill>
                <a:ea typeface="+mn-ea"/>
                <a:cs typeface="+mn-cs"/>
              </a:rPr>
              <a:t>Speed</a:t>
            </a:r>
          </a:p>
        </p:txBody>
      </p:sp>
      <p:sp>
        <p:nvSpPr>
          <p:cNvPr id="30" name="TextBox 29">
            <a:extLst>
              <a:ext uri="{FF2B5EF4-FFF2-40B4-BE49-F238E27FC236}">
                <a16:creationId xmlns:a16="http://schemas.microsoft.com/office/drawing/2014/main" id="{3CC4674A-2F86-6EA8-D1AE-8161A9BC643E}"/>
              </a:ext>
            </a:extLst>
          </p:cNvPr>
          <p:cNvSpPr txBox="1"/>
          <p:nvPr/>
        </p:nvSpPr>
        <p:spPr>
          <a:xfrm>
            <a:off x="6490945" y="1110480"/>
            <a:ext cx="1189040" cy="369332"/>
          </a:xfrm>
          <a:prstGeom prst="rect">
            <a:avLst/>
          </a:prstGeom>
          <a:noFill/>
        </p:spPr>
        <p:txBody>
          <a:bodyPr wrap="square" rtlCol="0">
            <a:spAutoFit/>
          </a:bodyPr>
          <a:lstStyle/>
          <a:p>
            <a:pPr defTabSz="342900" fontAlgn="base">
              <a:spcBef>
                <a:spcPts val="450"/>
              </a:spcBef>
              <a:spcAft>
                <a:spcPct val="0"/>
              </a:spcAft>
              <a:buSzPct val="100000"/>
            </a:pPr>
            <a:r>
              <a:rPr lang="en-US" sz="1800" kern="1200" dirty="0">
                <a:solidFill>
                  <a:srgbClr val="053352"/>
                </a:solidFill>
                <a:ea typeface="+mn-ea"/>
                <a:cs typeface="+mn-cs"/>
              </a:rPr>
              <a:t>Fidelity</a:t>
            </a:r>
          </a:p>
        </p:txBody>
      </p:sp>
      <p:grpSp>
        <p:nvGrpSpPr>
          <p:cNvPr id="31" name="Group 30">
            <a:extLst>
              <a:ext uri="{FF2B5EF4-FFF2-40B4-BE49-F238E27FC236}">
                <a16:creationId xmlns:a16="http://schemas.microsoft.com/office/drawing/2014/main" id="{46630CAD-A04C-5655-7A06-B331C5A5D58C}"/>
              </a:ext>
            </a:extLst>
          </p:cNvPr>
          <p:cNvGrpSpPr/>
          <p:nvPr/>
        </p:nvGrpSpPr>
        <p:grpSpPr>
          <a:xfrm>
            <a:off x="1732932" y="668755"/>
            <a:ext cx="5633400" cy="1229983"/>
            <a:chOff x="1732932" y="668755"/>
            <a:chExt cx="5633400" cy="1229983"/>
          </a:xfrm>
        </p:grpSpPr>
        <p:sp>
          <p:nvSpPr>
            <p:cNvPr id="32" name="Text Placeholder 1">
              <a:extLst>
                <a:ext uri="{FF2B5EF4-FFF2-40B4-BE49-F238E27FC236}">
                  <a16:creationId xmlns:a16="http://schemas.microsoft.com/office/drawing/2014/main" id="{C44A8205-A051-9BC4-B523-9F7AFBF61342}"/>
                </a:ext>
              </a:extLst>
            </p:cNvPr>
            <p:cNvSpPr txBox="1">
              <a:spLocks/>
            </p:cNvSpPr>
            <p:nvPr/>
          </p:nvSpPr>
          <p:spPr>
            <a:xfrm>
              <a:off x="1732932" y="1635412"/>
              <a:ext cx="1279539" cy="263326"/>
            </a:xfrm>
            <a:prstGeom prst="rect">
              <a:avLst/>
            </a:prstGeom>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ClrTx/>
                <a:buNone/>
              </a:pPr>
              <a:r>
                <a:rPr lang="en-US" sz="1350" dirty="0">
                  <a:solidFill>
                    <a:srgbClr val="E1CB53"/>
                  </a:solidFill>
                  <a:latin typeface="Arial"/>
                </a:rPr>
                <a:t>Reduced physics</a:t>
              </a:r>
            </a:p>
          </p:txBody>
        </p:sp>
        <p:sp>
          <p:nvSpPr>
            <p:cNvPr id="33" name="Text Placeholder 1">
              <a:extLst>
                <a:ext uri="{FF2B5EF4-FFF2-40B4-BE49-F238E27FC236}">
                  <a16:creationId xmlns:a16="http://schemas.microsoft.com/office/drawing/2014/main" id="{6F44407F-90D6-990C-9E7A-3E8ADB0C6CF7}"/>
                </a:ext>
              </a:extLst>
            </p:cNvPr>
            <p:cNvSpPr txBox="1">
              <a:spLocks/>
            </p:cNvSpPr>
            <p:nvPr/>
          </p:nvSpPr>
          <p:spPr>
            <a:xfrm>
              <a:off x="6520542" y="1635412"/>
              <a:ext cx="845790" cy="263326"/>
            </a:xfrm>
            <a:prstGeom prst="rect">
              <a:avLst/>
            </a:prstGeom>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ClrTx/>
                <a:buNone/>
              </a:pPr>
              <a:r>
                <a:rPr lang="en-US" sz="1350" dirty="0">
                  <a:solidFill>
                    <a:srgbClr val="E1CB53"/>
                  </a:solidFill>
                  <a:latin typeface="Arial"/>
                </a:rPr>
                <a:t>Full physics</a:t>
              </a:r>
            </a:p>
          </p:txBody>
        </p:sp>
        <p:sp>
          <p:nvSpPr>
            <p:cNvPr id="35" name="TextBox 34">
              <a:extLst>
                <a:ext uri="{FF2B5EF4-FFF2-40B4-BE49-F238E27FC236}">
                  <a16:creationId xmlns:a16="http://schemas.microsoft.com/office/drawing/2014/main" id="{99104002-71F1-3B7B-D151-C677206CC41B}"/>
                </a:ext>
              </a:extLst>
            </p:cNvPr>
            <p:cNvSpPr txBox="1"/>
            <p:nvPr/>
          </p:nvSpPr>
          <p:spPr>
            <a:xfrm>
              <a:off x="5069735" y="668755"/>
              <a:ext cx="1296635" cy="830997"/>
            </a:xfrm>
            <a:prstGeom prst="rect">
              <a:avLst/>
            </a:prstGeom>
            <a:noFill/>
          </p:spPr>
          <p:txBody>
            <a:bodyPr wrap="square" rtlCol="0">
              <a:spAutoFit/>
            </a:bodyPr>
            <a:lstStyle/>
            <a:p>
              <a:pPr algn="ctr" defTabSz="342900" fontAlgn="base">
                <a:spcAft>
                  <a:spcPct val="0"/>
                </a:spcAft>
                <a:buSzPct val="100000"/>
              </a:pPr>
              <a:r>
                <a:rPr lang="en-US" sz="1200" kern="1200" dirty="0">
                  <a:solidFill>
                    <a:schemeClr val="tx1"/>
                  </a:solidFill>
                  <a:ea typeface="+mn-ea"/>
                  <a:cs typeface="+mn-cs"/>
                </a:rPr>
                <a:t>Experimental laser/plasma profiles + collisions + …</a:t>
              </a:r>
              <a:endParaRPr lang="en-US" sz="500" kern="1200" dirty="0">
                <a:solidFill>
                  <a:schemeClr val="tx1"/>
                </a:solidFill>
                <a:ea typeface="+mn-ea"/>
                <a:cs typeface="+mn-cs"/>
              </a:endParaRPr>
            </a:p>
          </p:txBody>
        </p:sp>
        <p:sp>
          <p:nvSpPr>
            <p:cNvPr id="37" name="TextBox 36">
              <a:extLst>
                <a:ext uri="{FF2B5EF4-FFF2-40B4-BE49-F238E27FC236}">
                  <a16:creationId xmlns:a16="http://schemas.microsoft.com/office/drawing/2014/main" id="{B298A004-13C6-C26E-05BB-6DE5E4B3F3EC}"/>
                </a:ext>
              </a:extLst>
            </p:cNvPr>
            <p:cNvSpPr txBox="1"/>
            <p:nvPr/>
          </p:nvSpPr>
          <p:spPr>
            <a:xfrm>
              <a:off x="2840378" y="668755"/>
              <a:ext cx="1500111" cy="830997"/>
            </a:xfrm>
            <a:prstGeom prst="rect">
              <a:avLst/>
            </a:prstGeom>
            <a:noFill/>
          </p:spPr>
          <p:txBody>
            <a:bodyPr wrap="square" rtlCol="0">
              <a:spAutoFit/>
            </a:bodyPr>
            <a:lstStyle/>
            <a:p>
              <a:pPr algn="ctr" defTabSz="342900" fontAlgn="base">
                <a:spcAft>
                  <a:spcPct val="0"/>
                </a:spcAft>
                <a:buSzPct val="100000"/>
              </a:pPr>
              <a:r>
                <a:rPr lang="en-US" sz="1200" kern="1200" dirty="0">
                  <a:solidFill>
                    <a:schemeClr val="tx1"/>
                  </a:solidFill>
                  <a:ea typeface="+mn-ea"/>
                  <a:cs typeface="+mn-cs"/>
                </a:rPr>
                <a:t>Idealized laser/plasma profiles,</a:t>
              </a:r>
            </a:p>
            <a:p>
              <a:pPr algn="ctr" defTabSz="342900" fontAlgn="base">
                <a:spcAft>
                  <a:spcPct val="0"/>
                </a:spcAft>
                <a:buSzPct val="100000"/>
              </a:pPr>
              <a:r>
                <a:rPr lang="en-US" sz="1200" kern="1200" dirty="0">
                  <a:solidFill>
                    <a:schemeClr val="tx1"/>
                  </a:solidFill>
                  <a:ea typeface="+mn-ea"/>
                  <a:cs typeface="+mn-cs"/>
                </a:rPr>
                <a:t>no collisions,…</a:t>
              </a:r>
              <a:endParaRPr lang="en-US" sz="500" kern="1200" dirty="0">
                <a:solidFill>
                  <a:schemeClr val="tx1"/>
                </a:solidFill>
                <a:ea typeface="+mn-ea"/>
                <a:cs typeface="+mn-cs"/>
              </a:endParaRPr>
            </a:p>
          </p:txBody>
        </p:sp>
      </p:grpSp>
      <p:sp>
        <p:nvSpPr>
          <p:cNvPr id="38" name="TextBox 37">
            <a:extLst>
              <a:ext uri="{FF2B5EF4-FFF2-40B4-BE49-F238E27FC236}">
                <a16:creationId xmlns:a16="http://schemas.microsoft.com/office/drawing/2014/main" id="{DDBDA303-9C8D-2504-1C5C-A4812C587B8A}"/>
              </a:ext>
            </a:extLst>
          </p:cNvPr>
          <p:cNvSpPr txBox="1"/>
          <p:nvPr/>
        </p:nvSpPr>
        <p:spPr>
          <a:xfrm>
            <a:off x="569773" y="1628951"/>
            <a:ext cx="1163567" cy="1991379"/>
          </a:xfrm>
          <a:prstGeom prst="rect">
            <a:avLst/>
          </a:prstGeom>
          <a:noFill/>
          <a:scene3d>
            <a:camera prst="orthographicFront"/>
            <a:lightRig rig="threePt" dir="t"/>
          </a:scene3d>
          <a:sp3d>
            <a:bevelT prst="relaxedInset"/>
          </a:sp3d>
        </p:spPr>
        <p:txBody>
          <a:bodyPr wrap="square" rtlCol="0">
            <a:spAutoFit/>
          </a:bodyPr>
          <a:lstStyle/>
          <a:p>
            <a:pPr algn="ctr">
              <a:lnSpc>
                <a:spcPct val="150000"/>
              </a:lnSpc>
            </a:pPr>
            <a:r>
              <a:rPr lang="en-US" b="1" dirty="0">
                <a:solidFill>
                  <a:schemeClr val="accent6">
                    <a:lumMod val="40000"/>
                    <a:lumOff val="60000"/>
                  </a:schemeClr>
                </a:solidFill>
              </a:rPr>
              <a:t>Fast </a:t>
            </a:r>
          </a:p>
          <a:p>
            <a:pPr algn="ctr">
              <a:lnSpc>
                <a:spcPct val="150000"/>
              </a:lnSpc>
            </a:pPr>
            <a:r>
              <a:rPr lang="en-US" dirty="0">
                <a:solidFill>
                  <a:schemeClr val="accent6">
                    <a:lumMod val="40000"/>
                    <a:lumOff val="60000"/>
                  </a:schemeClr>
                </a:solidFill>
              </a:rPr>
              <a:t>&amp;</a:t>
            </a:r>
          </a:p>
          <a:p>
            <a:pPr algn="ctr">
              <a:lnSpc>
                <a:spcPct val="150000"/>
              </a:lnSpc>
            </a:pPr>
            <a:r>
              <a:rPr lang="en-US" dirty="0">
                <a:solidFill>
                  <a:schemeClr val="accent6">
                    <a:lumMod val="40000"/>
                    <a:lumOff val="60000"/>
                  </a:schemeClr>
                </a:solidFill>
              </a:rPr>
              <a:t> as</a:t>
            </a:r>
          </a:p>
          <a:p>
            <a:pPr algn="ctr">
              <a:lnSpc>
                <a:spcPct val="150000"/>
              </a:lnSpc>
            </a:pPr>
            <a:r>
              <a:rPr lang="en-US" dirty="0">
                <a:solidFill>
                  <a:schemeClr val="accent6">
                    <a:lumMod val="40000"/>
                    <a:lumOff val="60000"/>
                  </a:schemeClr>
                </a:solidFill>
              </a:rPr>
              <a:t>accurate</a:t>
            </a:r>
          </a:p>
          <a:p>
            <a:pPr algn="ctr">
              <a:lnSpc>
                <a:spcPct val="150000"/>
              </a:lnSpc>
            </a:pPr>
            <a:r>
              <a:rPr lang="en-US" dirty="0">
                <a:solidFill>
                  <a:schemeClr val="accent6">
                    <a:lumMod val="40000"/>
                    <a:lumOff val="60000"/>
                  </a:schemeClr>
                </a:solidFill>
              </a:rPr>
              <a:t>as</a:t>
            </a:r>
          </a:p>
          <a:p>
            <a:pPr algn="ctr">
              <a:lnSpc>
                <a:spcPct val="150000"/>
              </a:lnSpc>
            </a:pPr>
            <a:r>
              <a:rPr lang="en-US" dirty="0">
                <a:solidFill>
                  <a:schemeClr val="accent6">
                    <a:lumMod val="40000"/>
                    <a:lumOff val="60000"/>
                  </a:schemeClr>
                </a:solidFill>
              </a:rPr>
              <a:t>possible</a:t>
            </a:r>
          </a:p>
        </p:txBody>
      </p:sp>
      <p:sp>
        <p:nvSpPr>
          <p:cNvPr id="40" name="TextBox 39">
            <a:extLst>
              <a:ext uri="{FF2B5EF4-FFF2-40B4-BE49-F238E27FC236}">
                <a16:creationId xmlns:a16="http://schemas.microsoft.com/office/drawing/2014/main" id="{E033E582-3607-5E25-0493-66B09DC0D625}"/>
              </a:ext>
            </a:extLst>
          </p:cNvPr>
          <p:cNvSpPr txBox="1"/>
          <p:nvPr/>
        </p:nvSpPr>
        <p:spPr>
          <a:xfrm>
            <a:off x="7593543" y="1628951"/>
            <a:ext cx="1103526" cy="1991379"/>
          </a:xfrm>
          <a:prstGeom prst="rect">
            <a:avLst/>
          </a:prstGeom>
          <a:noFill/>
          <a:scene3d>
            <a:camera prst="orthographicFront"/>
            <a:lightRig rig="threePt" dir="t"/>
          </a:scene3d>
          <a:sp3d>
            <a:bevelT prst="relaxedInset"/>
          </a:sp3d>
        </p:spPr>
        <p:txBody>
          <a:bodyPr wrap="square" rtlCol="0">
            <a:spAutoFit/>
          </a:bodyPr>
          <a:lstStyle/>
          <a:p>
            <a:pPr algn="ctr">
              <a:lnSpc>
                <a:spcPct val="150000"/>
              </a:lnSpc>
            </a:pPr>
            <a:r>
              <a:rPr lang="en-US" b="1" dirty="0">
                <a:solidFill>
                  <a:schemeClr val="accent6">
                    <a:lumMod val="40000"/>
                    <a:lumOff val="60000"/>
                  </a:schemeClr>
                </a:solidFill>
              </a:rPr>
              <a:t>Accurate </a:t>
            </a:r>
          </a:p>
          <a:p>
            <a:pPr algn="ctr">
              <a:lnSpc>
                <a:spcPct val="150000"/>
              </a:lnSpc>
            </a:pPr>
            <a:r>
              <a:rPr lang="en-US" dirty="0">
                <a:solidFill>
                  <a:schemeClr val="accent6">
                    <a:lumMod val="40000"/>
                    <a:lumOff val="60000"/>
                  </a:schemeClr>
                </a:solidFill>
              </a:rPr>
              <a:t>&amp;</a:t>
            </a:r>
          </a:p>
          <a:p>
            <a:pPr algn="ctr">
              <a:lnSpc>
                <a:spcPct val="150000"/>
              </a:lnSpc>
            </a:pPr>
            <a:r>
              <a:rPr lang="en-US" dirty="0">
                <a:solidFill>
                  <a:schemeClr val="accent6">
                    <a:lumMod val="40000"/>
                    <a:lumOff val="60000"/>
                  </a:schemeClr>
                </a:solidFill>
              </a:rPr>
              <a:t> as</a:t>
            </a:r>
          </a:p>
          <a:p>
            <a:pPr algn="ctr">
              <a:lnSpc>
                <a:spcPct val="150000"/>
              </a:lnSpc>
            </a:pPr>
            <a:r>
              <a:rPr lang="en-US" dirty="0">
                <a:solidFill>
                  <a:schemeClr val="accent6">
                    <a:lumMod val="40000"/>
                    <a:lumOff val="60000"/>
                  </a:schemeClr>
                </a:solidFill>
              </a:rPr>
              <a:t>fast</a:t>
            </a:r>
          </a:p>
          <a:p>
            <a:pPr algn="ctr">
              <a:lnSpc>
                <a:spcPct val="150000"/>
              </a:lnSpc>
            </a:pPr>
            <a:r>
              <a:rPr lang="en-US" dirty="0">
                <a:solidFill>
                  <a:schemeClr val="accent6">
                    <a:lumMod val="40000"/>
                    <a:lumOff val="60000"/>
                  </a:schemeClr>
                </a:solidFill>
              </a:rPr>
              <a:t>as</a:t>
            </a:r>
          </a:p>
          <a:p>
            <a:pPr algn="ctr">
              <a:lnSpc>
                <a:spcPct val="150000"/>
              </a:lnSpc>
            </a:pPr>
            <a:r>
              <a:rPr lang="en-US" dirty="0">
                <a:solidFill>
                  <a:schemeClr val="accent6">
                    <a:lumMod val="40000"/>
                    <a:lumOff val="60000"/>
                  </a:schemeClr>
                </a:solidFill>
              </a:rPr>
              <a:t>possible</a:t>
            </a:r>
          </a:p>
        </p:txBody>
      </p:sp>
      <p:grpSp>
        <p:nvGrpSpPr>
          <p:cNvPr id="41" name="Group 40">
            <a:extLst>
              <a:ext uri="{FF2B5EF4-FFF2-40B4-BE49-F238E27FC236}">
                <a16:creationId xmlns:a16="http://schemas.microsoft.com/office/drawing/2014/main" id="{9A2D03D1-DBA1-2905-7036-2E7755A03D41}"/>
              </a:ext>
            </a:extLst>
          </p:cNvPr>
          <p:cNvGrpSpPr/>
          <p:nvPr/>
        </p:nvGrpSpPr>
        <p:grpSpPr>
          <a:xfrm>
            <a:off x="2939644" y="3852653"/>
            <a:ext cx="3248661" cy="584775"/>
            <a:chOff x="2939644" y="3852653"/>
            <a:chExt cx="3248661" cy="584775"/>
          </a:xfrm>
        </p:grpSpPr>
        <p:sp>
          <p:nvSpPr>
            <p:cNvPr id="42" name="TextBox 41">
              <a:extLst>
                <a:ext uri="{FF2B5EF4-FFF2-40B4-BE49-F238E27FC236}">
                  <a16:creationId xmlns:a16="http://schemas.microsoft.com/office/drawing/2014/main" id="{6749E22A-A5FD-5012-2E7F-F3C2D9E0EED1}"/>
                </a:ext>
              </a:extLst>
            </p:cNvPr>
            <p:cNvSpPr txBox="1"/>
            <p:nvPr/>
          </p:nvSpPr>
          <p:spPr>
            <a:xfrm>
              <a:off x="5518095" y="3852653"/>
              <a:ext cx="670210" cy="276999"/>
            </a:xfrm>
            <a:prstGeom prst="rect">
              <a:avLst/>
            </a:prstGeom>
            <a:noFill/>
          </p:spPr>
          <p:txBody>
            <a:bodyPr wrap="square" rtlCol="0">
              <a:spAutoFit/>
            </a:bodyPr>
            <a:lstStyle/>
            <a:p>
              <a:pPr algn="ctr" defTabSz="342900" fontAlgn="base">
                <a:spcBef>
                  <a:spcPts val="450"/>
                </a:spcBef>
                <a:spcAft>
                  <a:spcPct val="0"/>
                </a:spcAft>
                <a:buSzPct val="100000"/>
              </a:pPr>
              <a:r>
                <a:rPr lang="en-US" sz="1200" kern="1200" dirty="0">
                  <a:solidFill>
                    <a:schemeClr val="tx1"/>
                  </a:solidFill>
                  <a:ea typeface="+mn-ea"/>
                  <a:cs typeface="+mn-cs"/>
                </a:rPr>
                <a:t>PIC</a:t>
              </a:r>
            </a:p>
          </p:txBody>
        </p:sp>
        <p:sp>
          <p:nvSpPr>
            <p:cNvPr id="43" name="TextBox 42">
              <a:extLst>
                <a:ext uri="{FF2B5EF4-FFF2-40B4-BE49-F238E27FC236}">
                  <a16:creationId xmlns:a16="http://schemas.microsoft.com/office/drawing/2014/main" id="{4E18B009-88F0-5AB9-A483-4318D722118E}"/>
                </a:ext>
              </a:extLst>
            </p:cNvPr>
            <p:cNvSpPr txBox="1"/>
            <p:nvPr/>
          </p:nvSpPr>
          <p:spPr>
            <a:xfrm>
              <a:off x="3846758" y="3852653"/>
              <a:ext cx="1019020" cy="461665"/>
            </a:xfrm>
            <a:prstGeom prst="rect">
              <a:avLst/>
            </a:prstGeom>
            <a:noFill/>
          </p:spPr>
          <p:txBody>
            <a:bodyPr wrap="square" rtlCol="0">
              <a:spAutoFit/>
            </a:bodyPr>
            <a:lstStyle/>
            <a:p>
              <a:pPr algn="ctr" defTabSz="342900" fontAlgn="base">
                <a:spcBef>
                  <a:spcPts val="450"/>
                </a:spcBef>
                <a:spcAft>
                  <a:spcPct val="0"/>
                </a:spcAft>
                <a:buSzPct val="100000"/>
              </a:pPr>
              <a:r>
                <a:rPr lang="en-US" sz="1200" kern="1200" dirty="0">
                  <a:solidFill>
                    <a:schemeClr val="tx1"/>
                  </a:solidFill>
                  <a:ea typeface="+mn-ea"/>
                  <a:cs typeface="+mn-cs"/>
                </a:rPr>
                <a:t>Hybrid Fluid-PIC</a:t>
              </a:r>
              <a:endParaRPr lang="en-US" sz="500" kern="1200" dirty="0">
                <a:solidFill>
                  <a:schemeClr val="tx1"/>
                </a:solidFill>
                <a:ea typeface="+mn-ea"/>
                <a:cs typeface="+mn-cs"/>
              </a:endParaRPr>
            </a:p>
          </p:txBody>
        </p:sp>
        <p:sp>
          <p:nvSpPr>
            <p:cNvPr id="44" name="TextBox 43">
              <a:extLst>
                <a:ext uri="{FF2B5EF4-FFF2-40B4-BE49-F238E27FC236}">
                  <a16:creationId xmlns:a16="http://schemas.microsoft.com/office/drawing/2014/main" id="{9525B963-C49F-6528-0B74-633C8E527EDC}"/>
                </a:ext>
              </a:extLst>
            </p:cNvPr>
            <p:cNvSpPr txBox="1"/>
            <p:nvPr/>
          </p:nvSpPr>
          <p:spPr>
            <a:xfrm>
              <a:off x="2939644" y="3852653"/>
              <a:ext cx="1019020" cy="584775"/>
            </a:xfrm>
            <a:prstGeom prst="rect">
              <a:avLst/>
            </a:prstGeom>
            <a:noFill/>
          </p:spPr>
          <p:txBody>
            <a:bodyPr wrap="square" rtlCol="0">
              <a:spAutoFit/>
            </a:bodyPr>
            <a:lstStyle/>
            <a:p>
              <a:pPr algn="ctr" defTabSz="342900" fontAlgn="base">
                <a:spcBef>
                  <a:spcPts val="450"/>
                </a:spcBef>
                <a:spcAft>
                  <a:spcPct val="0"/>
                </a:spcAft>
                <a:buSzPct val="100000"/>
              </a:pPr>
              <a:r>
                <a:rPr lang="en-US" sz="1200" kern="1200" dirty="0">
                  <a:solidFill>
                    <a:schemeClr val="tx1"/>
                  </a:solidFill>
                  <a:ea typeface="+mn-ea"/>
                  <a:cs typeface="+mn-cs"/>
                </a:rPr>
                <a:t>Surrogates</a:t>
              </a:r>
            </a:p>
            <a:p>
              <a:pPr algn="ctr" defTabSz="342900" fontAlgn="base">
                <a:spcAft>
                  <a:spcPct val="0"/>
                </a:spcAft>
                <a:buSzPct val="100000"/>
              </a:pPr>
              <a:r>
                <a:rPr lang="en-US" sz="1000" kern="1200" dirty="0">
                  <a:solidFill>
                    <a:schemeClr val="tx1"/>
                  </a:solidFill>
                  <a:ea typeface="+mn-ea"/>
                  <a:cs typeface="+mn-cs"/>
                </a:rPr>
                <a:t>Including from AI/ML</a:t>
              </a:r>
              <a:endParaRPr lang="en-US" sz="200" kern="1200" dirty="0">
                <a:solidFill>
                  <a:schemeClr val="tx1"/>
                </a:solidFill>
                <a:ea typeface="+mn-ea"/>
                <a:cs typeface="+mn-cs"/>
              </a:endParaRPr>
            </a:p>
          </p:txBody>
        </p:sp>
        <p:sp>
          <p:nvSpPr>
            <p:cNvPr id="45" name="TextBox 44">
              <a:extLst>
                <a:ext uri="{FF2B5EF4-FFF2-40B4-BE49-F238E27FC236}">
                  <a16:creationId xmlns:a16="http://schemas.microsoft.com/office/drawing/2014/main" id="{056D084D-EF17-557B-9404-E6593839510B}"/>
                </a:ext>
              </a:extLst>
            </p:cNvPr>
            <p:cNvSpPr txBox="1"/>
            <p:nvPr/>
          </p:nvSpPr>
          <p:spPr>
            <a:xfrm>
              <a:off x="4652541" y="3852653"/>
              <a:ext cx="1019020" cy="525785"/>
            </a:xfrm>
            <a:prstGeom prst="rect">
              <a:avLst/>
            </a:prstGeom>
            <a:noFill/>
          </p:spPr>
          <p:txBody>
            <a:bodyPr wrap="square" rtlCol="0">
              <a:spAutoFit/>
            </a:bodyPr>
            <a:lstStyle/>
            <a:p>
              <a:pPr algn="ctr" defTabSz="342900" fontAlgn="base">
                <a:spcBef>
                  <a:spcPts val="450"/>
                </a:spcBef>
                <a:spcAft>
                  <a:spcPct val="0"/>
                </a:spcAft>
                <a:buSzPct val="100000"/>
              </a:pPr>
              <a:r>
                <a:rPr lang="en-US" sz="1200" kern="1200" dirty="0">
                  <a:solidFill>
                    <a:schemeClr val="tx1"/>
                  </a:solidFill>
                  <a:ea typeface="+mn-ea"/>
                  <a:cs typeface="+mn-cs"/>
                </a:rPr>
                <a:t>Quasistatic</a:t>
              </a:r>
            </a:p>
            <a:p>
              <a:pPr algn="ctr" defTabSz="342900" fontAlgn="base">
                <a:spcBef>
                  <a:spcPts val="450"/>
                </a:spcBef>
                <a:spcAft>
                  <a:spcPct val="0"/>
                </a:spcAft>
                <a:buSzPct val="100000"/>
              </a:pPr>
              <a:r>
                <a:rPr lang="en-US" sz="1200" kern="1200" dirty="0">
                  <a:solidFill>
                    <a:schemeClr val="tx1"/>
                  </a:solidFill>
                  <a:ea typeface="+mn-ea"/>
                  <a:cs typeface="+mn-cs"/>
                </a:rPr>
                <a:t>PIC</a:t>
              </a:r>
              <a:endParaRPr lang="en-US" sz="500" kern="1200" dirty="0">
                <a:solidFill>
                  <a:schemeClr val="tx1"/>
                </a:solidFill>
                <a:ea typeface="+mn-ea"/>
                <a:cs typeface="+mn-cs"/>
              </a:endParaRPr>
            </a:p>
          </p:txBody>
        </p:sp>
      </p:grpSp>
      <p:pic>
        <p:nvPicPr>
          <p:cNvPr id="46" name="Google Shape;767;p47">
            <a:extLst>
              <a:ext uri="{FF2B5EF4-FFF2-40B4-BE49-F238E27FC236}">
                <a16:creationId xmlns:a16="http://schemas.microsoft.com/office/drawing/2014/main" id="{0594D312-7DFE-7B2A-55ED-433C719168C1}"/>
              </a:ext>
            </a:extLst>
          </p:cNvPr>
          <p:cNvPicPr preferRelativeResize="0">
            <a:picLocks noChangeAspect="1"/>
          </p:cNvPicPr>
          <p:nvPr/>
        </p:nvPicPr>
        <p:blipFill>
          <a:blip r:embed="rId4">
            <a:alphaModFix/>
          </a:blip>
          <a:stretch>
            <a:fillRect/>
          </a:stretch>
        </p:blipFill>
        <p:spPr>
          <a:xfrm>
            <a:off x="7593543" y="3885292"/>
            <a:ext cx="1134335" cy="493317"/>
          </a:xfrm>
          <a:prstGeom prst="rect">
            <a:avLst/>
          </a:prstGeom>
          <a:noFill/>
          <a:ln>
            <a:noFill/>
          </a:ln>
        </p:spPr>
      </p:pic>
      <p:pic>
        <p:nvPicPr>
          <p:cNvPr id="47" name="Google Shape;572;p51">
            <a:extLst>
              <a:ext uri="{FF2B5EF4-FFF2-40B4-BE49-F238E27FC236}">
                <a16:creationId xmlns:a16="http://schemas.microsoft.com/office/drawing/2014/main" id="{660686D4-9B8A-9F51-65AC-144269201911}"/>
              </a:ext>
            </a:extLst>
          </p:cNvPr>
          <p:cNvPicPr preferRelativeResize="0">
            <a:picLocks noChangeAspect="1"/>
          </p:cNvPicPr>
          <p:nvPr/>
        </p:nvPicPr>
        <p:blipFill rotWithShape="1">
          <a:blip r:embed="rId5">
            <a:alphaModFix/>
          </a:blip>
          <a:srcRect l="9973" t="9391" r="7052" b="14190"/>
          <a:stretch/>
        </p:blipFill>
        <p:spPr>
          <a:xfrm>
            <a:off x="884310" y="3899528"/>
            <a:ext cx="649632" cy="460247"/>
          </a:xfrm>
          <a:prstGeom prst="rect">
            <a:avLst/>
          </a:prstGeom>
          <a:noFill/>
          <a:ln>
            <a:noFill/>
          </a:ln>
        </p:spPr>
      </p:pic>
    </p:spTree>
    <p:extLst>
      <p:ext uri="{BB962C8B-B14F-4D97-AF65-F5344CB8AC3E}">
        <p14:creationId xmlns:p14="http://schemas.microsoft.com/office/powerpoint/2010/main" val="8275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sp>
        <p:nvSpPr>
          <p:cNvPr id="2711" name="Google Shape;2711;p145"/>
          <p:cNvSpPr/>
          <p:nvPr/>
        </p:nvSpPr>
        <p:spPr>
          <a:xfrm>
            <a:off x="3032959" y="1934927"/>
            <a:ext cx="161700" cy="379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3DD907B5-AFE2-D51C-5908-DCC1A014D860}"/>
              </a:ext>
            </a:extLst>
          </p:cNvPr>
          <p:cNvSpPr txBox="1"/>
          <p:nvPr/>
        </p:nvSpPr>
        <p:spPr>
          <a:xfrm>
            <a:off x="282434" y="947894"/>
            <a:ext cx="8579131" cy="2369880"/>
          </a:xfrm>
          <a:prstGeom prst="rect">
            <a:avLst/>
          </a:prstGeom>
          <a:noFill/>
        </p:spPr>
        <p:txBody>
          <a:bodyPr wrap="square" rtlCol="0">
            <a:spAutoFit/>
          </a:bodyPr>
          <a:lstStyle/>
          <a:p>
            <a:r>
              <a:rPr lang="en-US" sz="2800" dirty="0">
                <a:solidFill>
                  <a:schemeClr val="bg2"/>
                </a:solidFill>
              </a:rPr>
              <a:t>We look forward to </a:t>
            </a:r>
          </a:p>
          <a:p>
            <a:endParaRPr lang="en-US" sz="1200" dirty="0">
              <a:solidFill>
                <a:schemeClr val="bg2"/>
              </a:solidFill>
            </a:endParaRPr>
          </a:p>
          <a:p>
            <a:pPr marL="457200" indent="-457200">
              <a:buFont typeface="Arial" panose="020B0604020202020204" pitchFamily="34" charset="0"/>
              <a:buChar char="•"/>
            </a:pPr>
            <a:r>
              <a:rPr lang="en-US" sz="2400" dirty="0">
                <a:solidFill>
                  <a:schemeClr val="bg2"/>
                </a:solidFill>
              </a:rPr>
              <a:t>further develop our open-source community codes and ecosystems with our partners, and </a:t>
            </a:r>
          </a:p>
          <a:p>
            <a:pPr marL="457200" indent="-457200">
              <a:buFont typeface="Arial" panose="020B0604020202020204" pitchFamily="34" charset="0"/>
              <a:buChar char="•"/>
            </a:pPr>
            <a:endParaRPr lang="en-US" sz="1200" dirty="0">
              <a:solidFill>
                <a:schemeClr val="bg2"/>
              </a:solidFill>
            </a:endParaRPr>
          </a:p>
          <a:p>
            <a:pPr marL="457200" indent="-457200">
              <a:buFont typeface="Arial" panose="020B0604020202020204" pitchFamily="34" charset="0"/>
              <a:buChar char="•"/>
            </a:pPr>
            <a:r>
              <a:rPr lang="en-US" sz="2400" dirty="0">
                <a:solidFill>
                  <a:schemeClr val="bg2"/>
                </a:solidFill>
              </a:rPr>
              <a:t>put them at the service of future plasma-based colliders design with ALEGRO and other international efforts.</a:t>
            </a:r>
          </a:p>
        </p:txBody>
      </p:sp>
      <p:grpSp>
        <p:nvGrpSpPr>
          <p:cNvPr id="2" name="Google Shape;2736;p148">
            <a:extLst>
              <a:ext uri="{FF2B5EF4-FFF2-40B4-BE49-F238E27FC236}">
                <a16:creationId xmlns:a16="http://schemas.microsoft.com/office/drawing/2014/main" id="{574EA8EF-6541-AF48-EA43-ACFC981A1F29}"/>
              </a:ext>
            </a:extLst>
          </p:cNvPr>
          <p:cNvGrpSpPr/>
          <p:nvPr/>
        </p:nvGrpSpPr>
        <p:grpSpPr>
          <a:xfrm>
            <a:off x="221826" y="620439"/>
            <a:ext cx="8245864" cy="40820"/>
            <a:chOff x="195943" y="1001487"/>
            <a:chExt cx="10994485" cy="54427"/>
          </a:xfrm>
        </p:grpSpPr>
        <p:cxnSp>
          <p:nvCxnSpPr>
            <p:cNvPr id="3" name="Google Shape;2737;p148">
              <a:extLst>
                <a:ext uri="{FF2B5EF4-FFF2-40B4-BE49-F238E27FC236}">
                  <a16:creationId xmlns:a16="http://schemas.microsoft.com/office/drawing/2014/main" id="{66093789-E868-4459-E386-B3C93CBF5589}"/>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4" name="Google Shape;2738;p148">
              <a:extLst>
                <a:ext uri="{FF2B5EF4-FFF2-40B4-BE49-F238E27FC236}">
                  <a16:creationId xmlns:a16="http://schemas.microsoft.com/office/drawing/2014/main" id="{08830677-EE8D-1FC2-7A23-539CD4AE924F}"/>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8" name="Google Shape;61;p9">
            <a:extLst>
              <a:ext uri="{FF2B5EF4-FFF2-40B4-BE49-F238E27FC236}">
                <a16:creationId xmlns:a16="http://schemas.microsoft.com/office/drawing/2014/main" id="{B0A293CE-1652-6D40-1935-ABA75EFB4B1C}"/>
              </a:ext>
            </a:extLst>
          </p:cNvPr>
          <p:cNvSpPr txBox="1">
            <a:spLocks noGrp="1"/>
          </p:cNvSpPr>
          <p:nvPr>
            <p:ph type="title"/>
          </p:nvPr>
        </p:nvSpPr>
        <p:spPr>
          <a:xfrm>
            <a:off x="141316" y="-9878"/>
            <a:ext cx="9002684"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sz="3200" dirty="0"/>
              <a:t>To conclude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2719" name="Google Shape;2719;p146"/>
          <p:cNvSpPr/>
          <p:nvPr/>
        </p:nvSpPr>
        <p:spPr>
          <a:xfrm>
            <a:off x="102131" y="4552538"/>
            <a:ext cx="1575900" cy="510900"/>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720" name="Google Shape;2720;p146"/>
          <p:cNvPicPr preferRelativeResize="0">
            <a:picLocks noChangeAspect="1"/>
          </p:cNvPicPr>
          <p:nvPr/>
        </p:nvPicPr>
        <p:blipFill rotWithShape="1">
          <a:blip r:embed="rId3">
            <a:alphaModFix/>
          </a:blip>
          <a:srcRect/>
          <a:stretch/>
        </p:blipFill>
        <p:spPr>
          <a:xfrm>
            <a:off x="2819344" y="2830584"/>
            <a:ext cx="3499011" cy="1312093"/>
          </a:xfrm>
          <a:prstGeom prst="rect">
            <a:avLst/>
          </a:prstGeom>
          <a:noFill/>
          <a:ln>
            <a:noFill/>
          </a:ln>
        </p:spPr>
      </p:pic>
      <p:sp>
        <p:nvSpPr>
          <p:cNvPr id="2721" name="Google Shape;2721;p146"/>
          <p:cNvSpPr txBox="1"/>
          <p:nvPr/>
        </p:nvSpPr>
        <p:spPr>
          <a:xfrm>
            <a:off x="228600" y="186544"/>
            <a:ext cx="8759400" cy="685800"/>
          </a:xfrm>
          <a:prstGeom prst="rect">
            <a:avLst/>
          </a:prstGeom>
          <a:solidFill>
            <a:srgbClr val="00395A"/>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SzPts val="800"/>
              <a:buNone/>
            </a:pPr>
            <a:r>
              <a:rPr lang="en" sz="2300" b="1" dirty="0">
                <a:solidFill>
                  <a:srgbClr val="FFFFFF"/>
                </a:solidFill>
              </a:rPr>
              <a:t>Funding and Computing Support</a:t>
            </a:r>
            <a:endParaRPr sz="2300" b="1" dirty="0">
              <a:solidFill>
                <a:srgbClr val="FFFFFF"/>
              </a:solidFill>
            </a:endParaRPr>
          </a:p>
        </p:txBody>
      </p:sp>
      <p:sp>
        <p:nvSpPr>
          <p:cNvPr id="2723" name="Google Shape;2723;p146"/>
          <p:cNvSpPr txBox="1"/>
          <p:nvPr/>
        </p:nvSpPr>
        <p:spPr>
          <a:xfrm>
            <a:off x="156000" y="872344"/>
            <a:ext cx="8825700" cy="1966682"/>
          </a:xfrm>
          <a:prstGeom prst="rect">
            <a:avLst/>
          </a:prstGeom>
          <a:noFill/>
          <a:ln>
            <a:noFill/>
          </a:ln>
        </p:spPr>
        <p:txBody>
          <a:bodyPr spcFirstLastPara="1" wrap="square" lIns="68575" tIns="68575" rIns="68575" bIns="68575" anchor="t" anchorCtr="0">
            <a:spAutoFit/>
          </a:bodyPr>
          <a:lstStyle/>
          <a:p>
            <a:pPr marL="0" lvl="0" indent="0" algn="just" rtl="0">
              <a:lnSpc>
                <a:spcPct val="110000"/>
              </a:lnSpc>
              <a:spcBef>
                <a:spcPts val="0"/>
              </a:spcBef>
              <a:spcAft>
                <a:spcPts val="0"/>
              </a:spcAft>
              <a:buNone/>
            </a:pPr>
            <a:r>
              <a:rPr lang="en" sz="1200" dirty="0"/>
              <a:t>This research was supported in part by the </a:t>
            </a:r>
            <a:r>
              <a:rPr lang="en" sz="1200" b="1" dirty="0" err="1"/>
              <a:t>Exascale</a:t>
            </a:r>
            <a:r>
              <a:rPr lang="en" sz="1200" b="1" dirty="0"/>
              <a:t> Computing Project</a:t>
            </a:r>
            <a:r>
              <a:rPr lang="en" sz="1200" dirty="0"/>
              <a:t> (17-SC-20-SC), a collaborative effort of two </a:t>
            </a:r>
            <a:r>
              <a:rPr lang="en" sz="1200" b="1" dirty="0"/>
              <a:t>U.S. Department of Energy organizations (Office of Science and the National Nuclear Security Administration)</a:t>
            </a:r>
            <a:r>
              <a:rPr lang="en" sz="1200" dirty="0"/>
              <a:t> responsible for the planning and preparation of a capable </a:t>
            </a:r>
            <a:r>
              <a:rPr lang="en" sz="1200" dirty="0" err="1"/>
              <a:t>exascale</a:t>
            </a:r>
            <a:r>
              <a:rPr lang="en" sz="1200" dirty="0"/>
              <a:t> ecosystem, including software, applications, hardware, advanced system engineering and early testbed platforms, in support of the nation’s </a:t>
            </a:r>
            <a:r>
              <a:rPr lang="en" sz="1200" dirty="0" err="1"/>
              <a:t>exascale</a:t>
            </a:r>
            <a:r>
              <a:rPr lang="en" sz="1200" dirty="0"/>
              <a:t> computing imperative, and b</a:t>
            </a:r>
            <a:r>
              <a:rPr lang="en-US" sz="1200" dirty="0"/>
              <a:t>y the </a:t>
            </a:r>
            <a:r>
              <a:rPr lang="en-US" sz="1200" b="1" dirty="0"/>
              <a:t>CAMPA collaboration</a:t>
            </a:r>
            <a:r>
              <a:rPr lang="en-US" sz="1200" dirty="0"/>
              <a:t>, a project of the U.S. Department of Energy, Office of Science, Office of Advanced Scientific Computing Research and Office of High Energy Physics, Scientific Discovery through Advanced Computing (</a:t>
            </a:r>
            <a:r>
              <a:rPr lang="en-US" sz="1200" b="1" dirty="0" err="1"/>
              <a:t>SciDAC</a:t>
            </a:r>
            <a:r>
              <a:rPr lang="en-US" sz="1200" dirty="0"/>
              <a:t>) program. </a:t>
            </a:r>
            <a:r>
              <a:rPr lang="en" sz="1200" dirty="0"/>
              <a:t>This work was also performed in part by the </a:t>
            </a:r>
            <a:r>
              <a:rPr lang="en" sz="1200" b="1" dirty="0"/>
              <a:t>Lawrence Berkeley National Laboratory </a:t>
            </a:r>
            <a:r>
              <a:rPr lang="en" sz="1200" dirty="0"/>
              <a:t>under U.S. Department of Energy Contract No. DE-AC02-05CH11231, </a:t>
            </a:r>
            <a:r>
              <a:rPr lang="en" sz="1200" b="1" dirty="0">
                <a:solidFill>
                  <a:schemeClr val="dk1"/>
                </a:solidFill>
              </a:rPr>
              <a:t>Lawrence Livermore National Laboratory</a:t>
            </a:r>
            <a:r>
              <a:rPr lang="en" sz="1200" dirty="0">
                <a:solidFill>
                  <a:schemeClr val="dk1"/>
                </a:solidFill>
              </a:rPr>
              <a:t> under Contract No. DE-AC52–07NA27344 and </a:t>
            </a:r>
            <a:r>
              <a:rPr lang="en" sz="1200" b="1" dirty="0"/>
              <a:t>SLAC National Accelerator Laboratory </a:t>
            </a:r>
            <a:r>
              <a:rPr lang="en" sz="1200" dirty="0"/>
              <a:t>under Contract No. AC02–76SF00515.</a:t>
            </a:r>
          </a:p>
        </p:txBody>
      </p:sp>
      <p:sp>
        <p:nvSpPr>
          <p:cNvPr id="2" name="Google Shape;2723;p146">
            <a:extLst>
              <a:ext uri="{FF2B5EF4-FFF2-40B4-BE49-F238E27FC236}">
                <a16:creationId xmlns:a16="http://schemas.microsoft.com/office/drawing/2014/main" id="{1F7796DA-3130-DB77-1601-E2CC9F373EC8}"/>
              </a:ext>
            </a:extLst>
          </p:cNvPr>
          <p:cNvSpPr txBox="1"/>
          <p:nvPr/>
        </p:nvSpPr>
        <p:spPr>
          <a:xfrm>
            <a:off x="156000" y="4142677"/>
            <a:ext cx="8825700" cy="951019"/>
          </a:xfrm>
          <a:prstGeom prst="rect">
            <a:avLst/>
          </a:prstGeom>
          <a:noFill/>
          <a:ln>
            <a:noFill/>
          </a:ln>
        </p:spPr>
        <p:txBody>
          <a:bodyPr spcFirstLastPara="1" wrap="square" lIns="68575" tIns="68575" rIns="68575" bIns="68575" anchor="t" anchorCtr="0">
            <a:spAutoFit/>
          </a:bodyPr>
          <a:lstStyle/>
          <a:p>
            <a:pPr marL="0" lvl="0" indent="0" algn="just" rtl="0">
              <a:lnSpc>
                <a:spcPct val="110000"/>
              </a:lnSpc>
              <a:spcBef>
                <a:spcPts val="0"/>
              </a:spcBef>
              <a:spcAft>
                <a:spcPts val="0"/>
              </a:spcAft>
              <a:buNone/>
            </a:pPr>
            <a:r>
              <a:rPr lang="en" sz="1200" dirty="0">
                <a:solidFill>
                  <a:srgbClr val="000000"/>
                </a:solidFill>
              </a:rPr>
              <a:t>This research used resources of the </a:t>
            </a:r>
            <a:r>
              <a:rPr lang="en" sz="1200" b="1" dirty="0">
                <a:solidFill>
                  <a:srgbClr val="000000"/>
                </a:solidFill>
              </a:rPr>
              <a:t>Oak Ridge Leadership Computing Facility</a:t>
            </a:r>
            <a:r>
              <a:rPr lang="en" sz="1200" dirty="0">
                <a:solidFill>
                  <a:srgbClr val="000000"/>
                </a:solidFill>
              </a:rPr>
              <a:t>, which is a DOE Office of Science User Facility supported under Contract DE-AC05-00OR22725</a:t>
            </a:r>
            <a:r>
              <a:rPr lang="en" sz="1200" dirty="0"/>
              <a:t>, and </a:t>
            </a:r>
            <a:r>
              <a:rPr lang="en" sz="1200" dirty="0">
                <a:solidFill>
                  <a:srgbClr val="000000"/>
                </a:solidFill>
              </a:rPr>
              <a:t>the </a:t>
            </a:r>
            <a:r>
              <a:rPr lang="en" sz="1200" b="1" dirty="0">
                <a:solidFill>
                  <a:srgbClr val="000000"/>
                </a:solidFill>
              </a:rPr>
              <a:t>National Energy Research Scientific Computing Center (NERSC)</a:t>
            </a:r>
            <a:r>
              <a:rPr lang="en" sz="1200" dirty="0">
                <a:solidFill>
                  <a:srgbClr val="000000"/>
                </a:solidFill>
              </a:rPr>
              <a:t>, a U.S. Department of Energy Office of Science User Facility located at Lawrence Berkeley National Laboratory, operated under Contract No. DE-AC02-05CH11231</a:t>
            </a:r>
            <a:r>
              <a:rPr lang="en" sz="1200" dirty="0"/>
              <a:t>.</a:t>
            </a:r>
            <a:endParaRPr sz="1200" dirty="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sp>
        <p:nvSpPr>
          <p:cNvPr id="2711" name="Google Shape;2711;p145"/>
          <p:cNvSpPr/>
          <p:nvPr/>
        </p:nvSpPr>
        <p:spPr>
          <a:xfrm>
            <a:off x="3032959" y="1934927"/>
            <a:ext cx="161700" cy="379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BB8C899A-096D-4920-3313-156D2551C499}"/>
              </a:ext>
            </a:extLst>
          </p:cNvPr>
          <p:cNvGrpSpPr/>
          <p:nvPr/>
        </p:nvGrpSpPr>
        <p:grpSpPr>
          <a:xfrm>
            <a:off x="2130137" y="590447"/>
            <a:ext cx="5282195" cy="3153705"/>
            <a:chOff x="1736227" y="2078236"/>
            <a:chExt cx="5282195" cy="3153705"/>
          </a:xfrm>
        </p:grpSpPr>
        <p:pic>
          <p:nvPicPr>
            <p:cNvPr id="2706" name="Google Shape;2706;p145"/>
            <p:cNvPicPr preferRelativeResize="0">
              <a:picLocks noChangeAspect="1"/>
            </p:cNvPicPr>
            <p:nvPr/>
          </p:nvPicPr>
          <p:blipFill rotWithShape="1">
            <a:blip r:embed="rId3">
              <a:alphaModFix/>
            </a:blip>
            <a:srcRect/>
            <a:stretch/>
          </p:blipFill>
          <p:spPr>
            <a:xfrm>
              <a:off x="1736227" y="3251163"/>
              <a:ext cx="5282195" cy="1980778"/>
            </a:xfrm>
            <a:prstGeom prst="rect">
              <a:avLst/>
            </a:prstGeom>
            <a:noFill/>
            <a:ln>
              <a:noFill/>
            </a:ln>
          </p:spPr>
        </p:pic>
        <p:sp>
          <p:nvSpPr>
            <p:cNvPr id="5" name="TextBox 4">
              <a:extLst>
                <a:ext uri="{FF2B5EF4-FFF2-40B4-BE49-F238E27FC236}">
                  <a16:creationId xmlns:a16="http://schemas.microsoft.com/office/drawing/2014/main" id="{3DD907B5-AFE2-D51C-5908-DCC1A014D860}"/>
                </a:ext>
              </a:extLst>
            </p:cNvPr>
            <p:cNvSpPr txBox="1"/>
            <p:nvPr/>
          </p:nvSpPr>
          <p:spPr>
            <a:xfrm>
              <a:off x="3107123" y="2078236"/>
              <a:ext cx="2141933" cy="523220"/>
            </a:xfrm>
            <a:prstGeom prst="rect">
              <a:avLst/>
            </a:prstGeom>
            <a:noFill/>
          </p:spPr>
          <p:txBody>
            <a:bodyPr wrap="none" rtlCol="0">
              <a:spAutoFit/>
            </a:bodyPr>
            <a:lstStyle/>
            <a:p>
              <a:r>
                <a:rPr lang="en-US" sz="2800" b="1" dirty="0"/>
                <a:t>Thank You!</a:t>
              </a:r>
            </a:p>
          </p:txBody>
        </p:sp>
        <p:sp>
          <p:nvSpPr>
            <p:cNvPr id="6" name="TextBox 5">
              <a:extLst>
                <a:ext uri="{FF2B5EF4-FFF2-40B4-BE49-F238E27FC236}">
                  <a16:creationId xmlns:a16="http://schemas.microsoft.com/office/drawing/2014/main" id="{E5813FCA-3241-F2AD-F60B-90C63F16C69A}"/>
                </a:ext>
              </a:extLst>
            </p:cNvPr>
            <p:cNvSpPr txBox="1"/>
            <p:nvPr/>
          </p:nvSpPr>
          <p:spPr>
            <a:xfrm>
              <a:off x="3107123" y="2601456"/>
              <a:ext cx="2162772" cy="523220"/>
            </a:xfrm>
            <a:prstGeom prst="rect">
              <a:avLst/>
            </a:prstGeom>
            <a:noFill/>
          </p:spPr>
          <p:txBody>
            <a:bodyPr wrap="none" rtlCol="0">
              <a:spAutoFit/>
            </a:bodyPr>
            <a:lstStyle/>
            <a:p>
              <a:r>
                <a:rPr lang="en-US" sz="2800" b="1" dirty="0"/>
                <a:t>Questions?</a:t>
              </a:r>
            </a:p>
          </p:txBody>
        </p:sp>
      </p:grpSp>
    </p:spTree>
    <p:extLst>
      <p:ext uri="{BB962C8B-B14F-4D97-AF65-F5344CB8AC3E}">
        <p14:creationId xmlns:p14="http://schemas.microsoft.com/office/powerpoint/2010/main" val="420258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745" name="Google Shape;745;p79"/>
          <p:cNvGrpSpPr/>
          <p:nvPr/>
        </p:nvGrpSpPr>
        <p:grpSpPr>
          <a:xfrm>
            <a:off x="73595" y="461111"/>
            <a:ext cx="8243665" cy="40809"/>
            <a:chOff x="195943" y="1001487"/>
            <a:chExt cx="10994485" cy="54427"/>
          </a:xfrm>
        </p:grpSpPr>
        <p:cxnSp>
          <p:nvCxnSpPr>
            <p:cNvPr id="746" name="Google Shape;746;p79"/>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747" name="Google Shape;747;p79"/>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748" name="Google Shape;748;p79"/>
          <p:cNvGrpSpPr/>
          <p:nvPr/>
        </p:nvGrpSpPr>
        <p:grpSpPr>
          <a:xfrm>
            <a:off x="763716" y="543013"/>
            <a:ext cx="7542515" cy="4600435"/>
            <a:chOff x="890648" y="495806"/>
            <a:chExt cx="10301167" cy="6307150"/>
          </a:xfrm>
        </p:grpSpPr>
        <p:pic>
          <p:nvPicPr>
            <p:cNvPr id="749" name="Google Shape;749;p79"/>
            <p:cNvPicPr preferRelativeResize="0"/>
            <p:nvPr/>
          </p:nvPicPr>
          <p:blipFill rotWithShape="1">
            <a:blip r:embed="rId3">
              <a:alphaModFix/>
            </a:blip>
            <a:srcRect/>
            <a:stretch/>
          </p:blipFill>
          <p:spPr>
            <a:xfrm>
              <a:off x="890648" y="495806"/>
              <a:ext cx="4363720" cy="1983740"/>
            </a:xfrm>
            <a:prstGeom prst="rect">
              <a:avLst/>
            </a:prstGeom>
            <a:noFill/>
            <a:ln>
              <a:noFill/>
            </a:ln>
          </p:spPr>
        </p:pic>
        <p:pic>
          <p:nvPicPr>
            <p:cNvPr id="750" name="Google Shape;750;p79"/>
            <p:cNvPicPr preferRelativeResize="0"/>
            <p:nvPr/>
          </p:nvPicPr>
          <p:blipFill rotWithShape="1">
            <a:blip r:embed="rId4">
              <a:alphaModFix/>
            </a:blip>
            <a:srcRect/>
            <a:stretch/>
          </p:blipFill>
          <p:spPr>
            <a:xfrm>
              <a:off x="5314207" y="495806"/>
              <a:ext cx="4368801" cy="1965960"/>
            </a:xfrm>
            <a:prstGeom prst="rect">
              <a:avLst/>
            </a:prstGeom>
            <a:noFill/>
            <a:ln>
              <a:noFill/>
            </a:ln>
          </p:spPr>
        </p:pic>
        <p:pic>
          <p:nvPicPr>
            <p:cNvPr id="751" name="Google Shape;751;p79"/>
            <p:cNvPicPr preferRelativeResize="0"/>
            <p:nvPr/>
          </p:nvPicPr>
          <p:blipFill rotWithShape="1">
            <a:blip r:embed="rId5">
              <a:alphaModFix/>
            </a:blip>
            <a:srcRect/>
            <a:stretch/>
          </p:blipFill>
          <p:spPr>
            <a:xfrm>
              <a:off x="890648" y="2533797"/>
              <a:ext cx="4363720" cy="2016760"/>
            </a:xfrm>
            <a:prstGeom prst="rect">
              <a:avLst/>
            </a:prstGeom>
            <a:noFill/>
            <a:ln>
              <a:noFill/>
            </a:ln>
          </p:spPr>
        </p:pic>
        <p:pic>
          <p:nvPicPr>
            <p:cNvPr id="752" name="Google Shape;752;p79"/>
            <p:cNvPicPr preferRelativeResize="0"/>
            <p:nvPr/>
          </p:nvPicPr>
          <p:blipFill rotWithShape="1">
            <a:blip r:embed="rId6">
              <a:alphaModFix/>
            </a:blip>
            <a:srcRect/>
            <a:stretch/>
          </p:blipFill>
          <p:spPr>
            <a:xfrm>
              <a:off x="5314207" y="2556657"/>
              <a:ext cx="4376419" cy="1993900"/>
            </a:xfrm>
            <a:prstGeom prst="rect">
              <a:avLst/>
            </a:prstGeom>
            <a:noFill/>
            <a:ln>
              <a:noFill/>
            </a:ln>
          </p:spPr>
        </p:pic>
        <p:pic>
          <p:nvPicPr>
            <p:cNvPr id="753" name="Google Shape;753;p79"/>
            <p:cNvPicPr preferRelativeResize="0"/>
            <p:nvPr/>
          </p:nvPicPr>
          <p:blipFill rotWithShape="1">
            <a:blip r:embed="rId7">
              <a:alphaModFix/>
            </a:blip>
            <a:srcRect/>
            <a:stretch/>
          </p:blipFill>
          <p:spPr>
            <a:xfrm>
              <a:off x="890648" y="4654773"/>
              <a:ext cx="4363720" cy="2024380"/>
            </a:xfrm>
            <a:prstGeom prst="rect">
              <a:avLst/>
            </a:prstGeom>
            <a:noFill/>
            <a:ln>
              <a:noFill/>
            </a:ln>
          </p:spPr>
        </p:pic>
        <p:pic>
          <p:nvPicPr>
            <p:cNvPr id="754" name="Google Shape;754;p79"/>
            <p:cNvPicPr preferRelativeResize="0"/>
            <p:nvPr/>
          </p:nvPicPr>
          <p:blipFill rotWithShape="1">
            <a:blip r:embed="rId8">
              <a:alphaModFix/>
            </a:blip>
            <a:srcRect/>
            <a:stretch/>
          </p:blipFill>
          <p:spPr>
            <a:xfrm>
              <a:off x="5314207" y="4645448"/>
              <a:ext cx="4368801" cy="2033705"/>
            </a:xfrm>
            <a:prstGeom prst="rect">
              <a:avLst/>
            </a:prstGeom>
            <a:noFill/>
            <a:ln>
              <a:noFill/>
            </a:ln>
          </p:spPr>
        </p:pic>
        <p:pic>
          <p:nvPicPr>
            <p:cNvPr id="755" name="Google Shape;755;p79"/>
            <p:cNvPicPr preferRelativeResize="0"/>
            <p:nvPr/>
          </p:nvPicPr>
          <p:blipFill rotWithShape="1">
            <a:blip r:embed="rId9">
              <a:alphaModFix/>
            </a:blip>
            <a:srcRect/>
            <a:stretch/>
          </p:blipFill>
          <p:spPr>
            <a:xfrm>
              <a:off x="6775052" y="2556657"/>
              <a:ext cx="1454547" cy="2059940"/>
            </a:xfrm>
            <a:prstGeom prst="rect">
              <a:avLst/>
            </a:prstGeom>
            <a:noFill/>
            <a:ln>
              <a:noFill/>
            </a:ln>
          </p:spPr>
        </p:pic>
        <p:pic>
          <p:nvPicPr>
            <p:cNvPr id="756" name="Google Shape;756;p79"/>
            <p:cNvPicPr preferRelativeResize="0"/>
            <p:nvPr/>
          </p:nvPicPr>
          <p:blipFill rotWithShape="1">
            <a:blip r:embed="rId10">
              <a:alphaModFix/>
            </a:blip>
            <a:srcRect/>
            <a:stretch/>
          </p:blipFill>
          <p:spPr>
            <a:xfrm>
              <a:off x="9725213" y="496717"/>
              <a:ext cx="1466602" cy="2059940"/>
            </a:xfrm>
            <a:prstGeom prst="rect">
              <a:avLst/>
            </a:prstGeom>
            <a:noFill/>
            <a:ln>
              <a:noFill/>
            </a:ln>
          </p:spPr>
        </p:pic>
        <p:pic>
          <p:nvPicPr>
            <p:cNvPr id="757" name="Google Shape;757;p79"/>
            <p:cNvPicPr preferRelativeResize="0"/>
            <p:nvPr/>
          </p:nvPicPr>
          <p:blipFill rotWithShape="1">
            <a:blip r:embed="rId11">
              <a:alphaModFix/>
            </a:blip>
            <a:srcRect/>
            <a:stretch/>
          </p:blipFill>
          <p:spPr>
            <a:xfrm>
              <a:off x="9731150" y="2561309"/>
              <a:ext cx="1460665" cy="2059940"/>
            </a:xfrm>
            <a:prstGeom prst="rect">
              <a:avLst/>
            </a:prstGeom>
            <a:noFill/>
            <a:ln>
              <a:noFill/>
            </a:ln>
          </p:spPr>
        </p:pic>
        <p:pic>
          <p:nvPicPr>
            <p:cNvPr id="758" name="Google Shape;758;p79"/>
            <p:cNvPicPr preferRelativeResize="0"/>
            <p:nvPr/>
          </p:nvPicPr>
          <p:blipFill rotWithShape="1">
            <a:blip r:embed="rId12">
              <a:alphaModFix/>
            </a:blip>
            <a:srcRect/>
            <a:stretch/>
          </p:blipFill>
          <p:spPr>
            <a:xfrm>
              <a:off x="9717593" y="4659853"/>
              <a:ext cx="1460005" cy="2059940"/>
            </a:xfrm>
            <a:prstGeom prst="rect">
              <a:avLst/>
            </a:prstGeom>
            <a:noFill/>
            <a:ln>
              <a:noFill/>
            </a:ln>
          </p:spPr>
        </p:pic>
        <p:sp>
          <p:nvSpPr>
            <p:cNvPr id="759" name="Google Shape;759;p79"/>
            <p:cNvSpPr/>
            <p:nvPr/>
          </p:nvSpPr>
          <p:spPr>
            <a:xfrm>
              <a:off x="5314207" y="6614556"/>
              <a:ext cx="5877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0" name="Google Shape;760;p79"/>
            <p:cNvSpPr/>
            <p:nvPr/>
          </p:nvSpPr>
          <p:spPr>
            <a:xfrm>
              <a:off x="6775052" y="4522468"/>
              <a:ext cx="795600" cy="1323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1" name="Google Shape;761;p79"/>
            <p:cNvSpPr/>
            <p:nvPr/>
          </p:nvSpPr>
          <p:spPr>
            <a:xfrm>
              <a:off x="5042498" y="4416551"/>
              <a:ext cx="2013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2" name="Google Shape;762;p79"/>
            <p:cNvSpPr/>
            <p:nvPr/>
          </p:nvSpPr>
          <p:spPr>
            <a:xfrm>
              <a:off x="896587" y="6595112"/>
              <a:ext cx="2256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3" name="Google Shape;763;p79"/>
            <p:cNvSpPr/>
            <p:nvPr/>
          </p:nvSpPr>
          <p:spPr>
            <a:xfrm>
              <a:off x="959922" y="4448712"/>
              <a:ext cx="2811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4" name="Google Shape;764;p79"/>
            <p:cNvSpPr/>
            <p:nvPr/>
          </p:nvSpPr>
          <p:spPr>
            <a:xfrm>
              <a:off x="1009403" y="2398846"/>
              <a:ext cx="231600" cy="1329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5" name="Google Shape;765;p79"/>
            <p:cNvSpPr/>
            <p:nvPr/>
          </p:nvSpPr>
          <p:spPr>
            <a:xfrm>
              <a:off x="5094515" y="2303164"/>
              <a:ext cx="1419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6" name="Google Shape;766;p79"/>
            <p:cNvSpPr/>
            <p:nvPr/>
          </p:nvSpPr>
          <p:spPr>
            <a:xfrm>
              <a:off x="9535211" y="2343397"/>
              <a:ext cx="1419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7" name="Google Shape;767;p79"/>
            <p:cNvSpPr/>
            <p:nvPr/>
          </p:nvSpPr>
          <p:spPr>
            <a:xfrm>
              <a:off x="11001003" y="6585024"/>
              <a:ext cx="1419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8" name="Google Shape;768;p79"/>
            <p:cNvSpPr/>
            <p:nvPr/>
          </p:nvSpPr>
          <p:spPr>
            <a:xfrm>
              <a:off x="9529273" y="6608631"/>
              <a:ext cx="1419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9" name="Google Shape;769;p79"/>
            <p:cNvSpPr/>
            <p:nvPr/>
          </p:nvSpPr>
          <p:spPr>
            <a:xfrm>
              <a:off x="1115363" y="6669178"/>
              <a:ext cx="371100" cy="942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70" name="Google Shape;770;p79"/>
            <p:cNvSpPr/>
            <p:nvPr/>
          </p:nvSpPr>
          <p:spPr>
            <a:xfrm>
              <a:off x="997845" y="6633921"/>
              <a:ext cx="138900" cy="942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71" name="Google Shape;771;p79"/>
            <p:cNvSpPr/>
            <p:nvPr/>
          </p:nvSpPr>
          <p:spPr>
            <a:xfrm>
              <a:off x="5363372" y="4454949"/>
              <a:ext cx="244800" cy="942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72" name="Google Shape;772;p79"/>
            <p:cNvSpPr/>
            <p:nvPr/>
          </p:nvSpPr>
          <p:spPr>
            <a:xfrm>
              <a:off x="8275243" y="4664860"/>
              <a:ext cx="1415400" cy="2024400"/>
            </a:xfrm>
            <a:prstGeom prst="rect">
              <a:avLst/>
            </a:prstGeom>
            <a:noFill/>
            <a:ln w="47625" cap="flat" cmpd="sng">
              <a:solidFill>
                <a:srgbClr val="C00000"/>
              </a:solidFill>
              <a:prstDash val="solid"/>
              <a:miter lim="800000"/>
              <a:headEnd type="none" w="sm" len="sm"/>
              <a:tailEnd type="none" w="sm" len="sm"/>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grpSp>
      <p:sp>
        <p:nvSpPr>
          <p:cNvPr id="773" name="Google Shape;773;p79"/>
          <p:cNvSpPr txBox="1">
            <a:spLocks noGrp="1"/>
          </p:cNvSpPr>
          <p:nvPr>
            <p:ph type="title"/>
          </p:nvPr>
        </p:nvSpPr>
        <p:spPr>
          <a:xfrm>
            <a:off x="0" y="80698"/>
            <a:ext cx="9144000" cy="416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100"/>
              <a:buNone/>
            </a:pPr>
            <a:r>
              <a:rPr lang="en" sz="2100" b="1">
                <a:solidFill>
                  <a:schemeClr val="dk1"/>
                </a:solidFill>
                <a:latin typeface="Avenir"/>
                <a:ea typeface="Avenir"/>
                <a:cs typeface="Avenir"/>
                <a:sym typeface="Avenir"/>
              </a:rPr>
              <a:t>WarpX among 21 applications selected to cover broad range of science</a:t>
            </a:r>
            <a:endParaRPr sz="2100" b="1">
              <a:solidFill>
                <a:schemeClr val="dk1"/>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8" name="Google Shape;418;p67"/>
          <p:cNvSpPr txBox="1"/>
          <p:nvPr/>
        </p:nvSpPr>
        <p:spPr>
          <a:xfrm>
            <a:off x="121105" y="150825"/>
            <a:ext cx="8535300" cy="4652546"/>
          </a:xfrm>
          <a:prstGeom prst="rect">
            <a:avLst/>
          </a:prstGeom>
          <a:noFill/>
          <a:ln>
            <a:noFill/>
          </a:ln>
        </p:spPr>
        <p:txBody>
          <a:bodyPr spcFirstLastPara="1" wrap="square" lIns="68575" tIns="68575" rIns="68575" bIns="68575" anchor="t" anchorCtr="0">
            <a:spAutoFit/>
          </a:bodyPr>
          <a:lstStyle/>
          <a:p>
            <a:pPr marL="101600" lvl="0" algn="ctr" rtl="0">
              <a:lnSpc>
                <a:spcPct val="90000"/>
              </a:lnSpc>
              <a:spcBef>
                <a:spcPts val="2000"/>
              </a:spcBef>
              <a:spcAft>
                <a:spcPts val="0"/>
              </a:spcAft>
              <a:buClr>
                <a:srgbClr val="00395A"/>
              </a:buClr>
              <a:buSzPts val="2000"/>
            </a:pPr>
            <a:r>
              <a:rPr lang="en-US" sz="2800" b="1" dirty="0">
                <a:solidFill>
                  <a:srgbClr val="00395A"/>
                </a:solidFill>
              </a:rPr>
              <a:t>Challenge of the ECP </a:t>
            </a:r>
            <a:r>
              <a:rPr lang="en-US" sz="2800" b="1" dirty="0" err="1">
                <a:solidFill>
                  <a:srgbClr val="00395A"/>
                </a:solidFill>
              </a:rPr>
              <a:t>WarpX</a:t>
            </a:r>
            <a:r>
              <a:rPr lang="en-US" sz="2800" b="1" dirty="0">
                <a:solidFill>
                  <a:srgbClr val="00395A"/>
                </a:solidFill>
              </a:rPr>
              <a:t> Project:</a:t>
            </a:r>
          </a:p>
          <a:p>
            <a:pPr marL="101600" lvl="0" algn="ctr" rtl="0">
              <a:lnSpc>
                <a:spcPct val="90000"/>
              </a:lnSpc>
              <a:spcBef>
                <a:spcPts val="2000"/>
              </a:spcBef>
              <a:spcAft>
                <a:spcPts val="0"/>
              </a:spcAft>
              <a:buClr>
                <a:srgbClr val="00395A"/>
              </a:buClr>
              <a:buSzPts val="2000"/>
            </a:pPr>
            <a:endParaRPr lang="en-US" sz="2800" b="1" dirty="0">
              <a:solidFill>
                <a:srgbClr val="00395A"/>
              </a:solidFill>
            </a:endParaRPr>
          </a:p>
          <a:p>
            <a:pPr marL="101600" lvl="0" algn="ctr" rtl="0">
              <a:lnSpc>
                <a:spcPct val="90000"/>
              </a:lnSpc>
              <a:spcBef>
                <a:spcPts val="2000"/>
              </a:spcBef>
              <a:spcAft>
                <a:spcPts val="0"/>
              </a:spcAft>
              <a:buClr>
                <a:srgbClr val="00395A"/>
              </a:buClr>
              <a:buSzPts val="2000"/>
            </a:pPr>
            <a:r>
              <a:rPr lang="en-US" sz="2400" b="1" dirty="0">
                <a:solidFill>
                  <a:srgbClr val="00395A"/>
                </a:solidFill>
              </a:rPr>
              <a:t>Go from modeling 1 or 2 plasma stages </a:t>
            </a:r>
          </a:p>
          <a:p>
            <a:pPr marL="101600" lvl="0" algn="ctr" rtl="0">
              <a:lnSpc>
                <a:spcPct val="90000"/>
              </a:lnSpc>
              <a:spcBef>
                <a:spcPts val="800"/>
              </a:spcBef>
              <a:spcAft>
                <a:spcPts val="0"/>
              </a:spcAft>
              <a:buClr>
                <a:srgbClr val="00395A"/>
              </a:buClr>
              <a:buSzPts val="2000"/>
            </a:pPr>
            <a:r>
              <a:rPr lang="en-US" sz="2400" b="1" dirty="0">
                <a:solidFill>
                  <a:srgbClr val="00395A"/>
                </a:solidFill>
              </a:rPr>
              <a:t>to tens of stages </a:t>
            </a:r>
          </a:p>
          <a:p>
            <a:pPr marL="101600" lvl="0" algn="ctr" rtl="0">
              <a:lnSpc>
                <a:spcPct val="90000"/>
              </a:lnSpc>
              <a:spcBef>
                <a:spcPts val="800"/>
              </a:spcBef>
              <a:spcAft>
                <a:spcPts val="0"/>
              </a:spcAft>
              <a:buClr>
                <a:srgbClr val="00395A"/>
              </a:buClr>
              <a:buSzPts val="2000"/>
            </a:pPr>
            <a:r>
              <a:rPr lang="en-US" sz="2400" b="1" dirty="0">
                <a:solidFill>
                  <a:srgbClr val="00395A"/>
                </a:solidFill>
              </a:rPr>
              <a:t>in 3D from first principles</a:t>
            </a:r>
          </a:p>
          <a:p>
            <a:pPr marL="101600" lvl="0" algn="ctr" rtl="0">
              <a:lnSpc>
                <a:spcPct val="90000"/>
              </a:lnSpc>
              <a:spcBef>
                <a:spcPts val="2000"/>
              </a:spcBef>
              <a:spcAft>
                <a:spcPts val="0"/>
              </a:spcAft>
              <a:buClr>
                <a:srgbClr val="00395A"/>
              </a:buClr>
              <a:buSzPts val="2000"/>
            </a:pPr>
            <a:endParaRPr lang="en-US" sz="2400" b="1" dirty="0">
              <a:solidFill>
                <a:srgbClr val="00395A"/>
              </a:solidFill>
            </a:endParaRPr>
          </a:p>
          <a:p>
            <a:pPr marL="444500" lvl="0" indent="-342900" algn="ctr" rtl="0">
              <a:lnSpc>
                <a:spcPct val="90000"/>
              </a:lnSpc>
              <a:spcBef>
                <a:spcPts val="2000"/>
              </a:spcBef>
              <a:spcAft>
                <a:spcPts val="0"/>
              </a:spcAft>
              <a:buClr>
                <a:srgbClr val="00395A"/>
              </a:buClr>
              <a:buSzPts val="2000"/>
              <a:buFont typeface="Wingdings" pitchFamily="2" charset="2"/>
              <a:buChar char="è"/>
            </a:pPr>
            <a:r>
              <a:rPr lang="en-US" sz="2400" b="1" dirty="0">
                <a:solidFill>
                  <a:srgbClr val="00395A"/>
                </a:solidFill>
                <a:sym typeface="Wingdings" pitchFamily="2" charset="2"/>
              </a:rPr>
              <a:t>Particle-In-Cell on fastest/largest supercomputers</a:t>
            </a:r>
          </a:p>
          <a:p>
            <a:pPr marL="101600" lvl="0" algn="ctr" rtl="0">
              <a:lnSpc>
                <a:spcPct val="90000"/>
              </a:lnSpc>
              <a:spcBef>
                <a:spcPts val="800"/>
              </a:spcBef>
              <a:spcAft>
                <a:spcPts val="0"/>
              </a:spcAft>
              <a:buClr>
                <a:srgbClr val="00395A"/>
              </a:buClr>
              <a:buSzPts val="2000"/>
            </a:pPr>
            <a:r>
              <a:rPr lang="en-US" sz="2400" b="1" dirty="0">
                <a:solidFill>
                  <a:srgbClr val="00395A"/>
                </a:solidFill>
                <a:sym typeface="Wingdings" pitchFamily="2" charset="2"/>
              </a:rPr>
              <a:t>with advanced algorithms</a:t>
            </a:r>
            <a:endParaRPr sz="2400" b="1" dirty="0">
              <a:solidFill>
                <a:srgbClr val="00395A"/>
              </a:solidFill>
            </a:endParaRPr>
          </a:p>
        </p:txBody>
      </p:sp>
    </p:spTree>
    <p:extLst>
      <p:ext uri="{BB962C8B-B14F-4D97-AF65-F5344CB8AC3E}">
        <p14:creationId xmlns:p14="http://schemas.microsoft.com/office/powerpoint/2010/main" val="15818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 y="5702"/>
            <a:ext cx="9140429" cy="510839"/>
          </a:xfrm>
        </p:spPr>
        <p:txBody>
          <a:bodyPr>
            <a:normAutofit fontScale="90000"/>
          </a:bodyPr>
          <a:lstStyle/>
          <a:p>
            <a:pPr algn="l"/>
            <a:r>
              <a:rPr lang="en-US" b="1" dirty="0">
                <a:latin typeface="Avenir" panose="02000503020000020003" pitchFamily="2" charset="0"/>
              </a:rPr>
              <a:t>Timeline for </a:t>
            </a:r>
            <a:r>
              <a:rPr lang="en-US" b="1" dirty="0" err="1">
                <a:latin typeface="Avenir" panose="02000503020000020003" pitchFamily="2" charset="0"/>
              </a:rPr>
              <a:t>Exascale</a:t>
            </a:r>
            <a:r>
              <a:rPr lang="en-US" b="1" dirty="0">
                <a:latin typeface="Avenir" panose="02000503020000020003" pitchFamily="2" charset="0"/>
              </a:rPr>
              <a:t> project </a:t>
            </a:r>
            <a:r>
              <a:rPr lang="en-US" b="1" dirty="0" err="1">
                <a:latin typeface="Avenir" panose="02000503020000020003" pitchFamily="2" charset="0"/>
              </a:rPr>
              <a:t>WarpX</a:t>
            </a:r>
            <a:br>
              <a:rPr lang="en-US" b="1" dirty="0">
                <a:latin typeface="Avenir" panose="02000503020000020003" pitchFamily="2" charset="0"/>
              </a:rPr>
            </a:br>
            <a:r>
              <a:rPr lang="en-US" sz="1499" b="1" dirty="0">
                <a:latin typeface="Avenir" panose="02000503020000020003" pitchFamily="2" charset="0"/>
              </a:rPr>
              <a:t>From initial code coupling to ensemble of chains of multi GeV-scale stages</a:t>
            </a:r>
          </a:p>
        </p:txBody>
      </p:sp>
      <p:sp>
        <p:nvSpPr>
          <p:cNvPr id="113" name="Rectangle 112">
            <a:extLst>
              <a:ext uri="{FF2B5EF4-FFF2-40B4-BE49-F238E27FC236}">
                <a16:creationId xmlns:a16="http://schemas.microsoft.com/office/drawing/2014/main" id="{05A3E7A5-3D8B-B34A-B16F-CD66F84C8302}"/>
              </a:ext>
            </a:extLst>
          </p:cNvPr>
          <p:cNvSpPr/>
          <p:nvPr/>
        </p:nvSpPr>
        <p:spPr>
          <a:xfrm>
            <a:off x="1" y="554389"/>
            <a:ext cx="7336256" cy="4589111"/>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dirty="0">
              <a:solidFill>
                <a:prstClr val="white"/>
              </a:solidFill>
              <a:latin typeface="Arial" panose="020B0604020202020204"/>
            </a:endParaRPr>
          </a:p>
        </p:txBody>
      </p:sp>
      <p:pic>
        <p:nvPicPr>
          <p:cNvPr id="114" name="Picture 113">
            <a:extLst>
              <a:ext uri="{FF2B5EF4-FFF2-40B4-BE49-F238E27FC236}">
                <a16:creationId xmlns:a16="http://schemas.microsoft.com/office/drawing/2014/main" id="{7703F0DA-E968-0E4A-8D6A-E0E3D6D20860}"/>
              </a:ext>
            </a:extLst>
          </p:cNvPr>
          <p:cNvPicPr>
            <a:picLocks noChangeAspect="1"/>
          </p:cNvPicPr>
          <p:nvPr/>
        </p:nvPicPr>
        <p:blipFill>
          <a:blip r:embed="rId3" cstate="print">
            <a:alphaModFix amt="24000"/>
            <a:extLst>
              <a:ext uri="{28A0092B-C50C-407E-A947-70E740481C1C}">
                <a14:useLocalDpi xmlns:a14="http://schemas.microsoft.com/office/drawing/2010/main"/>
              </a:ext>
            </a:extLst>
          </a:blip>
          <a:stretch>
            <a:fillRect/>
          </a:stretch>
        </p:blipFill>
        <p:spPr>
          <a:xfrm>
            <a:off x="425940" y="1039274"/>
            <a:ext cx="6856214" cy="3128632"/>
          </a:xfrm>
          <a:prstGeom prst="rect">
            <a:avLst/>
          </a:prstGeom>
        </p:spPr>
      </p:pic>
      <p:sp>
        <p:nvSpPr>
          <p:cNvPr id="115" name="Up Arrow 114">
            <a:extLst>
              <a:ext uri="{FF2B5EF4-FFF2-40B4-BE49-F238E27FC236}">
                <a16:creationId xmlns:a16="http://schemas.microsoft.com/office/drawing/2014/main" id="{C7E08828-186B-EF4D-9FF0-8372CF07FAB3}"/>
              </a:ext>
            </a:extLst>
          </p:cNvPr>
          <p:cNvSpPr/>
          <p:nvPr/>
        </p:nvSpPr>
        <p:spPr>
          <a:xfrm rot="3418565">
            <a:off x="3841690" y="-1176900"/>
            <a:ext cx="197451" cy="7988829"/>
          </a:xfrm>
          <a:prstGeom prst="upArrow">
            <a:avLst>
              <a:gd name="adj1" fmla="val 50000"/>
              <a:gd name="adj2" fmla="val 193313"/>
            </a:avLst>
          </a:prstGeom>
          <a:gradFill>
            <a:gsLst>
              <a:gs pos="0">
                <a:srgbClr val="4895F0"/>
              </a:gs>
              <a:gs pos="100000">
                <a:srgbClr val="C8494B"/>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a:solidFill>
                <a:prstClr val="white"/>
              </a:solidFill>
              <a:latin typeface="Arial" panose="020B0604020202020204"/>
            </a:endParaRPr>
          </a:p>
        </p:txBody>
      </p:sp>
      <p:grpSp>
        <p:nvGrpSpPr>
          <p:cNvPr id="116" name="Group 115">
            <a:extLst>
              <a:ext uri="{FF2B5EF4-FFF2-40B4-BE49-F238E27FC236}">
                <a16:creationId xmlns:a16="http://schemas.microsoft.com/office/drawing/2014/main" id="{B4B46564-76F4-404B-8DEC-393DD5843A06}"/>
              </a:ext>
            </a:extLst>
          </p:cNvPr>
          <p:cNvGrpSpPr/>
          <p:nvPr/>
        </p:nvGrpSpPr>
        <p:grpSpPr>
          <a:xfrm>
            <a:off x="440754" y="4763855"/>
            <a:ext cx="3226429" cy="254117"/>
            <a:chOff x="9726" y="6290709"/>
            <a:chExt cx="4303023" cy="338912"/>
          </a:xfrm>
          <a:effectLst>
            <a:outerShdw blurRad="50800" dist="76200" dir="2700000" algn="tl" rotWithShape="0">
              <a:prstClr val="black">
                <a:alpha val="40000"/>
              </a:prstClr>
            </a:outerShdw>
          </a:effectLst>
        </p:grpSpPr>
        <p:sp>
          <p:nvSpPr>
            <p:cNvPr id="117" name="TextBox 116">
              <a:extLst>
                <a:ext uri="{FF2B5EF4-FFF2-40B4-BE49-F238E27FC236}">
                  <a16:creationId xmlns:a16="http://schemas.microsoft.com/office/drawing/2014/main" id="{67DD4EA4-9750-8146-87BB-3BAC929F39EE}"/>
                </a:ext>
              </a:extLst>
            </p:cNvPr>
            <p:cNvSpPr txBox="1"/>
            <p:nvPr/>
          </p:nvSpPr>
          <p:spPr>
            <a:xfrm>
              <a:off x="673628" y="6290977"/>
              <a:ext cx="3639121"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9BBB59">
                      <a:lumMod val="50000"/>
                    </a:srgbClr>
                  </a:solidFill>
                  <a:latin typeface="Franklin Gothic Medium"/>
                  <a:ea typeface="+mn-ea"/>
                  <a:cs typeface=""/>
                </a:rPr>
                <a:t>Initial coupling of </a:t>
              </a:r>
              <a:r>
                <a:rPr lang="en-US" sz="1050" kern="1200" dirty="0" err="1">
                  <a:solidFill>
                    <a:srgbClr val="9BBB59">
                      <a:lumMod val="50000"/>
                    </a:srgbClr>
                  </a:solidFill>
                  <a:latin typeface="Franklin Gothic Medium"/>
                  <a:ea typeface="+mn-ea"/>
                  <a:cs typeface=""/>
                </a:rPr>
                <a:t>AMReX</a:t>
              </a:r>
              <a:r>
                <a:rPr lang="en-US" sz="1050" kern="1200" dirty="0">
                  <a:solidFill>
                    <a:srgbClr val="9BBB59">
                      <a:lumMod val="50000"/>
                    </a:srgbClr>
                  </a:solidFill>
                  <a:latin typeface="Franklin Gothic Medium"/>
                  <a:ea typeface="+mn-ea"/>
                  <a:cs typeface=""/>
                </a:rPr>
                <a:t> and Warp/PICSAR</a:t>
              </a:r>
            </a:p>
          </p:txBody>
        </p:sp>
        <p:sp>
          <p:nvSpPr>
            <p:cNvPr id="118" name="TextBox 117">
              <a:extLst>
                <a:ext uri="{FF2B5EF4-FFF2-40B4-BE49-F238E27FC236}">
                  <a16:creationId xmlns:a16="http://schemas.microsoft.com/office/drawing/2014/main" id="{E8B61B05-23E2-414E-B113-0BC9D1EB2F45}"/>
                </a:ext>
              </a:extLst>
            </p:cNvPr>
            <p:cNvSpPr txBox="1"/>
            <p:nvPr/>
          </p:nvSpPr>
          <p:spPr>
            <a:xfrm>
              <a:off x="9726" y="6290709"/>
              <a:ext cx="663903" cy="338644"/>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2016</a:t>
              </a:r>
            </a:p>
          </p:txBody>
        </p:sp>
      </p:grpSp>
      <p:grpSp>
        <p:nvGrpSpPr>
          <p:cNvPr id="119" name="Group 118">
            <a:extLst>
              <a:ext uri="{FF2B5EF4-FFF2-40B4-BE49-F238E27FC236}">
                <a16:creationId xmlns:a16="http://schemas.microsoft.com/office/drawing/2014/main" id="{D50219B6-D4C6-D840-9461-2CB06AE55104}"/>
              </a:ext>
            </a:extLst>
          </p:cNvPr>
          <p:cNvGrpSpPr/>
          <p:nvPr/>
        </p:nvGrpSpPr>
        <p:grpSpPr>
          <a:xfrm>
            <a:off x="18046" y="2595653"/>
            <a:ext cx="4529894" cy="253971"/>
            <a:chOff x="-628921" y="3437601"/>
            <a:chExt cx="6041432" cy="338715"/>
          </a:xfrm>
          <a:effectLst>
            <a:outerShdw blurRad="50800" dist="76200" dir="2700000" algn="tl" rotWithShape="0">
              <a:prstClr val="black">
                <a:alpha val="40000"/>
              </a:prstClr>
            </a:outerShdw>
          </a:effectLst>
        </p:grpSpPr>
        <p:sp>
          <p:nvSpPr>
            <p:cNvPr id="120" name="TextBox 119">
              <a:extLst>
                <a:ext uri="{FF2B5EF4-FFF2-40B4-BE49-F238E27FC236}">
                  <a16:creationId xmlns:a16="http://schemas.microsoft.com/office/drawing/2014/main" id="{7A721E92-75B9-3346-8483-E3E139D8B3E6}"/>
                </a:ext>
              </a:extLst>
            </p:cNvPr>
            <p:cNvSpPr txBox="1"/>
            <p:nvPr/>
          </p:nvSpPr>
          <p:spPr>
            <a:xfrm>
              <a:off x="-628921" y="3437674"/>
              <a:ext cx="5295514"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5-10</a:t>
              </a:r>
              <a:r>
                <a:rPr lang="en-US" sz="1050" kern="1200" dirty="0">
                  <a:solidFill>
                    <a:srgbClr val="1F497D"/>
                  </a:solidFill>
                  <a:latin typeface="Franklin Gothic Medium"/>
                  <a:ea typeface="+mn-ea"/>
                  <a:cs typeface=""/>
                </a:rPr>
                <a:t> multi-GeV-scale plasma accelerator stages</a:t>
              </a:r>
            </a:p>
          </p:txBody>
        </p:sp>
        <p:sp>
          <p:nvSpPr>
            <p:cNvPr id="121" name="TextBox 120">
              <a:extLst>
                <a:ext uri="{FF2B5EF4-FFF2-40B4-BE49-F238E27FC236}">
                  <a16:creationId xmlns:a16="http://schemas.microsoft.com/office/drawing/2014/main" id="{E7E6716F-CEA8-7F4B-97AA-9D0EB99E15A1}"/>
                </a:ext>
              </a:extLst>
            </p:cNvPr>
            <p:cNvSpPr txBox="1"/>
            <p:nvPr/>
          </p:nvSpPr>
          <p:spPr>
            <a:xfrm>
              <a:off x="4666593" y="3437601"/>
              <a:ext cx="745918"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2020</a:t>
              </a:r>
            </a:p>
          </p:txBody>
        </p:sp>
      </p:grpSp>
      <p:grpSp>
        <p:nvGrpSpPr>
          <p:cNvPr id="123" name="Group 122">
            <a:extLst>
              <a:ext uri="{FF2B5EF4-FFF2-40B4-BE49-F238E27FC236}">
                <a16:creationId xmlns:a16="http://schemas.microsoft.com/office/drawing/2014/main" id="{02348B6B-3CE1-AB45-BBDC-162D820AC72B}"/>
              </a:ext>
            </a:extLst>
          </p:cNvPr>
          <p:cNvGrpSpPr/>
          <p:nvPr/>
        </p:nvGrpSpPr>
        <p:grpSpPr>
          <a:xfrm>
            <a:off x="2170878" y="3633049"/>
            <a:ext cx="4137461" cy="256730"/>
            <a:chOff x="2327191" y="4949506"/>
            <a:chExt cx="5518051" cy="342396"/>
          </a:xfrm>
          <a:effectLst>
            <a:outerShdw blurRad="50800" dist="76200" dir="2700000" algn="tl" rotWithShape="0">
              <a:prstClr val="black">
                <a:alpha val="40000"/>
              </a:prstClr>
            </a:outerShdw>
          </a:effectLst>
        </p:grpSpPr>
        <p:sp>
          <p:nvSpPr>
            <p:cNvPr id="126" name="TextBox 125">
              <a:extLst>
                <a:ext uri="{FF2B5EF4-FFF2-40B4-BE49-F238E27FC236}">
                  <a16:creationId xmlns:a16="http://schemas.microsoft.com/office/drawing/2014/main" id="{7629A5D8-1278-D346-A9B0-8D059A1D219B}"/>
                </a:ext>
              </a:extLst>
            </p:cNvPr>
            <p:cNvSpPr txBox="1"/>
            <p:nvPr/>
          </p:nvSpPr>
          <p:spPr>
            <a:xfrm>
              <a:off x="3021725" y="4953258"/>
              <a:ext cx="4823517"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a </a:t>
              </a:r>
              <a:r>
                <a:rPr lang="en-US" sz="1050" kern="1200" dirty="0">
                  <a:solidFill>
                    <a:srgbClr val="C00000"/>
                  </a:solidFill>
                  <a:latin typeface="Franklin Gothic Medium"/>
                  <a:ea typeface="+mn-ea"/>
                  <a:cs typeface=""/>
                </a:rPr>
                <a:t>single</a:t>
              </a:r>
              <a:r>
                <a:rPr lang="en-US" sz="1050" kern="1200" dirty="0">
                  <a:solidFill>
                    <a:srgbClr val="1F497D"/>
                  </a:solidFill>
                  <a:latin typeface="Franklin Gothic Medium"/>
                  <a:ea typeface="+mn-ea"/>
                  <a:cs typeface=""/>
                </a:rPr>
                <a:t> multi-GeV-scale plasma accelerator stage</a:t>
              </a:r>
            </a:p>
          </p:txBody>
        </p:sp>
        <p:sp>
          <p:nvSpPr>
            <p:cNvPr id="127" name="TextBox 126">
              <a:extLst>
                <a:ext uri="{FF2B5EF4-FFF2-40B4-BE49-F238E27FC236}">
                  <a16:creationId xmlns:a16="http://schemas.microsoft.com/office/drawing/2014/main" id="{86B5BE5F-E4BB-6E40-9F7D-495870AE0063}"/>
                </a:ext>
              </a:extLst>
            </p:cNvPr>
            <p:cNvSpPr txBox="1"/>
            <p:nvPr/>
          </p:nvSpPr>
          <p:spPr>
            <a:xfrm>
              <a:off x="2327191" y="4949506"/>
              <a:ext cx="694534"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2018</a:t>
              </a:r>
            </a:p>
          </p:txBody>
        </p:sp>
      </p:grpSp>
      <p:grpSp>
        <p:nvGrpSpPr>
          <p:cNvPr id="128" name="Group 127">
            <a:extLst>
              <a:ext uri="{FF2B5EF4-FFF2-40B4-BE49-F238E27FC236}">
                <a16:creationId xmlns:a16="http://schemas.microsoft.com/office/drawing/2014/main" id="{2EF00891-BDF8-5548-BA3B-CD360EDA051D}"/>
              </a:ext>
            </a:extLst>
          </p:cNvPr>
          <p:cNvGrpSpPr/>
          <p:nvPr/>
        </p:nvGrpSpPr>
        <p:grpSpPr>
          <a:xfrm>
            <a:off x="684155" y="2002233"/>
            <a:ext cx="4558605" cy="253916"/>
            <a:chOff x="486266" y="2736007"/>
            <a:chExt cx="6079725" cy="338642"/>
          </a:xfrm>
          <a:effectLst>
            <a:outerShdw blurRad="50800" dist="76200" dir="2700000" algn="tl" rotWithShape="0">
              <a:prstClr val="black">
                <a:alpha val="40000"/>
              </a:prstClr>
            </a:outerShdw>
          </a:effectLst>
        </p:grpSpPr>
        <p:sp>
          <p:nvSpPr>
            <p:cNvPr id="129" name="TextBox 128">
              <a:extLst>
                <a:ext uri="{FF2B5EF4-FFF2-40B4-BE49-F238E27FC236}">
                  <a16:creationId xmlns:a16="http://schemas.microsoft.com/office/drawing/2014/main" id="{B9F88EB1-DF1B-DE48-8AA7-1D34FA902C26}"/>
                </a:ext>
              </a:extLst>
            </p:cNvPr>
            <p:cNvSpPr txBox="1"/>
            <p:nvPr/>
          </p:nvSpPr>
          <p:spPr>
            <a:xfrm>
              <a:off x="486266" y="2736007"/>
              <a:ext cx="5399525"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10-20</a:t>
              </a:r>
              <a:r>
                <a:rPr lang="en-US" sz="1050" kern="1200" dirty="0">
                  <a:solidFill>
                    <a:srgbClr val="1F497D"/>
                  </a:solidFill>
                  <a:latin typeface="Franklin Gothic Medium"/>
                  <a:ea typeface="+mn-ea"/>
                  <a:cs typeface=""/>
                </a:rPr>
                <a:t> multi-GeV-scale plasma accelerator stages</a:t>
              </a:r>
            </a:p>
          </p:txBody>
        </p:sp>
        <p:sp>
          <p:nvSpPr>
            <p:cNvPr id="130" name="TextBox 129">
              <a:extLst>
                <a:ext uri="{FF2B5EF4-FFF2-40B4-BE49-F238E27FC236}">
                  <a16:creationId xmlns:a16="http://schemas.microsoft.com/office/drawing/2014/main" id="{678A5F5F-94CF-8B48-A789-7874F8026BAB}"/>
                </a:ext>
              </a:extLst>
            </p:cNvPr>
            <p:cNvSpPr txBox="1"/>
            <p:nvPr/>
          </p:nvSpPr>
          <p:spPr>
            <a:xfrm>
              <a:off x="5885792" y="2736007"/>
              <a:ext cx="680199"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2021</a:t>
              </a:r>
            </a:p>
          </p:txBody>
        </p:sp>
      </p:grpSp>
      <p:grpSp>
        <p:nvGrpSpPr>
          <p:cNvPr id="132" name="Group 131">
            <a:extLst>
              <a:ext uri="{FF2B5EF4-FFF2-40B4-BE49-F238E27FC236}">
                <a16:creationId xmlns:a16="http://schemas.microsoft.com/office/drawing/2014/main" id="{E4ED143B-4807-1440-BD1C-EF9A4B6F6F61}"/>
              </a:ext>
            </a:extLst>
          </p:cNvPr>
          <p:cNvGrpSpPr/>
          <p:nvPr/>
        </p:nvGrpSpPr>
        <p:grpSpPr>
          <a:xfrm>
            <a:off x="1488908" y="1499452"/>
            <a:ext cx="4556964" cy="253916"/>
            <a:chOff x="1659401" y="2075738"/>
            <a:chExt cx="6077534" cy="338643"/>
          </a:xfrm>
          <a:effectLst>
            <a:outerShdw blurRad="50800" dist="76200" dir="2700000" algn="tl" rotWithShape="0">
              <a:prstClr val="black">
                <a:alpha val="40000"/>
              </a:prstClr>
            </a:outerShdw>
          </a:effectLst>
        </p:grpSpPr>
        <p:sp>
          <p:nvSpPr>
            <p:cNvPr id="135" name="TextBox 134">
              <a:extLst>
                <a:ext uri="{FF2B5EF4-FFF2-40B4-BE49-F238E27FC236}">
                  <a16:creationId xmlns:a16="http://schemas.microsoft.com/office/drawing/2014/main" id="{D464B6B7-BBD0-5447-ACDC-5B41105DB358}"/>
                </a:ext>
              </a:extLst>
            </p:cNvPr>
            <p:cNvSpPr txBox="1"/>
            <p:nvPr/>
          </p:nvSpPr>
          <p:spPr>
            <a:xfrm>
              <a:off x="1659401" y="2075738"/>
              <a:ext cx="5417445" cy="338643"/>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20-50</a:t>
              </a:r>
              <a:r>
                <a:rPr lang="en-US" sz="1050" kern="1200" dirty="0">
                  <a:solidFill>
                    <a:srgbClr val="1F497D"/>
                  </a:solidFill>
                  <a:latin typeface="Franklin Gothic Medium"/>
                  <a:ea typeface="+mn-ea"/>
                  <a:cs typeface=""/>
                </a:rPr>
                <a:t> multi-GeV-scale plasma accelerator stages</a:t>
              </a:r>
            </a:p>
          </p:txBody>
        </p:sp>
        <p:sp>
          <p:nvSpPr>
            <p:cNvPr id="136" name="TextBox 135">
              <a:extLst>
                <a:ext uri="{FF2B5EF4-FFF2-40B4-BE49-F238E27FC236}">
                  <a16:creationId xmlns:a16="http://schemas.microsoft.com/office/drawing/2014/main" id="{026900C7-AB4F-FE4E-BBF2-83006131FD7F}"/>
                </a:ext>
              </a:extLst>
            </p:cNvPr>
            <p:cNvSpPr txBox="1"/>
            <p:nvPr/>
          </p:nvSpPr>
          <p:spPr>
            <a:xfrm>
              <a:off x="7072527" y="2075738"/>
              <a:ext cx="664408"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2022</a:t>
              </a:r>
            </a:p>
          </p:txBody>
        </p:sp>
      </p:grpSp>
      <p:grpSp>
        <p:nvGrpSpPr>
          <p:cNvPr id="138" name="Group 137">
            <a:extLst>
              <a:ext uri="{FF2B5EF4-FFF2-40B4-BE49-F238E27FC236}">
                <a16:creationId xmlns:a16="http://schemas.microsoft.com/office/drawing/2014/main" id="{7623D66C-BBD6-7F44-98B9-1BED6E7FE168}"/>
              </a:ext>
            </a:extLst>
          </p:cNvPr>
          <p:cNvGrpSpPr/>
          <p:nvPr/>
        </p:nvGrpSpPr>
        <p:grpSpPr>
          <a:xfrm>
            <a:off x="2118166" y="915003"/>
            <a:ext cx="4802329" cy="253965"/>
            <a:chOff x="2577459" y="1360135"/>
            <a:chExt cx="6404773" cy="338707"/>
          </a:xfrm>
          <a:effectLst>
            <a:outerShdw blurRad="50800" dist="76200" dir="2700000" algn="tl" rotWithShape="0">
              <a:prstClr val="black">
                <a:alpha val="40000"/>
              </a:prstClr>
            </a:outerShdw>
          </a:effectLst>
        </p:grpSpPr>
        <p:sp>
          <p:nvSpPr>
            <p:cNvPr id="141" name="TextBox 140">
              <a:extLst>
                <a:ext uri="{FF2B5EF4-FFF2-40B4-BE49-F238E27FC236}">
                  <a16:creationId xmlns:a16="http://schemas.microsoft.com/office/drawing/2014/main" id="{BA3270CC-927B-4945-B957-D44F9AD548D8}"/>
                </a:ext>
              </a:extLst>
            </p:cNvPr>
            <p:cNvSpPr txBox="1"/>
            <p:nvPr/>
          </p:nvSpPr>
          <p:spPr>
            <a:xfrm>
              <a:off x="2577459" y="1360135"/>
              <a:ext cx="5696573"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of chain of </a:t>
              </a:r>
              <a:r>
                <a:rPr lang="en-US" sz="1050" kern="1200" dirty="0">
                  <a:solidFill>
                    <a:srgbClr val="C00000"/>
                  </a:solidFill>
                  <a:latin typeface="Franklin Gothic Medium"/>
                  <a:ea typeface="+mn-ea"/>
                  <a:cs typeface=""/>
                </a:rPr>
                <a:t>50-100</a:t>
              </a:r>
              <a:r>
                <a:rPr lang="en-US" sz="1050" kern="1200" dirty="0">
                  <a:solidFill>
                    <a:srgbClr val="1F497D"/>
                  </a:solidFill>
                  <a:latin typeface="Franklin Gothic Medium"/>
                  <a:ea typeface="+mn-ea"/>
                  <a:cs typeface=""/>
                </a:rPr>
                <a:t> multi-GeV-scale plasma accelerator stages</a:t>
              </a:r>
            </a:p>
          </p:txBody>
        </p:sp>
        <p:sp>
          <p:nvSpPr>
            <p:cNvPr id="142" name="TextBox 141">
              <a:extLst>
                <a:ext uri="{FF2B5EF4-FFF2-40B4-BE49-F238E27FC236}">
                  <a16:creationId xmlns:a16="http://schemas.microsoft.com/office/drawing/2014/main" id="{C8EE7602-5CE3-9844-B35C-28823D730A9B}"/>
                </a:ext>
              </a:extLst>
            </p:cNvPr>
            <p:cNvSpPr txBox="1"/>
            <p:nvPr/>
          </p:nvSpPr>
          <p:spPr>
            <a:xfrm>
              <a:off x="8274030" y="1360200"/>
              <a:ext cx="708202" cy="338642"/>
            </a:xfrm>
            <a:prstGeom prst="rect">
              <a:avLst/>
            </a:prstGeom>
            <a:solidFill>
              <a:srgbClr val="1F497D"/>
            </a:solidFill>
            <a:ln>
              <a:solidFill>
                <a:schemeClr val="accent3">
                  <a:lumMod val="75000"/>
                </a:schemeClr>
              </a:solidFill>
            </a:ln>
          </p:spPr>
          <p:txBody>
            <a:bodyPr wrap="square" rtlCol="0">
              <a:spAutoFit/>
            </a:bodyPr>
            <a:lstStyle/>
            <a:p>
              <a:pPr algn="ctr" defTabSz="342900">
                <a:buSzPct val="100000"/>
              </a:pPr>
              <a:r>
                <a:rPr lang="en-US" sz="1050" kern="1200" dirty="0">
                  <a:solidFill>
                    <a:prstClr val="white"/>
                  </a:solidFill>
                  <a:latin typeface="Franklin Gothic Medium"/>
                  <a:ea typeface="+mn-ea"/>
                  <a:cs typeface=""/>
                </a:rPr>
                <a:t>2023</a:t>
              </a:r>
            </a:p>
          </p:txBody>
        </p:sp>
      </p:grpSp>
      <p:grpSp>
        <p:nvGrpSpPr>
          <p:cNvPr id="143" name="Group 142">
            <a:extLst>
              <a:ext uri="{FF2B5EF4-FFF2-40B4-BE49-F238E27FC236}">
                <a16:creationId xmlns:a16="http://schemas.microsoft.com/office/drawing/2014/main" id="{2374512F-AB44-B64A-B23D-6BE1F137D951}"/>
              </a:ext>
            </a:extLst>
          </p:cNvPr>
          <p:cNvGrpSpPr/>
          <p:nvPr/>
        </p:nvGrpSpPr>
        <p:grpSpPr>
          <a:xfrm>
            <a:off x="7280823" y="282427"/>
            <a:ext cx="1760909" cy="415499"/>
            <a:chOff x="9525000" y="375774"/>
            <a:chExt cx="2348489" cy="554142"/>
          </a:xfrm>
        </p:grpSpPr>
        <p:grpSp>
          <p:nvGrpSpPr>
            <p:cNvPr id="144" name="Group 143">
              <a:extLst>
                <a:ext uri="{FF2B5EF4-FFF2-40B4-BE49-F238E27FC236}">
                  <a16:creationId xmlns:a16="http://schemas.microsoft.com/office/drawing/2014/main" id="{E0E07E13-C2C2-BD49-B343-982BDABBE666}"/>
                </a:ext>
              </a:extLst>
            </p:cNvPr>
            <p:cNvGrpSpPr/>
            <p:nvPr/>
          </p:nvGrpSpPr>
          <p:grpSpPr>
            <a:xfrm>
              <a:off x="9731313" y="375774"/>
              <a:ext cx="2142176" cy="554142"/>
              <a:chOff x="8155810" y="1360199"/>
              <a:chExt cx="2142176" cy="554142"/>
            </a:xfrm>
            <a:effectLst>
              <a:outerShdw blurRad="50800" dist="76200" dir="2700000" algn="tl" rotWithShape="0">
                <a:prstClr val="black">
                  <a:alpha val="40000"/>
                </a:prstClr>
              </a:outerShdw>
            </a:effectLst>
          </p:grpSpPr>
          <p:sp>
            <p:nvSpPr>
              <p:cNvPr id="146" name="TextBox 145">
                <a:extLst>
                  <a:ext uri="{FF2B5EF4-FFF2-40B4-BE49-F238E27FC236}">
                    <a16:creationId xmlns:a16="http://schemas.microsoft.com/office/drawing/2014/main" id="{765AF5DD-F2B3-1B4D-9D01-741F25131CDA}"/>
                  </a:ext>
                </a:extLst>
              </p:cNvPr>
              <p:cNvSpPr txBox="1"/>
              <p:nvPr/>
            </p:nvSpPr>
            <p:spPr>
              <a:xfrm>
                <a:off x="8873687" y="1360199"/>
                <a:ext cx="1424299" cy="554141"/>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953636"/>
                    </a:solidFill>
                    <a:latin typeface="Franklin Gothic Medium"/>
                    <a:ea typeface="+mn-ea"/>
                    <a:cs typeface=""/>
                  </a:rPr>
                  <a:t>Collider designs</a:t>
                </a:r>
              </a:p>
            </p:txBody>
          </p:sp>
          <p:sp>
            <p:nvSpPr>
              <p:cNvPr id="147" name="TextBox 146">
                <a:extLst>
                  <a:ext uri="{FF2B5EF4-FFF2-40B4-BE49-F238E27FC236}">
                    <a16:creationId xmlns:a16="http://schemas.microsoft.com/office/drawing/2014/main" id="{AB563E42-F3AB-C443-AD54-04EBB8B21DEC}"/>
                  </a:ext>
                </a:extLst>
              </p:cNvPr>
              <p:cNvSpPr txBox="1"/>
              <p:nvPr/>
            </p:nvSpPr>
            <p:spPr>
              <a:xfrm>
                <a:off x="8155810" y="1360200"/>
                <a:ext cx="710620" cy="554141"/>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2030 - </a:t>
                </a:r>
              </a:p>
            </p:txBody>
          </p:sp>
        </p:grpSp>
        <p:cxnSp>
          <p:nvCxnSpPr>
            <p:cNvPr id="145" name="Straight Arrow Connector 144">
              <a:extLst>
                <a:ext uri="{FF2B5EF4-FFF2-40B4-BE49-F238E27FC236}">
                  <a16:creationId xmlns:a16="http://schemas.microsoft.com/office/drawing/2014/main" id="{4FAFBF56-42A2-1347-ADDC-4F3A60DCCF65}"/>
                </a:ext>
              </a:extLst>
            </p:cNvPr>
            <p:cNvCxnSpPr>
              <a:cxnSpLocks/>
            </p:cNvCxnSpPr>
            <p:nvPr/>
          </p:nvCxnSpPr>
          <p:spPr>
            <a:xfrm flipV="1">
              <a:off x="9525000" y="652773"/>
              <a:ext cx="324534" cy="200507"/>
            </a:xfrm>
            <a:prstGeom prst="straightConnector1">
              <a:avLst/>
            </a:prstGeom>
            <a:ln w="28575">
              <a:solidFill>
                <a:srgbClr val="C00000"/>
              </a:solidFill>
              <a:prstDash val="sysDot"/>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3C615046-0149-7E4D-95E3-00F192BA7AAA}"/>
              </a:ext>
            </a:extLst>
          </p:cNvPr>
          <p:cNvGrpSpPr/>
          <p:nvPr/>
        </p:nvGrpSpPr>
        <p:grpSpPr>
          <a:xfrm>
            <a:off x="1348575" y="4220268"/>
            <a:ext cx="4925174" cy="253916"/>
            <a:chOff x="1188460" y="5564211"/>
            <a:chExt cx="6568609" cy="338643"/>
          </a:xfrm>
          <a:effectLst>
            <a:outerShdw blurRad="50800" dist="76200" dir="2700000" algn="tl" rotWithShape="0">
              <a:prstClr val="black">
                <a:alpha val="40000"/>
              </a:prstClr>
            </a:outerShdw>
          </a:effectLst>
        </p:grpSpPr>
        <p:sp>
          <p:nvSpPr>
            <p:cNvPr id="152" name="TextBox 151">
              <a:extLst>
                <a:ext uri="{FF2B5EF4-FFF2-40B4-BE49-F238E27FC236}">
                  <a16:creationId xmlns:a16="http://schemas.microsoft.com/office/drawing/2014/main" id="{EF1C980C-4F32-2E43-BAC9-2EFDA23C2252}"/>
                </a:ext>
              </a:extLst>
            </p:cNvPr>
            <p:cNvSpPr txBox="1"/>
            <p:nvPr/>
          </p:nvSpPr>
          <p:spPr>
            <a:xfrm>
              <a:off x="1860330" y="5564211"/>
              <a:ext cx="5896739" cy="338643"/>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of single plasma accelerator stage with static mesh refinement </a:t>
              </a:r>
            </a:p>
          </p:txBody>
        </p:sp>
        <p:sp>
          <p:nvSpPr>
            <p:cNvPr id="153" name="TextBox 152">
              <a:extLst>
                <a:ext uri="{FF2B5EF4-FFF2-40B4-BE49-F238E27FC236}">
                  <a16:creationId xmlns:a16="http://schemas.microsoft.com/office/drawing/2014/main" id="{68398555-5E58-6C4C-A26E-E4F70EB46E58}"/>
                </a:ext>
              </a:extLst>
            </p:cNvPr>
            <p:cNvSpPr txBox="1"/>
            <p:nvPr/>
          </p:nvSpPr>
          <p:spPr>
            <a:xfrm>
              <a:off x="1188460" y="5564211"/>
              <a:ext cx="671870"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2017</a:t>
              </a:r>
            </a:p>
          </p:txBody>
        </p:sp>
      </p:grpSp>
      <p:grpSp>
        <p:nvGrpSpPr>
          <p:cNvPr id="155" name="Group 154">
            <a:extLst>
              <a:ext uri="{FF2B5EF4-FFF2-40B4-BE49-F238E27FC236}">
                <a16:creationId xmlns:a16="http://schemas.microsoft.com/office/drawing/2014/main" id="{586C883B-F637-994C-B7A5-FAAE6D2451D9}"/>
              </a:ext>
            </a:extLst>
          </p:cNvPr>
          <p:cNvGrpSpPr/>
          <p:nvPr/>
        </p:nvGrpSpPr>
        <p:grpSpPr>
          <a:xfrm>
            <a:off x="2973445" y="3130268"/>
            <a:ext cx="4361488" cy="253916"/>
            <a:chOff x="3444856" y="4277842"/>
            <a:chExt cx="5816833" cy="338646"/>
          </a:xfrm>
          <a:effectLst>
            <a:outerShdw blurRad="50800" dist="76200" dir="2700000" algn="tl" rotWithShape="0">
              <a:prstClr val="black">
                <a:alpha val="40000"/>
              </a:prstClr>
            </a:outerShdw>
          </a:effectLst>
        </p:grpSpPr>
        <p:sp>
          <p:nvSpPr>
            <p:cNvPr id="158" name="TextBox 157">
              <a:extLst>
                <a:ext uri="{FF2B5EF4-FFF2-40B4-BE49-F238E27FC236}">
                  <a16:creationId xmlns:a16="http://schemas.microsoft.com/office/drawing/2014/main" id="{30744465-64A4-2647-B555-73DD33E5BA82}"/>
                </a:ext>
              </a:extLst>
            </p:cNvPr>
            <p:cNvSpPr txBox="1"/>
            <p:nvPr/>
          </p:nvSpPr>
          <p:spPr>
            <a:xfrm>
              <a:off x="4179079" y="4277842"/>
              <a:ext cx="5082610" cy="338646"/>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3</a:t>
              </a:r>
              <a:r>
                <a:rPr lang="en-US" sz="1050" kern="1200" dirty="0">
                  <a:solidFill>
                    <a:srgbClr val="1F497D"/>
                  </a:solidFill>
                  <a:latin typeface="Franklin Gothic Medium"/>
                  <a:ea typeface="+mn-ea"/>
                  <a:cs typeface=""/>
                </a:rPr>
                <a:t> multi-GeV-scale plasma accelerator stages</a:t>
              </a:r>
            </a:p>
          </p:txBody>
        </p:sp>
        <p:sp>
          <p:nvSpPr>
            <p:cNvPr id="159" name="TextBox 158">
              <a:extLst>
                <a:ext uri="{FF2B5EF4-FFF2-40B4-BE49-F238E27FC236}">
                  <a16:creationId xmlns:a16="http://schemas.microsoft.com/office/drawing/2014/main" id="{1BD7E288-4F8D-EA45-970B-453296ABE429}"/>
                </a:ext>
              </a:extLst>
            </p:cNvPr>
            <p:cNvSpPr txBox="1"/>
            <p:nvPr/>
          </p:nvSpPr>
          <p:spPr>
            <a:xfrm>
              <a:off x="3444856" y="4277842"/>
              <a:ext cx="734226" cy="338646"/>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2019</a:t>
              </a:r>
            </a:p>
          </p:txBody>
        </p:sp>
      </p:grpSp>
      <p:sp>
        <p:nvSpPr>
          <p:cNvPr id="4" name="TextBox 3">
            <a:extLst>
              <a:ext uri="{FF2B5EF4-FFF2-40B4-BE49-F238E27FC236}">
                <a16:creationId xmlns:a16="http://schemas.microsoft.com/office/drawing/2014/main" id="{BD12CE05-B33C-94D7-E079-1C08C08C804A}"/>
              </a:ext>
            </a:extLst>
          </p:cNvPr>
          <p:cNvSpPr txBox="1"/>
          <p:nvPr/>
        </p:nvSpPr>
        <p:spPr>
          <a:xfrm>
            <a:off x="6112446" y="0"/>
            <a:ext cx="979087" cy="292388"/>
          </a:xfrm>
          <a:prstGeom prst="rect">
            <a:avLst/>
          </a:prstGeom>
          <a:noFill/>
          <a:ln>
            <a:solidFill>
              <a:schemeClr val="accent3">
                <a:lumMod val="75000"/>
              </a:schemeClr>
            </a:solidFill>
          </a:ln>
        </p:spPr>
        <p:txBody>
          <a:bodyPr wrap="square" rtlCol="0">
            <a:spAutoFit/>
          </a:bodyPr>
          <a:lstStyle/>
          <a:p>
            <a:pPr algn="ctr" defTabSz="342900">
              <a:buSzPct val="100000"/>
            </a:pPr>
            <a:r>
              <a:rPr lang="en-US" sz="1300" kern="1200" dirty="0">
                <a:solidFill>
                  <a:srgbClr val="C00000"/>
                </a:solidFill>
                <a:latin typeface="Franklin Gothic Medium"/>
                <a:ea typeface="+mn-ea"/>
                <a:cs typeface=""/>
              </a:rPr>
              <a:t>Original</a:t>
            </a:r>
          </a:p>
        </p:txBody>
      </p:sp>
      <p:pic>
        <p:nvPicPr>
          <p:cNvPr id="6" name="Picture 5">
            <a:extLst>
              <a:ext uri="{FF2B5EF4-FFF2-40B4-BE49-F238E27FC236}">
                <a16:creationId xmlns:a16="http://schemas.microsoft.com/office/drawing/2014/main" id="{88845EA1-E55D-2514-DD30-6087EA9268FF}"/>
              </a:ext>
            </a:extLst>
          </p:cNvPr>
          <p:cNvPicPr>
            <a:picLocks noChangeAspect="1"/>
          </p:cNvPicPr>
          <p:nvPr/>
        </p:nvPicPr>
        <p:blipFill rotWithShape="1">
          <a:blip r:embed="rId4"/>
          <a:srcRect t="5408" b="9897"/>
          <a:stretch/>
        </p:blipFill>
        <p:spPr>
          <a:xfrm>
            <a:off x="2098539" y="3060414"/>
            <a:ext cx="877824" cy="331911"/>
          </a:xfrm>
          <a:prstGeom prst="rect">
            <a:avLst/>
          </a:prstGeom>
          <a:solidFill>
            <a:srgbClr val="1F6CAD"/>
          </a:solidFill>
        </p:spPr>
      </p:pic>
      <p:pic>
        <p:nvPicPr>
          <p:cNvPr id="7" name="Picture 6">
            <a:extLst>
              <a:ext uri="{FF2B5EF4-FFF2-40B4-BE49-F238E27FC236}">
                <a16:creationId xmlns:a16="http://schemas.microsoft.com/office/drawing/2014/main" id="{1EAD51F7-327F-7E24-A881-E929F3E6BF9C}"/>
              </a:ext>
            </a:extLst>
          </p:cNvPr>
          <p:cNvPicPr>
            <a:picLocks noChangeAspect="1"/>
          </p:cNvPicPr>
          <p:nvPr/>
        </p:nvPicPr>
        <p:blipFill rotWithShape="1">
          <a:blip r:embed="rId5">
            <a:extLst>
              <a:ext uri="{28A0092B-C50C-407E-A947-70E740481C1C}">
                <a14:useLocalDpi xmlns:a14="http://schemas.microsoft.com/office/drawing/2010/main" val="0"/>
              </a:ext>
            </a:extLst>
          </a:blip>
          <a:srcRect l="4695" t="15815" r="76339" b="23677"/>
          <a:stretch/>
        </p:blipFill>
        <p:spPr>
          <a:xfrm>
            <a:off x="425940" y="4133633"/>
            <a:ext cx="919823" cy="349191"/>
          </a:xfrm>
          <a:prstGeom prst="rect">
            <a:avLst/>
          </a:prstGeom>
        </p:spPr>
      </p:pic>
      <p:pic>
        <p:nvPicPr>
          <p:cNvPr id="9" name="Picture 8" descr="A close-up of several colorful circles&#10;&#10;Description automatically generated">
            <a:extLst>
              <a:ext uri="{FF2B5EF4-FFF2-40B4-BE49-F238E27FC236}">
                <a16:creationId xmlns:a16="http://schemas.microsoft.com/office/drawing/2014/main" id="{0BF7F195-E6A4-C380-BA1B-75E5049EDBFA}"/>
              </a:ext>
            </a:extLst>
          </p:cNvPr>
          <p:cNvPicPr>
            <a:picLocks noChangeAspect="1"/>
          </p:cNvPicPr>
          <p:nvPr/>
        </p:nvPicPr>
        <p:blipFill>
          <a:blip r:embed="rId6"/>
          <a:stretch>
            <a:fillRect/>
          </a:stretch>
        </p:blipFill>
        <p:spPr>
          <a:xfrm>
            <a:off x="7440077" y="3976600"/>
            <a:ext cx="1569677" cy="889673"/>
          </a:xfrm>
          <a:prstGeom prst="rect">
            <a:avLst/>
          </a:prstGeom>
        </p:spPr>
      </p:pic>
      <p:pic>
        <p:nvPicPr>
          <p:cNvPr id="11" name="Picture 10" descr="A blue and red object with a white background&#10;&#10;Description automatically generated with medium confidence">
            <a:extLst>
              <a:ext uri="{FF2B5EF4-FFF2-40B4-BE49-F238E27FC236}">
                <a16:creationId xmlns:a16="http://schemas.microsoft.com/office/drawing/2014/main" id="{47A9C412-A5FD-8C1F-088B-2DD0B13B7749}"/>
              </a:ext>
            </a:extLst>
          </p:cNvPr>
          <p:cNvPicPr>
            <a:picLocks noChangeAspect="1"/>
          </p:cNvPicPr>
          <p:nvPr/>
        </p:nvPicPr>
        <p:blipFill>
          <a:blip r:embed="rId7"/>
          <a:stretch>
            <a:fillRect/>
          </a:stretch>
        </p:blipFill>
        <p:spPr>
          <a:xfrm>
            <a:off x="7403661" y="3369569"/>
            <a:ext cx="1740339" cy="585206"/>
          </a:xfrm>
          <a:prstGeom prst="rect">
            <a:avLst/>
          </a:prstGeom>
        </p:spPr>
      </p:pic>
      <p:pic>
        <p:nvPicPr>
          <p:cNvPr id="12" name="Picture 11">
            <a:extLst>
              <a:ext uri="{FF2B5EF4-FFF2-40B4-BE49-F238E27FC236}">
                <a16:creationId xmlns:a16="http://schemas.microsoft.com/office/drawing/2014/main" id="{DFAE4469-7FBA-9A82-D6C3-A63730F176B1}"/>
              </a:ext>
            </a:extLst>
          </p:cNvPr>
          <p:cNvPicPr>
            <a:picLocks noChangeAspect="1"/>
          </p:cNvPicPr>
          <p:nvPr/>
        </p:nvPicPr>
        <p:blipFill rotWithShape="1">
          <a:blip r:embed="rId8"/>
          <a:srcRect l="11894" t="2439" r="4386" b="5492"/>
          <a:stretch/>
        </p:blipFill>
        <p:spPr>
          <a:xfrm>
            <a:off x="7973541" y="2624691"/>
            <a:ext cx="1058532" cy="825400"/>
          </a:xfrm>
          <a:prstGeom prst="rect">
            <a:avLst/>
          </a:prstGeom>
        </p:spPr>
      </p:pic>
      <p:pic>
        <p:nvPicPr>
          <p:cNvPr id="17" name="Picture 16" descr="A close up of a yellow and red object&#10;&#10;Description automatically generated">
            <a:extLst>
              <a:ext uri="{FF2B5EF4-FFF2-40B4-BE49-F238E27FC236}">
                <a16:creationId xmlns:a16="http://schemas.microsoft.com/office/drawing/2014/main" id="{CFC56A92-6DC7-F463-65B7-8D0613CB435C}"/>
              </a:ext>
            </a:extLst>
          </p:cNvPr>
          <p:cNvPicPr>
            <a:picLocks noChangeAspect="1"/>
          </p:cNvPicPr>
          <p:nvPr/>
        </p:nvPicPr>
        <p:blipFill>
          <a:blip r:embed="rId9"/>
          <a:stretch>
            <a:fillRect/>
          </a:stretch>
        </p:blipFill>
        <p:spPr>
          <a:xfrm rot="16200000">
            <a:off x="7542479" y="1712878"/>
            <a:ext cx="782368" cy="1163977"/>
          </a:xfrm>
          <a:prstGeom prst="rect">
            <a:avLst/>
          </a:prstGeom>
        </p:spPr>
      </p:pic>
      <p:pic>
        <p:nvPicPr>
          <p:cNvPr id="1026" name="Picture 2" descr="Intel Slips, and a High-Profile Supercomputer Is Delayed - The New York  Times">
            <a:extLst>
              <a:ext uri="{FF2B5EF4-FFF2-40B4-BE49-F238E27FC236}">
                <a16:creationId xmlns:a16="http://schemas.microsoft.com/office/drawing/2014/main" id="{DE4FC562-F542-21FC-ECFE-47EC76803BB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313" r="97063">
                        <a14:foregroundMark x1="90125" y1="47222" x2="90125" y2="47222"/>
                        <a14:foregroundMark x1="91813" y1="59444" x2="91813" y2="59444"/>
                        <a14:foregroundMark x1="94188" y1="51889" x2="94188" y2="51889"/>
                        <a14:foregroundMark x1="97063" y1="51333" x2="97063" y2="51333"/>
                        <a14:foregroundMark x1="8875" y1="51667" x2="8875" y2="51667"/>
                        <a14:foregroundMark x1="3313" y1="51333" x2="3313" y2="51333"/>
                      </a14:backgroundRemoval>
                    </a14:imgEffect>
                  </a14:imgLayer>
                </a14:imgProps>
              </a:ext>
              <a:ext uri="{28A0092B-C50C-407E-A947-70E740481C1C}">
                <a14:useLocalDpi xmlns:a14="http://schemas.microsoft.com/office/drawing/2010/main" val="0"/>
              </a:ext>
            </a:extLst>
          </a:blip>
          <a:srcRect l="1952" t="14461" r="1655" b="13754"/>
          <a:stretch/>
        </p:blipFill>
        <p:spPr bwMode="auto">
          <a:xfrm>
            <a:off x="7603409" y="726022"/>
            <a:ext cx="1444752" cy="605202"/>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2517;p134">
            <a:extLst>
              <a:ext uri="{FF2B5EF4-FFF2-40B4-BE49-F238E27FC236}">
                <a16:creationId xmlns:a16="http://schemas.microsoft.com/office/drawing/2014/main" id="{A643EF07-114A-303E-7F36-21582347D6E3}"/>
              </a:ext>
            </a:extLst>
          </p:cNvPr>
          <p:cNvPicPr preferRelativeResize="0">
            <a:picLocks noChangeAspect="1"/>
          </p:cNvPicPr>
          <p:nvPr/>
        </p:nvPicPr>
        <p:blipFill rotWithShape="1">
          <a:blip r:embed="rId12">
            <a:alphaModFix/>
          </a:blip>
          <a:srcRect/>
          <a:stretch/>
        </p:blipFill>
        <p:spPr>
          <a:xfrm>
            <a:off x="7434109" y="1286003"/>
            <a:ext cx="1597964" cy="570309"/>
          </a:xfrm>
          <a:prstGeom prst="rect">
            <a:avLst/>
          </a:prstGeom>
          <a:noFill/>
          <a:ln>
            <a:noFill/>
          </a:ln>
        </p:spPr>
      </p:pic>
    </p:spTree>
    <p:extLst>
      <p:ext uri="{BB962C8B-B14F-4D97-AF65-F5344CB8AC3E}">
        <p14:creationId xmlns:p14="http://schemas.microsoft.com/office/powerpoint/2010/main" val="39978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 y="5702"/>
            <a:ext cx="9140429" cy="510839"/>
          </a:xfrm>
        </p:spPr>
        <p:txBody>
          <a:bodyPr>
            <a:normAutofit fontScale="90000"/>
          </a:bodyPr>
          <a:lstStyle/>
          <a:p>
            <a:pPr algn="l"/>
            <a:r>
              <a:rPr lang="en-US" b="1" dirty="0">
                <a:latin typeface="Avenir" panose="02000503020000020003" pitchFamily="2" charset="0"/>
              </a:rPr>
              <a:t>Timeline for </a:t>
            </a:r>
            <a:r>
              <a:rPr lang="en-US" b="1" dirty="0" err="1">
                <a:latin typeface="Avenir" panose="02000503020000020003" pitchFamily="2" charset="0"/>
              </a:rPr>
              <a:t>Exascale</a:t>
            </a:r>
            <a:r>
              <a:rPr lang="en-US" b="1" dirty="0">
                <a:latin typeface="Avenir" panose="02000503020000020003" pitchFamily="2" charset="0"/>
              </a:rPr>
              <a:t> project </a:t>
            </a:r>
            <a:r>
              <a:rPr lang="en-US" b="1" dirty="0" err="1">
                <a:latin typeface="Avenir" panose="02000503020000020003" pitchFamily="2" charset="0"/>
              </a:rPr>
              <a:t>WarpX</a:t>
            </a:r>
            <a:br>
              <a:rPr lang="en-US" b="1" dirty="0">
                <a:latin typeface="Avenir" panose="02000503020000020003" pitchFamily="2" charset="0"/>
              </a:rPr>
            </a:br>
            <a:r>
              <a:rPr lang="en-US" sz="1499" b="1" dirty="0">
                <a:latin typeface="Avenir" panose="02000503020000020003" pitchFamily="2" charset="0"/>
              </a:rPr>
              <a:t>From initial code coupling to ensemble of chains of multi GeV-scale stages</a:t>
            </a:r>
          </a:p>
        </p:txBody>
      </p:sp>
      <p:sp>
        <p:nvSpPr>
          <p:cNvPr id="113" name="Rectangle 112">
            <a:extLst>
              <a:ext uri="{FF2B5EF4-FFF2-40B4-BE49-F238E27FC236}">
                <a16:creationId xmlns:a16="http://schemas.microsoft.com/office/drawing/2014/main" id="{05A3E7A5-3D8B-B34A-B16F-CD66F84C8302}"/>
              </a:ext>
            </a:extLst>
          </p:cNvPr>
          <p:cNvSpPr/>
          <p:nvPr/>
        </p:nvSpPr>
        <p:spPr>
          <a:xfrm>
            <a:off x="1" y="554389"/>
            <a:ext cx="7336256" cy="4589111"/>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dirty="0">
              <a:solidFill>
                <a:prstClr val="white"/>
              </a:solidFill>
              <a:latin typeface="Arial" panose="020B0604020202020204"/>
            </a:endParaRPr>
          </a:p>
        </p:txBody>
      </p:sp>
      <p:pic>
        <p:nvPicPr>
          <p:cNvPr id="114" name="Picture 113">
            <a:extLst>
              <a:ext uri="{FF2B5EF4-FFF2-40B4-BE49-F238E27FC236}">
                <a16:creationId xmlns:a16="http://schemas.microsoft.com/office/drawing/2014/main" id="{7703F0DA-E968-0E4A-8D6A-E0E3D6D20860}"/>
              </a:ext>
            </a:extLst>
          </p:cNvPr>
          <p:cNvPicPr>
            <a:picLocks noChangeAspect="1"/>
          </p:cNvPicPr>
          <p:nvPr/>
        </p:nvPicPr>
        <p:blipFill>
          <a:blip r:embed="rId3" cstate="print">
            <a:alphaModFix amt="24000"/>
            <a:extLst>
              <a:ext uri="{28A0092B-C50C-407E-A947-70E740481C1C}">
                <a14:useLocalDpi xmlns:a14="http://schemas.microsoft.com/office/drawing/2010/main"/>
              </a:ext>
            </a:extLst>
          </a:blip>
          <a:stretch>
            <a:fillRect/>
          </a:stretch>
        </p:blipFill>
        <p:spPr>
          <a:xfrm>
            <a:off x="425940" y="1039274"/>
            <a:ext cx="6856214" cy="3128632"/>
          </a:xfrm>
          <a:prstGeom prst="rect">
            <a:avLst/>
          </a:prstGeom>
        </p:spPr>
      </p:pic>
      <p:sp>
        <p:nvSpPr>
          <p:cNvPr id="115" name="Up Arrow 114">
            <a:extLst>
              <a:ext uri="{FF2B5EF4-FFF2-40B4-BE49-F238E27FC236}">
                <a16:creationId xmlns:a16="http://schemas.microsoft.com/office/drawing/2014/main" id="{C7E08828-186B-EF4D-9FF0-8372CF07FAB3}"/>
              </a:ext>
            </a:extLst>
          </p:cNvPr>
          <p:cNvSpPr/>
          <p:nvPr/>
        </p:nvSpPr>
        <p:spPr>
          <a:xfrm rot="3418565">
            <a:off x="3841690" y="-1176900"/>
            <a:ext cx="197451" cy="7988829"/>
          </a:xfrm>
          <a:prstGeom prst="upArrow">
            <a:avLst>
              <a:gd name="adj1" fmla="val 50000"/>
              <a:gd name="adj2" fmla="val 193313"/>
            </a:avLst>
          </a:prstGeom>
          <a:gradFill>
            <a:gsLst>
              <a:gs pos="0">
                <a:srgbClr val="4895F0"/>
              </a:gs>
              <a:gs pos="100000">
                <a:srgbClr val="C8494B"/>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a:solidFill>
                <a:prstClr val="white"/>
              </a:solidFill>
              <a:latin typeface="Arial" panose="020B0604020202020204"/>
            </a:endParaRPr>
          </a:p>
        </p:txBody>
      </p:sp>
      <p:grpSp>
        <p:nvGrpSpPr>
          <p:cNvPr id="116" name="Group 115">
            <a:extLst>
              <a:ext uri="{FF2B5EF4-FFF2-40B4-BE49-F238E27FC236}">
                <a16:creationId xmlns:a16="http://schemas.microsoft.com/office/drawing/2014/main" id="{B4B46564-76F4-404B-8DEC-393DD5843A06}"/>
              </a:ext>
            </a:extLst>
          </p:cNvPr>
          <p:cNvGrpSpPr/>
          <p:nvPr/>
        </p:nvGrpSpPr>
        <p:grpSpPr>
          <a:xfrm>
            <a:off x="440754" y="4763855"/>
            <a:ext cx="3226429" cy="254117"/>
            <a:chOff x="9726" y="6290709"/>
            <a:chExt cx="4303023" cy="338912"/>
          </a:xfrm>
          <a:effectLst>
            <a:outerShdw blurRad="50800" dist="76200" dir="2700000" algn="tl" rotWithShape="0">
              <a:prstClr val="black">
                <a:alpha val="40000"/>
              </a:prstClr>
            </a:outerShdw>
          </a:effectLst>
        </p:grpSpPr>
        <p:sp>
          <p:nvSpPr>
            <p:cNvPr id="117" name="TextBox 116">
              <a:extLst>
                <a:ext uri="{FF2B5EF4-FFF2-40B4-BE49-F238E27FC236}">
                  <a16:creationId xmlns:a16="http://schemas.microsoft.com/office/drawing/2014/main" id="{67DD4EA4-9750-8146-87BB-3BAC929F39EE}"/>
                </a:ext>
              </a:extLst>
            </p:cNvPr>
            <p:cNvSpPr txBox="1"/>
            <p:nvPr/>
          </p:nvSpPr>
          <p:spPr>
            <a:xfrm>
              <a:off x="673628" y="6290977"/>
              <a:ext cx="3639121"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9BBB59">
                      <a:lumMod val="50000"/>
                    </a:srgbClr>
                  </a:solidFill>
                  <a:latin typeface="Franklin Gothic Medium"/>
                  <a:ea typeface="+mn-ea"/>
                  <a:cs typeface=""/>
                </a:rPr>
                <a:t>Initial coupling of </a:t>
              </a:r>
              <a:r>
                <a:rPr lang="en-US" sz="1050" kern="1200" dirty="0" err="1">
                  <a:solidFill>
                    <a:srgbClr val="9BBB59">
                      <a:lumMod val="50000"/>
                    </a:srgbClr>
                  </a:solidFill>
                  <a:latin typeface="Franklin Gothic Medium"/>
                  <a:ea typeface="+mn-ea"/>
                  <a:cs typeface=""/>
                </a:rPr>
                <a:t>AMReX</a:t>
              </a:r>
              <a:r>
                <a:rPr lang="en-US" sz="1050" kern="1200" dirty="0">
                  <a:solidFill>
                    <a:srgbClr val="9BBB59">
                      <a:lumMod val="50000"/>
                    </a:srgbClr>
                  </a:solidFill>
                  <a:latin typeface="Franklin Gothic Medium"/>
                  <a:ea typeface="+mn-ea"/>
                  <a:cs typeface=""/>
                </a:rPr>
                <a:t> and Warp/PICSAR</a:t>
              </a:r>
            </a:p>
          </p:txBody>
        </p:sp>
        <p:sp>
          <p:nvSpPr>
            <p:cNvPr id="118" name="TextBox 117">
              <a:extLst>
                <a:ext uri="{FF2B5EF4-FFF2-40B4-BE49-F238E27FC236}">
                  <a16:creationId xmlns:a16="http://schemas.microsoft.com/office/drawing/2014/main" id="{E8B61B05-23E2-414E-B113-0BC9D1EB2F45}"/>
                </a:ext>
              </a:extLst>
            </p:cNvPr>
            <p:cNvSpPr txBox="1"/>
            <p:nvPr/>
          </p:nvSpPr>
          <p:spPr>
            <a:xfrm>
              <a:off x="9726" y="6290709"/>
              <a:ext cx="663903" cy="338644"/>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2016</a:t>
              </a:r>
            </a:p>
          </p:txBody>
        </p:sp>
      </p:grpSp>
      <p:grpSp>
        <p:nvGrpSpPr>
          <p:cNvPr id="119" name="Group 118">
            <a:extLst>
              <a:ext uri="{FF2B5EF4-FFF2-40B4-BE49-F238E27FC236}">
                <a16:creationId xmlns:a16="http://schemas.microsoft.com/office/drawing/2014/main" id="{D50219B6-D4C6-D840-9461-2CB06AE55104}"/>
              </a:ext>
            </a:extLst>
          </p:cNvPr>
          <p:cNvGrpSpPr/>
          <p:nvPr/>
        </p:nvGrpSpPr>
        <p:grpSpPr>
          <a:xfrm>
            <a:off x="18046" y="2595653"/>
            <a:ext cx="4529894" cy="253971"/>
            <a:chOff x="-628921" y="3437601"/>
            <a:chExt cx="6041432" cy="338715"/>
          </a:xfrm>
          <a:effectLst>
            <a:outerShdw blurRad="50800" dist="76200" dir="2700000" algn="tl" rotWithShape="0">
              <a:prstClr val="black">
                <a:alpha val="40000"/>
              </a:prstClr>
            </a:outerShdw>
          </a:effectLst>
        </p:grpSpPr>
        <p:sp>
          <p:nvSpPr>
            <p:cNvPr id="120" name="TextBox 119">
              <a:extLst>
                <a:ext uri="{FF2B5EF4-FFF2-40B4-BE49-F238E27FC236}">
                  <a16:creationId xmlns:a16="http://schemas.microsoft.com/office/drawing/2014/main" id="{7A721E92-75B9-3346-8483-E3E139D8B3E6}"/>
                </a:ext>
              </a:extLst>
            </p:cNvPr>
            <p:cNvSpPr txBox="1"/>
            <p:nvPr/>
          </p:nvSpPr>
          <p:spPr>
            <a:xfrm>
              <a:off x="-628921" y="3437674"/>
              <a:ext cx="5295514"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5-10</a:t>
              </a:r>
              <a:r>
                <a:rPr lang="en-US" sz="1050" kern="1200" dirty="0">
                  <a:solidFill>
                    <a:srgbClr val="1F497D"/>
                  </a:solidFill>
                  <a:latin typeface="Franklin Gothic Medium"/>
                  <a:ea typeface="+mn-ea"/>
                  <a:cs typeface=""/>
                </a:rPr>
                <a:t> multi-GeV-scale plasma accelerator stages</a:t>
              </a:r>
            </a:p>
          </p:txBody>
        </p:sp>
        <p:sp>
          <p:nvSpPr>
            <p:cNvPr id="121" name="TextBox 120">
              <a:extLst>
                <a:ext uri="{FF2B5EF4-FFF2-40B4-BE49-F238E27FC236}">
                  <a16:creationId xmlns:a16="http://schemas.microsoft.com/office/drawing/2014/main" id="{E7E6716F-CEA8-7F4B-97AA-9D0EB99E15A1}"/>
                </a:ext>
              </a:extLst>
            </p:cNvPr>
            <p:cNvSpPr txBox="1"/>
            <p:nvPr/>
          </p:nvSpPr>
          <p:spPr>
            <a:xfrm>
              <a:off x="4666593" y="3437601"/>
              <a:ext cx="745918"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2020</a:t>
              </a:r>
            </a:p>
          </p:txBody>
        </p:sp>
      </p:grpSp>
      <p:grpSp>
        <p:nvGrpSpPr>
          <p:cNvPr id="123" name="Group 122">
            <a:extLst>
              <a:ext uri="{FF2B5EF4-FFF2-40B4-BE49-F238E27FC236}">
                <a16:creationId xmlns:a16="http://schemas.microsoft.com/office/drawing/2014/main" id="{02348B6B-3CE1-AB45-BBDC-162D820AC72B}"/>
              </a:ext>
            </a:extLst>
          </p:cNvPr>
          <p:cNvGrpSpPr/>
          <p:nvPr/>
        </p:nvGrpSpPr>
        <p:grpSpPr>
          <a:xfrm>
            <a:off x="2170878" y="3633049"/>
            <a:ext cx="4137461" cy="256730"/>
            <a:chOff x="2327191" y="4949506"/>
            <a:chExt cx="5518051" cy="342396"/>
          </a:xfrm>
          <a:effectLst>
            <a:outerShdw blurRad="50800" dist="76200" dir="2700000" algn="tl" rotWithShape="0">
              <a:prstClr val="black">
                <a:alpha val="40000"/>
              </a:prstClr>
            </a:outerShdw>
          </a:effectLst>
        </p:grpSpPr>
        <p:sp>
          <p:nvSpPr>
            <p:cNvPr id="126" name="TextBox 125">
              <a:extLst>
                <a:ext uri="{FF2B5EF4-FFF2-40B4-BE49-F238E27FC236}">
                  <a16:creationId xmlns:a16="http://schemas.microsoft.com/office/drawing/2014/main" id="{7629A5D8-1278-D346-A9B0-8D059A1D219B}"/>
                </a:ext>
              </a:extLst>
            </p:cNvPr>
            <p:cNvSpPr txBox="1"/>
            <p:nvPr/>
          </p:nvSpPr>
          <p:spPr>
            <a:xfrm>
              <a:off x="3021725" y="4953258"/>
              <a:ext cx="4823517"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a </a:t>
              </a:r>
              <a:r>
                <a:rPr lang="en-US" sz="1050" kern="1200" dirty="0">
                  <a:solidFill>
                    <a:srgbClr val="C00000"/>
                  </a:solidFill>
                  <a:latin typeface="Franklin Gothic Medium"/>
                  <a:ea typeface="+mn-ea"/>
                  <a:cs typeface=""/>
                </a:rPr>
                <a:t>single</a:t>
              </a:r>
              <a:r>
                <a:rPr lang="en-US" sz="1050" kern="1200" dirty="0">
                  <a:solidFill>
                    <a:srgbClr val="1F497D"/>
                  </a:solidFill>
                  <a:latin typeface="Franklin Gothic Medium"/>
                  <a:ea typeface="+mn-ea"/>
                  <a:cs typeface=""/>
                </a:rPr>
                <a:t> multi-GeV-scale plasma accelerator stage</a:t>
              </a:r>
            </a:p>
          </p:txBody>
        </p:sp>
        <p:sp>
          <p:nvSpPr>
            <p:cNvPr id="127" name="TextBox 126">
              <a:extLst>
                <a:ext uri="{FF2B5EF4-FFF2-40B4-BE49-F238E27FC236}">
                  <a16:creationId xmlns:a16="http://schemas.microsoft.com/office/drawing/2014/main" id="{86B5BE5F-E4BB-6E40-9F7D-495870AE0063}"/>
                </a:ext>
              </a:extLst>
            </p:cNvPr>
            <p:cNvSpPr txBox="1"/>
            <p:nvPr/>
          </p:nvSpPr>
          <p:spPr>
            <a:xfrm>
              <a:off x="2327191" y="4949506"/>
              <a:ext cx="694534"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2018</a:t>
              </a:r>
            </a:p>
          </p:txBody>
        </p:sp>
      </p:grpSp>
      <p:grpSp>
        <p:nvGrpSpPr>
          <p:cNvPr id="128" name="Group 127">
            <a:extLst>
              <a:ext uri="{FF2B5EF4-FFF2-40B4-BE49-F238E27FC236}">
                <a16:creationId xmlns:a16="http://schemas.microsoft.com/office/drawing/2014/main" id="{2EF00891-BDF8-5548-BA3B-CD360EDA051D}"/>
              </a:ext>
            </a:extLst>
          </p:cNvPr>
          <p:cNvGrpSpPr/>
          <p:nvPr/>
        </p:nvGrpSpPr>
        <p:grpSpPr>
          <a:xfrm>
            <a:off x="684155" y="2002233"/>
            <a:ext cx="4558605" cy="253916"/>
            <a:chOff x="486266" y="2736007"/>
            <a:chExt cx="6079725" cy="338642"/>
          </a:xfrm>
          <a:effectLst>
            <a:outerShdw blurRad="50800" dist="76200" dir="2700000" algn="tl" rotWithShape="0">
              <a:prstClr val="black">
                <a:alpha val="40000"/>
              </a:prstClr>
            </a:outerShdw>
          </a:effectLst>
        </p:grpSpPr>
        <p:sp>
          <p:nvSpPr>
            <p:cNvPr id="129" name="TextBox 128">
              <a:extLst>
                <a:ext uri="{FF2B5EF4-FFF2-40B4-BE49-F238E27FC236}">
                  <a16:creationId xmlns:a16="http://schemas.microsoft.com/office/drawing/2014/main" id="{B9F88EB1-DF1B-DE48-8AA7-1D34FA902C26}"/>
                </a:ext>
              </a:extLst>
            </p:cNvPr>
            <p:cNvSpPr txBox="1"/>
            <p:nvPr/>
          </p:nvSpPr>
          <p:spPr>
            <a:xfrm>
              <a:off x="486266" y="2736007"/>
              <a:ext cx="5399525"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10-20</a:t>
              </a:r>
              <a:r>
                <a:rPr lang="en-US" sz="1050" kern="1200" dirty="0">
                  <a:solidFill>
                    <a:srgbClr val="1F497D"/>
                  </a:solidFill>
                  <a:latin typeface="Franklin Gothic Medium"/>
                  <a:ea typeface="+mn-ea"/>
                  <a:cs typeface=""/>
                </a:rPr>
                <a:t> multi-GeV-scale plasma accelerator stages</a:t>
              </a:r>
            </a:p>
          </p:txBody>
        </p:sp>
        <p:sp>
          <p:nvSpPr>
            <p:cNvPr id="130" name="TextBox 129">
              <a:extLst>
                <a:ext uri="{FF2B5EF4-FFF2-40B4-BE49-F238E27FC236}">
                  <a16:creationId xmlns:a16="http://schemas.microsoft.com/office/drawing/2014/main" id="{678A5F5F-94CF-8B48-A789-7874F8026BAB}"/>
                </a:ext>
              </a:extLst>
            </p:cNvPr>
            <p:cNvSpPr txBox="1"/>
            <p:nvPr/>
          </p:nvSpPr>
          <p:spPr>
            <a:xfrm>
              <a:off x="5885792" y="2736007"/>
              <a:ext cx="680199"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2021</a:t>
              </a:r>
            </a:p>
          </p:txBody>
        </p:sp>
      </p:grpSp>
      <p:grpSp>
        <p:nvGrpSpPr>
          <p:cNvPr id="132" name="Group 131">
            <a:extLst>
              <a:ext uri="{FF2B5EF4-FFF2-40B4-BE49-F238E27FC236}">
                <a16:creationId xmlns:a16="http://schemas.microsoft.com/office/drawing/2014/main" id="{E4ED143B-4807-1440-BD1C-EF9A4B6F6F61}"/>
              </a:ext>
            </a:extLst>
          </p:cNvPr>
          <p:cNvGrpSpPr/>
          <p:nvPr/>
        </p:nvGrpSpPr>
        <p:grpSpPr>
          <a:xfrm>
            <a:off x="1460409" y="1499452"/>
            <a:ext cx="4585463" cy="253916"/>
            <a:chOff x="1621392" y="2075738"/>
            <a:chExt cx="6115543" cy="338643"/>
          </a:xfrm>
          <a:effectLst>
            <a:outerShdw blurRad="50800" dist="76200" dir="2700000" algn="tl" rotWithShape="0">
              <a:prstClr val="black">
                <a:alpha val="40000"/>
              </a:prstClr>
            </a:outerShdw>
          </a:effectLst>
        </p:grpSpPr>
        <p:sp>
          <p:nvSpPr>
            <p:cNvPr id="135" name="TextBox 134">
              <a:extLst>
                <a:ext uri="{FF2B5EF4-FFF2-40B4-BE49-F238E27FC236}">
                  <a16:creationId xmlns:a16="http://schemas.microsoft.com/office/drawing/2014/main" id="{D464B6B7-BBD0-5447-ACDC-5B41105DB358}"/>
                </a:ext>
              </a:extLst>
            </p:cNvPr>
            <p:cNvSpPr txBox="1"/>
            <p:nvPr/>
          </p:nvSpPr>
          <p:spPr>
            <a:xfrm>
              <a:off x="1621392" y="2075738"/>
              <a:ext cx="5455452" cy="338643"/>
            </a:xfrm>
            <a:prstGeom prst="rect">
              <a:avLst/>
            </a:prstGeom>
            <a:solidFill>
              <a:schemeClr val="accent5">
                <a:lumMod val="20000"/>
                <a:lumOff val="80000"/>
              </a:schemeClr>
            </a:solidFill>
            <a:ln>
              <a:solidFill>
                <a:schemeClr val="accent3">
                  <a:lumMod val="75000"/>
                </a:schemeClr>
              </a:solidFill>
            </a:ln>
          </p:spPr>
          <p:txBody>
            <a:bodyPr wrap="square" rtlCol="0">
              <a:spAutoFit/>
            </a:bodyPr>
            <a:lstStyle/>
            <a:p>
              <a:pPr algn="ctr" defTabSz="342900">
                <a:buSzPct val="100000"/>
              </a:pPr>
              <a:r>
                <a:rPr lang="en-US" sz="1050" kern="1200" dirty="0">
                  <a:solidFill>
                    <a:srgbClr val="1F497D"/>
                  </a:solidFill>
                  <a:latin typeface="Franklin Gothic Medium"/>
                  <a:ea typeface="+mn-ea"/>
                  <a:cs typeface=""/>
                </a:rPr>
                <a:t>Modeling </a:t>
              </a:r>
              <a:r>
                <a:rPr lang="en-US" sz="1050" dirty="0">
                  <a:solidFill>
                    <a:srgbClr val="1F497D"/>
                  </a:solidFill>
                  <a:latin typeface="Franklin Gothic Medium"/>
                  <a:cs typeface=""/>
                </a:rPr>
                <a:t>of </a:t>
              </a:r>
              <a:r>
                <a:rPr lang="en-US" sz="1050" dirty="0">
                  <a:solidFill>
                    <a:srgbClr val="C00000"/>
                  </a:solidFill>
                  <a:latin typeface="Franklin Gothic Medium"/>
                  <a:cs typeface=""/>
                </a:rPr>
                <a:t>novel plasma e- beam injection scheme</a:t>
              </a:r>
              <a:endParaRPr lang="en-US" sz="1050" kern="1200" dirty="0">
                <a:solidFill>
                  <a:srgbClr val="C00000"/>
                </a:solidFill>
                <a:latin typeface="Franklin Gothic Medium"/>
                <a:ea typeface="+mn-ea"/>
                <a:cs typeface=""/>
              </a:endParaRPr>
            </a:p>
          </p:txBody>
        </p:sp>
        <p:sp>
          <p:nvSpPr>
            <p:cNvPr id="136" name="TextBox 135">
              <a:extLst>
                <a:ext uri="{FF2B5EF4-FFF2-40B4-BE49-F238E27FC236}">
                  <a16:creationId xmlns:a16="http://schemas.microsoft.com/office/drawing/2014/main" id="{026900C7-AB4F-FE4E-BBF2-83006131FD7F}"/>
                </a:ext>
              </a:extLst>
            </p:cNvPr>
            <p:cNvSpPr txBox="1"/>
            <p:nvPr/>
          </p:nvSpPr>
          <p:spPr>
            <a:xfrm>
              <a:off x="7072527" y="2075738"/>
              <a:ext cx="664408"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2022</a:t>
              </a:r>
            </a:p>
          </p:txBody>
        </p:sp>
      </p:grpSp>
      <p:grpSp>
        <p:nvGrpSpPr>
          <p:cNvPr id="138" name="Group 137">
            <a:extLst>
              <a:ext uri="{FF2B5EF4-FFF2-40B4-BE49-F238E27FC236}">
                <a16:creationId xmlns:a16="http://schemas.microsoft.com/office/drawing/2014/main" id="{7623D66C-BBD6-7F44-98B9-1BED6E7FE168}"/>
              </a:ext>
            </a:extLst>
          </p:cNvPr>
          <p:cNvGrpSpPr/>
          <p:nvPr/>
        </p:nvGrpSpPr>
        <p:grpSpPr>
          <a:xfrm>
            <a:off x="2118166" y="915003"/>
            <a:ext cx="4802329" cy="253965"/>
            <a:chOff x="2577459" y="1360135"/>
            <a:chExt cx="6404773" cy="338707"/>
          </a:xfrm>
          <a:effectLst>
            <a:outerShdw blurRad="50800" dist="76200" dir="2700000" algn="tl" rotWithShape="0">
              <a:prstClr val="black">
                <a:alpha val="40000"/>
              </a:prstClr>
            </a:outerShdw>
          </a:effectLst>
        </p:grpSpPr>
        <p:sp>
          <p:nvSpPr>
            <p:cNvPr id="141" name="TextBox 140">
              <a:extLst>
                <a:ext uri="{FF2B5EF4-FFF2-40B4-BE49-F238E27FC236}">
                  <a16:creationId xmlns:a16="http://schemas.microsoft.com/office/drawing/2014/main" id="{BA3270CC-927B-4945-B957-D44F9AD548D8}"/>
                </a:ext>
              </a:extLst>
            </p:cNvPr>
            <p:cNvSpPr txBox="1"/>
            <p:nvPr/>
          </p:nvSpPr>
          <p:spPr>
            <a:xfrm>
              <a:off x="2577459" y="1360135"/>
              <a:ext cx="5696573" cy="338642"/>
            </a:xfrm>
            <a:prstGeom prst="rect">
              <a:avLst/>
            </a:prstGeom>
            <a:solidFill>
              <a:schemeClr val="accent5">
                <a:lumMod val="20000"/>
                <a:lumOff val="80000"/>
              </a:schemeClr>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of chain of </a:t>
              </a:r>
              <a:r>
                <a:rPr lang="en-US" sz="1050" kern="1200" dirty="0">
                  <a:solidFill>
                    <a:srgbClr val="C00000"/>
                  </a:solidFill>
                  <a:latin typeface="Franklin Gothic Medium"/>
                  <a:ea typeface="+mn-ea"/>
                  <a:cs typeface=""/>
                </a:rPr>
                <a:t>15-30</a:t>
              </a:r>
              <a:r>
                <a:rPr lang="en-US" sz="1050" kern="1200" dirty="0">
                  <a:solidFill>
                    <a:srgbClr val="1F497D"/>
                  </a:solidFill>
                  <a:latin typeface="Franklin Gothic Medium"/>
                  <a:ea typeface="+mn-ea"/>
                  <a:cs typeface=""/>
                </a:rPr>
                <a:t> multi-GeV-scale plasma accelerator stages</a:t>
              </a:r>
            </a:p>
          </p:txBody>
        </p:sp>
        <p:sp>
          <p:nvSpPr>
            <p:cNvPr id="142" name="TextBox 141">
              <a:extLst>
                <a:ext uri="{FF2B5EF4-FFF2-40B4-BE49-F238E27FC236}">
                  <a16:creationId xmlns:a16="http://schemas.microsoft.com/office/drawing/2014/main" id="{C8EE7602-5CE3-9844-B35C-28823D730A9B}"/>
                </a:ext>
              </a:extLst>
            </p:cNvPr>
            <p:cNvSpPr txBox="1"/>
            <p:nvPr/>
          </p:nvSpPr>
          <p:spPr>
            <a:xfrm>
              <a:off x="8274030" y="1360200"/>
              <a:ext cx="708202" cy="338642"/>
            </a:xfrm>
            <a:prstGeom prst="rect">
              <a:avLst/>
            </a:prstGeom>
            <a:solidFill>
              <a:srgbClr val="1F497D"/>
            </a:solidFill>
            <a:ln>
              <a:solidFill>
                <a:schemeClr val="accent3">
                  <a:lumMod val="75000"/>
                </a:schemeClr>
              </a:solidFill>
            </a:ln>
          </p:spPr>
          <p:txBody>
            <a:bodyPr wrap="square" rtlCol="0">
              <a:spAutoFit/>
            </a:bodyPr>
            <a:lstStyle/>
            <a:p>
              <a:pPr algn="ctr" defTabSz="342900">
                <a:buSzPct val="100000"/>
              </a:pPr>
              <a:r>
                <a:rPr lang="en-US" sz="1050" kern="1200" dirty="0">
                  <a:solidFill>
                    <a:prstClr val="white"/>
                  </a:solidFill>
                  <a:latin typeface="Franklin Gothic Medium"/>
                  <a:ea typeface="+mn-ea"/>
                  <a:cs typeface=""/>
                </a:rPr>
                <a:t>2023</a:t>
              </a:r>
            </a:p>
          </p:txBody>
        </p:sp>
      </p:grpSp>
      <p:grpSp>
        <p:nvGrpSpPr>
          <p:cNvPr id="143" name="Group 142">
            <a:extLst>
              <a:ext uri="{FF2B5EF4-FFF2-40B4-BE49-F238E27FC236}">
                <a16:creationId xmlns:a16="http://schemas.microsoft.com/office/drawing/2014/main" id="{2374512F-AB44-B64A-B23D-6BE1F137D951}"/>
              </a:ext>
            </a:extLst>
          </p:cNvPr>
          <p:cNvGrpSpPr/>
          <p:nvPr/>
        </p:nvGrpSpPr>
        <p:grpSpPr>
          <a:xfrm>
            <a:off x="7280823" y="282427"/>
            <a:ext cx="1760909" cy="415499"/>
            <a:chOff x="9525000" y="375774"/>
            <a:chExt cx="2348489" cy="554142"/>
          </a:xfrm>
        </p:grpSpPr>
        <p:grpSp>
          <p:nvGrpSpPr>
            <p:cNvPr id="144" name="Group 143">
              <a:extLst>
                <a:ext uri="{FF2B5EF4-FFF2-40B4-BE49-F238E27FC236}">
                  <a16:creationId xmlns:a16="http://schemas.microsoft.com/office/drawing/2014/main" id="{E0E07E13-C2C2-BD49-B343-982BDABBE666}"/>
                </a:ext>
              </a:extLst>
            </p:cNvPr>
            <p:cNvGrpSpPr/>
            <p:nvPr/>
          </p:nvGrpSpPr>
          <p:grpSpPr>
            <a:xfrm>
              <a:off x="9731313" y="375774"/>
              <a:ext cx="2142176" cy="554142"/>
              <a:chOff x="8155810" y="1360199"/>
              <a:chExt cx="2142176" cy="554142"/>
            </a:xfrm>
            <a:effectLst>
              <a:outerShdw blurRad="50800" dist="76200" dir="2700000" algn="tl" rotWithShape="0">
                <a:prstClr val="black">
                  <a:alpha val="40000"/>
                </a:prstClr>
              </a:outerShdw>
            </a:effectLst>
          </p:grpSpPr>
          <p:sp>
            <p:nvSpPr>
              <p:cNvPr id="146" name="TextBox 145">
                <a:extLst>
                  <a:ext uri="{FF2B5EF4-FFF2-40B4-BE49-F238E27FC236}">
                    <a16:creationId xmlns:a16="http://schemas.microsoft.com/office/drawing/2014/main" id="{765AF5DD-F2B3-1B4D-9D01-741F25131CDA}"/>
                  </a:ext>
                </a:extLst>
              </p:cNvPr>
              <p:cNvSpPr txBox="1"/>
              <p:nvPr/>
            </p:nvSpPr>
            <p:spPr>
              <a:xfrm>
                <a:off x="8873687" y="1360199"/>
                <a:ext cx="1424299" cy="554141"/>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953636"/>
                    </a:solidFill>
                    <a:latin typeface="Franklin Gothic Medium"/>
                    <a:ea typeface="+mn-ea"/>
                    <a:cs typeface=""/>
                  </a:rPr>
                  <a:t>Collider designs</a:t>
                </a:r>
              </a:p>
            </p:txBody>
          </p:sp>
          <p:sp>
            <p:nvSpPr>
              <p:cNvPr id="147" name="TextBox 146">
                <a:extLst>
                  <a:ext uri="{FF2B5EF4-FFF2-40B4-BE49-F238E27FC236}">
                    <a16:creationId xmlns:a16="http://schemas.microsoft.com/office/drawing/2014/main" id="{AB563E42-F3AB-C443-AD54-04EBB8B21DEC}"/>
                  </a:ext>
                </a:extLst>
              </p:cNvPr>
              <p:cNvSpPr txBox="1"/>
              <p:nvPr/>
            </p:nvSpPr>
            <p:spPr>
              <a:xfrm>
                <a:off x="8155810" y="1360200"/>
                <a:ext cx="710620" cy="554141"/>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2030 - </a:t>
                </a:r>
              </a:p>
            </p:txBody>
          </p:sp>
        </p:grpSp>
        <p:cxnSp>
          <p:nvCxnSpPr>
            <p:cNvPr id="145" name="Straight Arrow Connector 144">
              <a:extLst>
                <a:ext uri="{FF2B5EF4-FFF2-40B4-BE49-F238E27FC236}">
                  <a16:creationId xmlns:a16="http://schemas.microsoft.com/office/drawing/2014/main" id="{4FAFBF56-42A2-1347-ADDC-4F3A60DCCF65}"/>
                </a:ext>
              </a:extLst>
            </p:cNvPr>
            <p:cNvCxnSpPr>
              <a:cxnSpLocks/>
            </p:cNvCxnSpPr>
            <p:nvPr/>
          </p:nvCxnSpPr>
          <p:spPr>
            <a:xfrm flipV="1">
              <a:off x="9525000" y="652773"/>
              <a:ext cx="324534" cy="200507"/>
            </a:xfrm>
            <a:prstGeom prst="straightConnector1">
              <a:avLst/>
            </a:prstGeom>
            <a:ln w="28575">
              <a:solidFill>
                <a:srgbClr val="C00000"/>
              </a:solidFill>
              <a:prstDash val="sysDot"/>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3C615046-0149-7E4D-95E3-00F192BA7AAA}"/>
              </a:ext>
            </a:extLst>
          </p:cNvPr>
          <p:cNvGrpSpPr/>
          <p:nvPr/>
        </p:nvGrpSpPr>
        <p:grpSpPr>
          <a:xfrm>
            <a:off x="1348575" y="4220266"/>
            <a:ext cx="4925174" cy="253916"/>
            <a:chOff x="1188460" y="5564211"/>
            <a:chExt cx="6568609" cy="338643"/>
          </a:xfrm>
          <a:effectLst>
            <a:outerShdw blurRad="50800" dist="76200" dir="2700000" algn="tl" rotWithShape="0">
              <a:prstClr val="black">
                <a:alpha val="40000"/>
              </a:prstClr>
            </a:outerShdw>
          </a:effectLst>
        </p:grpSpPr>
        <p:sp>
          <p:nvSpPr>
            <p:cNvPr id="152" name="TextBox 151">
              <a:extLst>
                <a:ext uri="{FF2B5EF4-FFF2-40B4-BE49-F238E27FC236}">
                  <a16:creationId xmlns:a16="http://schemas.microsoft.com/office/drawing/2014/main" id="{EF1C980C-4F32-2E43-BAC9-2EFDA23C2252}"/>
                </a:ext>
              </a:extLst>
            </p:cNvPr>
            <p:cNvSpPr txBox="1"/>
            <p:nvPr/>
          </p:nvSpPr>
          <p:spPr>
            <a:xfrm>
              <a:off x="1860330" y="5564211"/>
              <a:ext cx="5896739" cy="338643"/>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of single plasma accelerator stage with static mesh refinement </a:t>
              </a:r>
            </a:p>
          </p:txBody>
        </p:sp>
        <p:sp>
          <p:nvSpPr>
            <p:cNvPr id="153" name="TextBox 152">
              <a:extLst>
                <a:ext uri="{FF2B5EF4-FFF2-40B4-BE49-F238E27FC236}">
                  <a16:creationId xmlns:a16="http://schemas.microsoft.com/office/drawing/2014/main" id="{68398555-5E58-6C4C-A26E-E4F70EB46E58}"/>
                </a:ext>
              </a:extLst>
            </p:cNvPr>
            <p:cNvSpPr txBox="1"/>
            <p:nvPr/>
          </p:nvSpPr>
          <p:spPr>
            <a:xfrm>
              <a:off x="1188460" y="5564211"/>
              <a:ext cx="671870"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2017</a:t>
              </a:r>
            </a:p>
          </p:txBody>
        </p:sp>
      </p:grpSp>
      <p:grpSp>
        <p:nvGrpSpPr>
          <p:cNvPr id="155" name="Group 154">
            <a:extLst>
              <a:ext uri="{FF2B5EF4-FFF2-40B4-BE49-F238E27FC236}">
                <a16:creationId xmlns:a16="http://schemas.microsoft.com/office/drawing/2014/main" id="{586C883B-F637-994C-B7A5-FAAE6D2451D9}"/>
              </a:ext>
            </a:extLst>
          </p:cNvPr>
          <p:cNvGrpSpPr/>
          <p:nvPr/>
        </p:nvGrpSpPr>
        <p:grpSpPr>
          <a:xfrm>
            <a:off x="2973445" y="3130268"/>
            <a:ext cx="4361488" cy="253916"/>
            <a:chOff x="3444856" y="4277842"/>
            <a:chExt cx="5816833" cy="338646"/>
          </a:xfrm>
          <a:effectLst>
            <a:outerShdw blurRad="50800" dist="76200" dir="2700000" algn="tl" rotWithShape="0">
              <a:prstClr val="black">
                <a:alpha val="40000"/>
              </a:prstClr>
            </a:outerShdw>
          </a:effectLst>
        </p:grpSpPr>
        <p:sp>
          <p:nvSpPr>
            <p:cNvPr id="158" name="TextBox 157">
              <a:extLst>
                <a:ext uri="{FF2B5EF4-FFF2-40B4-BE49-F238E27FC236}">
                  <a16:creationId xmlns:a16="http://schemas.microsoft.com/office/drawing/2014/main" id="{30744465-64A4-2647-B555-73DD33E5BA82}"/>
                </a:ext>
              </a:extLst>
            </p:cNvPr>
            <p:cNvSpPr txBox="1"/>
            <p:nvPr/>
          </p:nvSpPr>
          <p:spPr>
            <a:xfrm>
              <a:off x="4179079" y="4277842"/>
              <a:ext cx="5082610" cy="338646"/>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3</a:t>
              </a:r>
              <a:r>
                <a:rPr lang="en-US" sz="1050" kern="1200" dirty="0">
                  <a:solidFill>
                    <a:srgbClr val="1F497D"/>
                  </a:solidFill>
                  <a:latin typeface="Franklin Gothic Medium"/>
                  <a:ea typeface="+mn-ea"/>
                  <a:cs typeface=""/>
                </a:rPr>
                <a:t> multi-GeV-scale plasma accelerator stages</a:t>
              </a:r>
            </a:p>
          </p:txBody>
        </p:sp>
        <p:sp>
          <p:nvSpPr>
            <p:cNvPr id="159" name="TextBox 158">
              <a:extLst>
                <a:ext uri="{FF2B5EF4-FFF2-40B4-BE49-F238E27FC236}">
                  <a16:creationId xmlns:a16="http://schemas.microsoft.com/office/drawing/2014/main" id="{1BD7E288-4F8D-EA45-970B-453296ABE429}"/>
                </a:ext>
              </a:extLst>
            </p:cNvPr>
            <p:cNvSpPr txBox="1"/>
            <p:nvPr/>
          </p:nvSpPr>
          <p:spPr>
            <a:xfrm>
              <a:off x="3444856" y="4277842"/>
              <a:ext cx="734226" cy="338646"/>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2019</a:t>
              </a:r>
            </a:p>
          </p:txBody>
        </p:sp>
      </p:grpSp>
      <p:sp>
        <p:nvSpPr>
          <p:cNvPr id="7" name="TextBox 6">
            <a:extLst>
              <a:ext uri="{FF2B5EF4-FFF2-40B4-BE49-F238E27FC236}">
                <a16:creationId xmlns:a16="http://schemas.microsoft.com/office/drawing/2014/main" id="{138CFD01-D418-07C5-08D6-559EBD682EC3}"/>
              </a:ext>
            </a:extLst>
          </p:cNvPr>
          <p:cNvSpPr txBox="1"/>
          <p:nvPr/>
        </p:nvSpPr>
        <p:spPr>
          <a:xfrm>
            <a:off x="6112446" y="0"/>
            <a:ext cx="979087" cy="292388"/>
          </a:xfrm>
          <a:prstGeom prst="rect">
            <a:avLst/>
          </a:prstGeom>
          <a:solidFill>
            <a:schemeClr val="accent5">
              <a:lumMod val="20000"/>
              <a:lumOff val="80000"/>
            </a:schemeClr>
          </a:solidFill>
          <a:ln>
            <a:solidFill>
              <a:schemeClr val="accent3">
                <a:lumMod val="75000"/>
              </a:schemeClr>
            </a:solidFill>
          </a:ln>
        </p:spPr>
        <p:txBody>
          <a:bodyPr wrap="square" rtlCol="0">
            <a:spAutoFit/>
          </a:bodyPr>
          <a:lstStyle/>
          <a:p>
            <a:pPr algn="ctr" defTabSz="342900">
              <a:buSzPct val="100000"/>
            </a:pPr>
            <a:r>
              <a:rPr lang="en-US" sz="1300" kern="1200" dirty="0">
                <a:solidFill>
                  <a:srgbClr val="C00000"/>
                </a:solidFill>
                <a:latin typeface="Franklin Gothic Medium"/>
                <a:ea typeface="+mn-ea"/>
                <a:cs typeface=""/>
              </a:rPr>
              <a:t>Revised</a:t>
            </a:r>
          </a:p>
        </p:txBody>
      </p:sp>
      <p:pic>
        <p:nvPicPr>
          <p:cNvPr id="9" name="Google Shape;769;p47">
            <a:extLst>
              <a:ext uri="{FF2B5EF4-FFF2-40B4-BE49-F238E27FC236}">
                <a16:creationId xmlns:a16="http://schemas.microsoft.com/office/drawing/2014/main" id="{199891E1-0329-6B93-6B4D-24289AE5D271}"/>
              </a:ext>
            </a:extLst>
          </p:cNvPr>
          <p:cNvPicPr preferRelativeResize="0">
            <a:picLocks noChangeAspect="1"/>
          </p:cNvPicPr>
          <p:nvPr/>
        </p:nvPicPr>
        <p:blipFill rotWithShape="1">
          <a:blip r:embed="rId4">
            <a:alphaModFix/>
          </a:blip>
          <a:srcRect l="-1" t="41103" r="46601" b="7368"/>
          <a:stretch/>
        </p:blipFill>
        <p:spPr>
          <a:xfrm>
            <a:off x="8156" y="852662"/>
            <a:ext cx="2028171" cy="647309"/>
          </a:xfrm>
          <a:prstGeom prst="rect">
            <a:avLst/>
          </a:prstGeom>
          <a:noFill/>
          <a:ln>
            <a:noFill/>
          </a:ln>
        </p:spPr>
      </p:pic>
      <p:pic>
        <p:nvPicPr>
          <p:cNvPr id="10" name="Picture 9">
            <a:extLst>
              <a:ext uri="{FF2B5EF4-FFF2-40B4-BE49-F238E27FC236}">
                <a16:creationId xmlns:a16="http://schemas.microsoft.com/office/drawing/2014/main" id="{1AC274FD-E1A6-590C-855E-0BA8D6EDB6A7}"/>
              </a:ext>
            </a:extLst>
          </p:cNvPr>
          <p:cNvPicPr>
            <a:picLocks noChangeAspect="1"/>
          </p:cNvPicPr>
          <p:nvPr/>
        </p:nvPicPr>
        <p:blipFill rotWithShape="1">
          <a:blip r:embed="rId5"/>
          <a:srcRect t="5408" b="9897"/>
          <a:stretch/>
        </p:blipFill>
        <p:spPr>
          <a:xfrm>
            <a:off x="2098539" y="3060414"/>
            <a:ext cx="877824" cy="331911"/>
          </a:xfrm>
          <a:prstGeom prst="rect">
            <a:avLst/>
          </a:prstGeom>
          <a:solidFill>
            <a:srgbClr val="1F6CAD"/>
          </a:solidFill>
        </p:spPr>
      </p:pic>
      <p:pic>
        <p:nvPicPr>
          <p:cNvPr id="11" name="Picture 10">
            <a:extLst>
              <a:ext uri="{FF2B5EF4-FFF2-40B4-BE49-F238E27FC236}">
                <a16:creationId xmlns:a16="http://schemas.microsoft.com/office/drawing/2014/main" id="{9FC9B9C8-1D10-E3E2-1F72-D809CB12F368}"/>
              </a:ext>
            </a:extLst>
          </p:cNvPr>
          <p:cNvPicPr>
            <a:picLocks noChangeAspect="1"/>
          </p:cNvPicPr>
          <p:nvPr/>
        </p:nvPicPr>
        <p:blipFill rotWithShape="1">
          <a:blip r:embed="rId6">
            <a:extLst>
              <a:ext uri="{28A0092B-C50C-407E-A947-70E740481C1C}">
                <a14:useLocalDpi xmlns:a14="http://schemas.microsoft.com/office/drawing/2010/main" val="0"/>
              </a:ext>
            </a:extLst>
          </a:blip>
          <a:srcRect l="4695" t="15815" r="76339" b="23677"/>
          <a:stretch/>
        </p:blipFill>
        <p:spPr>
          <a:xfrm>
            <a:off x="425940" y="4133633"/>
            <a:ext cx="919823" cy="349191"/>
          </a:xfrm>
          <a:prstGeom prst="rect">
            <a:avLst/>
          </a:prstGeom>
        </p:spPr>
      </p:pic>
      <p:pic>
        <p:nvPicPr>
          <p:cNvPr id="12" name="Picture 11" descr="A close-up of several colorful circles&#10;&#10;Description automatically generated">
            <a:extLst>
              <a:ext uri="{FF2B5EF4-FFF2-40B4-BE49-F238E27FC236}">
                <a16:creationId xmlns:a16="http://schemas.microsoft.com/office/drawing/2014/main" id="{62A7A20D-8028-88AD-F736-D876C3813600}"/>
              </a:ext>
            </a:extLst>
          </p:cNvPr>
          <p:cNvPicPr>
            <a:picLocks noChangeAspect="1"/>
          </p:cNvPicPr>
          <p:nvPr/>
        </p:nvPicPr>
        <p:blipFill>
          <a:blip r:embed="rId7"/>
          <a:stretch>
            <a:fillRect/>
          </a:stretch>
        </p:blipFill>
        <p:spPr>
          <a:xfrm>
            <a:off x="7440077" y="3976600"/>
            <a:ext cx="1569677" cy="889673"/>
          </a:xfrm>
          <a:prstGeom prst="rect">
            <a:avLst/>
          </a:prstGeom>
        </p:spPr>
      </p:pic>
      <p:pic>
        <p:nvPicPr>
          <p:cNvPr id="13" name="Picture 12" descr="A blue and red object with a white background&#10;&#10;Description automatically generated with medium confidence">
            <a:extLst>
              <a:ext uri="{FF2B5EF4-FFF2-40B4-BE49-F238E27FC236}">
                <a16:creationId xmlns:a16="http://schemas.microsoft.com/office/drawing/2014/main" id="{BCC83058-E0F6-9B21-56E1-B83BA463C0E9}"/>
              </a:ext>
            </a:extLst>
          </p:cNvPr>
          <p:cNvPicPr>
            <a:picLocks noChangeAspect="1"/>
          </p:cNvPicPr>
          <p:nvPr/>
        </p:nvPicPr>
        <p:blipFill>
          <a:blip r:embed="rId8"/>
          <a:stretch>
            <a:fillRect/>
          </a:stretch>
        </p:blipFill>
        <p:spPr>
          <a:xfrm>
            <a:off x="7403661" y="3369569"/>
            <a:ext cx="1740339" cy="585206"/>
          </a:xfrm>
          <a:prstGeom prst="rect">
            <a:avLst/>
          </a:prstGeom>
        </p:spPr>
      </p:pic>
      <p:pic>
        <p:nvPicPr>
          <p:cNvPr id="14" name="Picture 13">
            <a:extLst>
              <a:ext uri="{FF2B5EF4-FFF2-40B4-BE49-F238E27FC236}">
                <a16:creationId xmlns:a16="http://schemas.microsoft.com/office/drawing/2014/main" id="{3E834D86-2243-77E7-2C50-5BB0E2C56F1D}"/>
              </a:ext>
            </a:extLst>
          </p:cNvPr>
          <p:cNvPicPr>
            <a:picLocks noChangeAspect="1"/>
          </p:cNvPicPr>
          <p:nvPr/>
        </p:nvPicPr>
        <p:blipFill rotWithShape="1">
          <a:blip r:embed="rId9"/>
          <a:srcRect l="11894" t="2439" r="4386" b="5492"/>
          <a:stretch/>
        </p:blipFill>
        <p:spPr>
          <a:xfrm>
            <a:off x="7973541" y="2624691"/>
            <a:ext cx="1058532" cy="825400"/>
          </a:xfrm>
          <a:prstGeom prst="rect">
            <a:avLst/>
          </a:prstGeom>
        </p:spPr>
      </p:pic>
      <p:pic>
        <p:nvPicPr>
          <p:cNvPr id="15" name="Picture 14" descr="A close up of a yellow and red object&#10;&#10;Description automatically generated">
            <a:extLst>
              <a:ext uri="{FF2B5EF4-FFF2-40B4-BE49-F238E27FC236}">
                <a16:creationId xmlns:a16="http://schemas.microsoft.com/office/drawing/2014/main" id="{1FB5E182-57BD-9191-0128-7FA5B3F592C7}"/>
              </a:ext>
            </a:extLst>
          </p:cNvPr>
          <p:cNvPicPr>
            <a:picLocks noChangeAspect="1"/>
          </p:cNvPicPr>
          <p:nvPr/>
        </p:nvPicPr>
        <p:blipFill>
          <a:blip r:embed="rId10"/>
          <a:stretch>
            <a:fillRect/>
          </a:stretch>
        </p:blipFill>
        <p:spPr>
          <a:xfrm rot="16200000">
            <a:off x="7542479" y="1712878"/>
            <a:ext cx="782368" cy="1163977"/>
          </a:xfrm>
          <a:prstGeom prst="rect">
            <a:avLst/>
          </a:prstGeom>
        </p:spPr>
      </p:pic>
      <p:pic>
        <p:nvPicPr>
          <p:cNvPr id="16" name="Picture 2" descr="Intel Slips, and a High-Profile Supercomputer Is Delayed - The New York  Times">
            <a:extLst>
              <a:ext uri="{FF2B5EF4-FFF2-40B4-BE49-F238E27FC236}">
                <a16:creationId xmlns:a16="http://schemas.microsoft.com/office/drawing/2014/main" id="{63938F61-DEC8-2668-B1A4-4D051BF3FE3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3313" r="97063">
                        <a14:foregroundMark x1="90125" y1="47222" x2="90125" y2="47222"/>
                        <a14:foregroundMark x1="91813" y1="59444" x2="91813" y2="59444"/>
                        <a14:foregroundMark x1="94188" y1="51889" x2="94188" y2="51889"/>
                        <a14:foregroundMark x1="97063" y1="51333" x2="97063" y2="51333"/>
                        <a14:foregroundMark x1="8875" y1="51667" x2="8875" y2="51667"/>
                        <a14:foregroundMark x1="3313" y1="51333" x2="3313" y2="51333"/>
                      </a14:backgroundRemoval>
                    </a14:imgEffect>
                  </a14:imgLayer>
                </a14:imgProps>
              </a:ext>
              <a:ext uri="{28A0092B-C50C-407E-A947-70E740481C1C}">
                <a14:useLocalDpi xmlns:a14="http://schemas.microsoft.com/office/drawing/2010/main" val="0"/>
              </a:ext>
            </a:extLst>
          </a:blip>
          <a:srcRect l="1952" t="14461" r="1655" b="13754"/>
          <a:stretch/>
        </p:blipFill>
        <p:spPr bwMode="auto">
          <a:xfrm>
            <a:off x="7603409" y="726022"/>
            <a:ext cx="1444752" cy="605202"/>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2517;p134">
            <a:extLst>
              <a:ext uri="{FF2B5EF4-FFF2-40B4-BE49-F238E27FC236}">
                <a16:creationId xmlns:a16="http://schemas.microsoft.com/office/drawing/2014/main" id="{DBA543DB-6F94-742E-9D12-5AA91848E904}"/>
              </a:ext>
            </a:extLst>
          </p:cNvPr>
          <p:cNvPicPr preferRelativeResize="0">
            <a:picLocks noChangeAspect="1"/>
          </p:cNvPicPr>
          <p:nvPr/>
        </p:nvPicPr>
        <p:blipFill rotWithShape="1">
          <a:blip r:embed="rId13">
            <a:alphaModFix/>
          </a:blip>
          <a:srcRect/>
          <a:stretch/>
        </p:blipFill>
        <p:spPr>
          <a:xfrm>
            <a:off x="7434109" y="1286003"/>
            <a:ext cx="1597964" cy="570309"/>
          </a:xfrm>
          <a:prstGeom prst="rect">
            <a:avLst/>
          </a:prstGeom>
          <a:noFill/>
          <a:ln>
            <a:noFill/>
          </a:ln>
        </p:spPr>
      </p:pic>
    </p:spTree>
    <p:extLst>
      <p:ext uri="{BB962C8B-B14F-4D97-AF65-F5344CB8AC3E}">
        <p14:creationId xmlns:p14="http://schemas.microsoft.com/office/powerpoint/2010/main" val="3782996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Google Shape;2700;p144"/>
          <p:cNvSpPr/>
          <p:nvPr/>
        </p:nvSpPr>
        <p:spPr>
          <a:xfrm>
            <a:off x="0" y="0"/>
            <a:ext cx="9144000" cy="5143500"/>
          </a:xfrm>
          <a:prstGeom prst="rect">
            <a:avLst/>
          </a:prstGeom>
          <a:solidFill>
            <a:srgbClr val="CF6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44"/>
          <p:cNvSpPr txBox="1">
            <a:spLocks noGrp="1"/>
          </p:cNvSpPr>
          <p:nvPr>
            <p:ph type="title"/>
          </p:nvPr>
        </p:nvSpPr>
        <p:spPr>
          <a:xfrm>
            <a:off x="131825" y="1975553"/>
            <a:ext cx="8702400" cy="1295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100"/>
              <a:buNone/>
            </a:pPr>
            <a:r>
              <a:rPr lang="en-US" sz="4000" b="1" dirty="0">
                <a:solidFill>
                  <a:schemeClr val="lt1"/>
                </a:solidFill>
                <a:latin typeface="Avenir"/>
                <a:ea typeface="Avenir"/>
                <a:cs typeface="Avenir"/>
                <a:sym typeface="Avenir"/>
              </a:rPr>
              <a:t>Modeling of sources</a:t>
            </a:r>
            <a:br>
              <a:rPr lang="en-US" sz="4000" b="1" dirty="0">
                <a:solidFill>
                  <a:schemeClr val="lt1"/>
                </a:solidFill>
                <a:latin typeface="Avenir"/>
                <a:ea typeface="Avenir"/>
                <a:cs typeface="Avenir"/>
                <a:sym typeface="Avenir"/>
              </a:rPr>
            </a:br>
            <a:br>
              <a:rPr lang="en-US" sz="4000" b="1" dirty="0">
                <a:solidFill>
                  <a:schemeClr val="lt1"/>
                </a:solidFill>
                <a:latin typeface="Avenir"/>
                <a:ea typeface="Avenir"/>
                <a:cs typeface="Avenir"/>
                <a:sym typeface="Avenir"/>
              </a:rPr>
            </a:br>
            <a:endParaRPr lang="en-US" sz="4000" b="1" dirty="0">
              <a:solidFill>
                <a:schemeClr val="lt1"/>
              </a:solidFill>
              <a:latin typeface="Avenir"/>
              <a:ea typeface="Avenir"/>
              <a:cs typeface="Avenir"/>
              <a:sym typeface="Avenir"/>
            </a:endParaRPr>
          </a:p>
          <a:p>
            <a:pPr marL="0" lvl="0" indent="0" algn="l" rtl="0">
              <a:lnSpc>
                <a:spcPct val="90000"/>
              </a:lnSpc>
              <a:spcBef>
                <a:spcPts val="0"/>
              </a:spcBef>
              <a:spcAft>
                <a:spcPts val="0"/>
              </a:spcAft>
              <a:buNone/>
            </a:pPr>
            <a:endParaRPr lang="en-US" sz="4000" b="1"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152487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9"/>
          <p:cNvSpPr txBox="1">
            <a:spLocks noGrp="1"/>
          </p:cNvSpPr>
          <p:nvPr>
            <p:ph type="sldNum" idx="12"/>
          </p:nvPr>
        </p:nvSpPr>
        <p:spPr>
          <a:xfrm>
            <a:off x="8625428" y="4750463"/>
            <a:ext cx="318375" cy="249075"/>
          </a:xfrm>
          <a:prstGeom prst="rect">
            <a:avLst/>
          </a:prstGeom>
          <a:noFill/>
          <a:ln>
            <a:noFill/>
          </a:ln>
        </p:spPr>
        <p:txBody>
          <a:bodyPr spcFirstLastPara="1" wrap="square" lIns="68569" tIns="34275" rIns="68569" bIns="34275" anchor="ctr" anchorCtr="0">
            <a:noAutofit/>
          </a:bodyPr>
          <a:lstStyle/>
          <a:p>
            <a:pPr algn="ctr"/>
            <a:fld id="{00000000-1234-1234-1234-123412341234}" type="slidenum">
              <a:rPr lang="en-US"/>
              <a:pPr algn="ctr"/>
              <a:t>9</a:t>
            </a:fld>
            <a:endParaRPr/>
          </a:p>
        </p:txBody>
      </p:sp>
      <p:pic>
        <p:nvPicPr>
          <p:cNvPr id="63" name="Google Shape;63;p9"/>
          <p:cNvPicPr preferRelativeResize="0"/>
          <p:nvPr/>
        </p:nvPicPr>
        <p:blipFill rotWithShape="1">
          <a:blip r:embed="rId3">
            <a:alphaModFix/>
          </a:blip>
          <a:srcRect/>
          <a:stretch/>
        </p:blipFill>
        <p:spPr>
          <a:xfrm>
            <a:off x="636656" y="2448238"/>
            <a:ext cx="1733537" cy="1960535"/>
          </a:xfrm>
          <a:prstGeom prst="rect">
            <a:avLst/>
          </a:prstGeom>
          <a:noFill/>
          <a:ln>
            <a:noFill/>
          </a:ln>
        </p:spPr>
      </p:pic>
      <p:pic>
        <p:nvPicPr>
          <p:cNvPr id="64" name="Google Shape;64;p9"/>
          <p:cNvPicPr preferRelativeResize="0"/>
          <p:nvPr/>
        </p:nvPicPr>
        <p:blipFill rotWithShape="1">
          <a:blip r:embed="rId4">
            <a:alphaModFix/>
          </a:blip>
          <a:srcRect/>
          <a:stretch/>
        </p:blipFill>
        <p:spPr>
          <a:xfrm>
            <a:off x="80649" y="981192"/>
            <a:ext cx="2414598" cy="1044077"/>
          </a:xfrm>
          <a:prstGeom prst="rect">
            <a:avLst/>
          </a:prstGeom>
          <a:noFill/>
          <a:ln>
            <a:noFill/>
          </a:ln>
        </p:spPr>
      </p:pic>
      <p:pic>
        <p:nvPicPr>
          <p:cNvPr id="65" name="Google Shape;65;p9"/>
          <p:cNvPicPr preferRelativeResize="0"/>
          <p:nvPr/>
        </p:nvPicPr>
        <p:blipFill rotWithShape="1">
          <a:blip r:embed="rId5">
            <a:alphaModFix/>
          </a:blip>
          <a:srcRect/>
          <a:stretch/>
        </p:blipFill>
        <p:spPr>
          <a:xfrm>
            <a:off x="3472476" y="2448238"/>
            <a:ext cx="1751200" cy="1960535"/>
          </a:xfrm>
          <a:prstGeom prst="rect">
            <a:avLst/>
          </a:prstGeom>
          <a:noFill/>
          <a:ln>
            <a:noFill/>
          </a:ln>
        </p:spPr>
      </p:pic>
      <p:sp>
        <p:nvSpPr>
          <p:cNvPr id="66" name="Google Shape;66;p9"/>
          <p:cNvSpPr txBox="1"/>
          <p:nvPr/>
        </p:nvSpPr>
        <p:spPr>
          <a:xfrm>
            <a:off x="256870" y="2695105"/>
            <a:ext cx="414450"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1/</a:t>
            </a:r>
            <a:endParaRPr sz="1050"/>
          </a:p>
        </p:txBody>
      </p:sp>
      <p:sp>
        <p:nvSpPr>
          <p:cNvPr id="67" name="Google Shape;67;p9"/>
          <p:cNvSpPr txBox="1"/>
          <p:nvPr/>
        </p:nvSpPr>
        <p:spPr>
          <a:xfrm>
            <a:off x="3082011" y="2695105"/>
            <a:ext cx="414450"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2/</a:t>
            </a:r>
            <a:endParaRPr sz="1050"/>
          </a:p>
        </p:txBody>
      </p:sp>
      <p:sp>
        <p:nvSpPr>
          <p:cNvPr id="68" name="Google Shape;68;p9"/>
          <p:cNvSpPr txBox="1"/>
          <p:nvPr/>
        </p:nvSpPr>
        <p:spPr>
          <a:xfrm>
            <a:off x="5935493" y="2695105"/>
            <a:ext cx="414450"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3/</a:t>
            </a:r>
            <a:endParaRPr sz="1050"/>
          </a:p>
        </p:txBody>
      </p:sp>
      <p:pic>
        <p:nvPicPr>
          <p:cNvPr id="69" name="Google Shape;69;p9"/>
          <p:cNvPicPr preferRelativeResize="0"/>
          <p:nvPr/>
        </p:nvPicPr>
        <p:blipFill rotWithShape="1">
          <a:blip r:embed="rId6">
            <a:alphaModFix/>
          </a:blip>
          <a:srcRect/>
          <a:stretch/>
        </p:blipFill>
        <p:spPr>
          <a:xfrm>
            <a:off x="6314684" y="2448238"/>
            <a:ext cx="1727169" cy="1883290"/>
          </a:xfrm>
          <a:prstGeom prst="rect">
            <a:avLst/>
          </a:prstGeom>
          <a:noFill/>
          <a:ln>
            <a:noFill/>
          </a:ln>
        </p:spPr>
      </p:pic>
      <p:cxnSp>
        <p:nvCxnSpPr>
          <p:cNvPr id="70" name="Google Shape;70;p9"/>
          <p:cNvCxnSpPr/>
          <p:nvPr/>
        </p:nvCxnSpPr>
        <p:spPr>
          <a:xfrm>
            <a:off x="6349800" y="4331528"/>
            <a:ext cx="1646550" cy="0"/>
          </a:xfrm>
          <a:prstGeom prst="straightConnector1">
            <a:avLst/>
          </a:prstGeom>
          <a:noFill/>
          <a:ln w="9525" cap="flat" cmpd="sng">
            <a:solidFill>
              <a:schemeClr val="dk1"/>
            </a:solidFill>
            <a:prstDash val="solid"/>
            <a:miter lim="800000"/>
            <a:headEnd type="none" w="sm" len="sm"/>
            <a:tailEnd type="none" w="sm" len="sm"/>
          </a:ln>
        </p:spPr>
      </p:cxnSp>
      <p:pic>
        <p:nvPicPr>
          <p:cNvPr id="71" name="Google Shape;71;p9"/>
          <p:cNvPicPr preferRelativeResize="0"/>
          <p:nvPr/>
        </p:nvPicPr>
        <p:blipFill rotWithShape="1">
          <a:blip r:embed="rId7">
            <a:alphaModFix/>
          </a:blip>
          <a:srcRect/>
          <a:stretch/>
        </p:blipFill>
        <p:spPr>
          <a:xfrm>
            <a:off x="3591868" y="2496667"/>
            <a:ext cx="272018" cy="152774"/>
          </a:xfrm>
          <a:prstGeom prst="rect">
            <a:avLst/>
          </a:prstGeom>
          <a:noFill/>
          <a:ln>
            <a:noFill/>
          </a:ln>
        </p:spPr>
      </p:pic>
      <p:pic>
        <p:nvPicPr>
          <p:cNvPr id="72" name="Google Shape;72;p9"/>
          <p:cNvPicPr preferRelativeResize="0"/>
          <p:nvPr/>
        </p:nvPicPr>
        <p:blipFill rotWithShape="1">
          <a:blip r:embed="rId7">
            <a:alphaModFix/>
          </a:blip>
          <a:srcRect/>
          <a:stretch/>
        </p:blipFill>
        <p:spPr>
          <a:xfrm>
            <a:off x="6405304" y="2496667"/>
            <a:ext cx="286446" cy="160877"/>
          </a:xfrm>
          <a:prstGeom prst="rect">
            <a:avLst/>
          </a:prstGeom>
          <a:noFill/>
          <a:ln>
            <a:noFill/>
          </a:ln>
        </p:spPr>
      </p:pic>
      <p:sp>
        <p:nvSpPr>
          <p:cNvPr id="73" name="Google Shape;73;p9"/>
          <p:cNvSpPr txBox="1"/>
          <p:nvPr/>
        </p:nvSpPr>
        <p:spPr>
          <a:xfrm>
            <a:off x="1097360" y="4481044"/>
            <a:ext cx="1111050"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1</a:t>
            </a:r>
            <a:r>
              <a:rPr lang="en-US" sz="1350" baseline="30000">
                <a:solidFill>
                  <a:schemeClr val="dk1"/>
                </a:solidFill>
                <a:latin typeface="Calibri"/>
                <a:ea typeface="Calibri"/>
                <a:cs typeface="Calibri"/>
                <a:sym typeface="Calibri"/>
              </a:rPr>
              <a:t>st </a:t>
            </a:r>
            <a:r>
              <a:rPr lang="en-US" sz="1350">
                <a:solidFill>
                  <a:schemeClr val="dk1"/>
                </a:solidFill>
                <a:latin typeface="Calibri"/>
                <a:ea typeface="Calibri"/>
                <a:cs typeface="Calibri"/>
                <a:sym typeface="Calibri"/>
              </a:rPr>
              <a:t>stage</a:t>
            </a:r>
            <a:endParaRPr sz="1350" baseline="30000">
              <a:solidFill>
                <a:schemeClr val="dk1"/>
              </a:solidFill>
              <a:latin typeface="Calibri"/>
              <a:ea typeface="Calibri"/>
              <a:cs typeface="Calibri"/>
              <a:sym typeface="Calibri"/>
            </a:endParaRPr>
          </a:p>
        </p:txBody>
      </p:sp>
      <p:sp>
        <p:nvSpPr>
          <p:cNvPr id="74" name="Google Shape;74;p9"/>
          <p:cNvSpPr txBox="1"/>
          <p:nvPr/>
        </p:nvSpPr>
        <p:spPr>
          <a:xfrm>
            <a:off x="3200281" y="4492480"/>
            <a:ext cx="2328075" cy="484718"/>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Interaction with the plasma mirror</a:t>
            </a:r>
            <a:endParaRPr sz="1050"/>
          </a:p>
        </p:txBody>
      </p:sp>
      <p:sp>
        <p:nvSpPr>
          <p:cNvPr id="75" name="Google Shape;75;p9"/>
          <p:cNvSpPr txBox="1"/>
          <p:nvPr/>
        </p:nvSpPr>
        <p:spPr>
          <a:xfrm>
            <a:off x="6712431" y="4473489"/>
            <a:ext cx="931725"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2</a:t>
            </a:r>
            <a:r>
              <a:rPr lang="en-US" sz="1350" baseline="30000">
                <a:solidFill>
                  <a:schemeClr val="dk1"/>
                </a:solidFill>
                <a:latin typeface="Calibri"/>
                <a:ea typeface="Calibri"/>
                <a:cs typeface="Calibri"/>
                <a:sym typeface="Calibri"/>
              </a:rPr>
              <a:t>nd</a:t>
            </a:r>
            <a:r>
              <a:rPr lang="en-US" sz="1350">
                <a:solidFill>
                  <a:schemeClr val="dk1"/>
                </a:solidFill>
                <a:latin typeface="Calibri"/>
                <a:ea typeface="Calibri"/>
                <a:cs typeface="Calibri"/>
                <a:sym typeface="Calibri"/>
              </a:rPr>
              <a:t> stage</a:t>
            </a:r>
            <a:endParaRPr sz="1050"/>
          </a:p>
        </p:txBody>
      </p:sp>
      <p:grpSp>
        <p:nvGrpSpPr>
          <p:cNvPr id="2" name="Google Shape;2736;p148">
            <a:extLst>
              <a:ext uri="{FF2B5EF4-FFF2-40B4-BE49-F238E27FC236}">
                <a16:creationId xmlns:a16="http://schemas.microsoft.com/office/drawing/2014/main" id="{1E55FC17-9241-5269-7564-F2A06F1C5EDE}"/>
              </a:ext>
            </a:extLst>
          </p:cNvPr>
          <p:cNvGrpSpPr/>
          <p:nvPr/>
        </p:nvGrpSpPr>
        <p:grpSpPr>
          <a:xfrm>
            <a:off x="221826" y="620439"/>
            <a:ext cx="8245864" cy="40820"/>
            <a:chOff x="195943" y="1001487"/>
            <a:chExt cx="10994485" cy="54427"/>
          </a:xfrm>
        </p:grpSpPr>
        <p:cxnSp>
          <p:nvCxnSpPr>
            <p:cNvPr id="3" name="Google Shape;2737;p148">
              <a:extLst>
                <a:ext uri="{FF2B5EF4-FFF2-40B4-BE49-F238E27FC236}">
                  <a16:creationId xmlns:a16="http://schemas.microsoft.com/office/drawing/2014/main" id="{97D18B52-4E15-85AA-4E34-773F5705997B}"/>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4" name="Google Shape;2738;p148">
              <a:extLst>
                <a:ext uri="{FF2B5EF4-FFF2-40B4-BE49-F238E27FC236}">
                  <a16:creationId xmlns:a16="http://schemas.microsoft.com/office/drawing/2014/main" id="{0C2A4675-B773-0449-884E-FFD79AF070E6}"/>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76" name="Google Shape;76;p9"/>
          <p:cNvPicPr preferRelativeResize="0">
            <a:picLocks noChangeAspect="1"/>
          </p:cNvPicPr>
          <p:nvPr/>
        </p:nvPicPr>
        <p:blipFill rotWithShape="1">
          <a:blip r:embed="rId8">
            <a:alphaModFix/>
          </a:blip>
          <a:srcRect l="15190" t="6366" r="27902" b="9423"/>
          <a:stretch/>
        </p:blipFill>
        <p:spPr>
          <a:xfrm>
            <a:off x="6270902" y="31762"/>
            <a:ext cx="2865626" cy="2274493"/>
          </a:xfrm>
          <a:prstGeom prst="rect">
            <a:avLst/>
          </a:prstGeom>
          <a:noFill/>
          <a:ln>
            <a:noFill/>
          </a:ln>
        </p:spPr>
      </p:pic>
      <p:sp>
        <p:nvSpPr>
          <p:cNvPr id="61" name="Google Shape;61;p9"/>
          <p:cNvSpPr txBox="1">
            <a:spLocks noGrp="1"/>
          </p:cNvSpPr>
          <p:nvPr>
            <p:ph type="title"/>
          </p:nvPr>
        </p:nvSpPr>
        <p:spPr>
          <a:xfrm>
            <a:off x="80649" y="-9878"/>
            <a:ext cx="7028435" cy="630317"/>
          </a:xfrm>
          <a:prstGeom prst="rect">
            <a:avLst/>
          </a:prstGeom>
          <a:solidFill>
            <a:schemeClr val="bg1"/>
          </a:solidFill>
          <a:ln>
            <a:noFill/>
          </a:ln>
        </p:spPr>
        <p:txBody>
          <a:bodyPr spcFirstLastPara="1" wrap="square" lIns="68569" tIns="34275" rIns="68569" bIns="34275" anchor="ctr" anchorCtr="0">
            <a:noAutofit/>
          </a:bodyPr>
          <a:lstStyle/>
          <a:p>
            <a:pPr>
              <a:buSzPts val="3200"/>
            </a:pPr>
            <a:r>
              <a:rPr lang="en-US" dirty="0"/>
              <a:t>Two-stage </a:t>
            </a:r>
            <a:r>
              <a:rPr lang="en-US" dirty="0" err="1"/>
              <a:t>injection+acceleration</a:t>
            </a:r>
            <a:r>
              <a:rPr lang="en-US" dirty="0"/>
              <a:t> w/ plasma mirror</a:t>
            </a:r>
            <a:endParaRPr dirty="0"/>
          </a:p>
        </p:txBody>
      </p:sp>
      <p:sp>
        <p:nvSpPr>
          <p:cNvPr id="5" name="TextBox 4">
            <a:extLst>
              <a:ext uri="{FF2B5EF4-FFF2-40B4-BE49-F238E27FC236}">
                <a16:creationId xmlns:a16="http://schemas.microsoft.com/office/drawing/2014/main" id="{E1DD08FA-B8D9-11D6-4007-AE73638A6F21}"/>
              </a:ext>
            </a:extLst>
          </p:cNvPr>
          <p:cNvSpPr txBox="1"/>
          <p:nvPr/>
        </p:nvSpPr>
        <p:spPr>
          <a:xfrm>
            <a:off x="2370193" y="841132"/>
            <a:ext cx="3979607" cy="1277273"/>
          </a:xfrm>
          <a:prstGeom prst="rect">
            <a:avLst/>
          </a:prstGeom>
          <a:noFill/>
        </p:spPr>
        <p:txBody>
          <a:bodyPr wrap="square" rtlCol="0">
            <a:spAutoFit/>
          </a:bodyPr>
          <a:lstStyle/>
          <a:p>
            <a:r>
              <a:rPr lang="en-US" sz="1100" dirty="0" err="1"/>
              <a:t>Fedeli</a:t>
            </a:r>
            <a:r>
              <a:rPr lang="en-US" sz="1100" dirty="0"/>
              <a:t> L, </a:t>
            </a:r>
            <a:r>
              <a:rPr lang="en-US" sz="1100" dirty="0" err="1"/>
              <a:t>Huebl</a:t>
            </a:r>
            <a:r>
              <a:rPr lang="en-US" sz="1100" dirty="0"/>
              <a:t> A, </a:t>
            </a:r>
            <a:r>
              <a:rPr lang="en-US" sz="1100" dirty="0" err="1"/>
              <a:t>Boillod-Cerneux</a:t>
            </a:r>
            <a:r>
              <a:rPr lang="en-US" sz="1100" dirty="0"/>
              <a:t> F, Clark T, Gott K, </a:t>
            </a:r>
            <a:r>
              <a:rPr lang="en-US" sz="1100" dirty="0" err="1"/>
              <a:t>Hillairet</a:t>
            </a:r>
            <a:r>
              <a:rPr lang="en-US" sz="1100" dirty="0"/>
              <a:t> C, </a:t>
            </a:r>
            <a:r>
              <a:rPr lang="en-US" sz="1100" dirty="0" err="1"/>
              <a:t>Jaure</a:t>
            </a:r>
            <a:r>
              <a:rPr lang="en-US" sz="1100" dirty="0"/>
              <a:t> S, Leblanc A, </a:t>
            </a:r>
            <a:r>
              <a:rPr lang="en-US" sz="1100" dirty="0" err="1"/>
              <a:t>Lehe</a:t>
            </a:r>
            <a:r>
              <a:rPr lang="en-US" sz="1100" dirty="0"/>
              <a:t> R, Myers A, </a:t>
            </a:r>
            <a:r>
              <a:rPr lang="en-US" sz="1100" dirty="0" err="1"/>
              <a:t>Piechurski</a:t>
            </a:r>
            <a:r>
              <a:rPr lang="en-US" sz="1100" dirty="0"/>
              <a:t> C, Sato M, Zaim N, Zhang W, </a:t>
            </a:r>
            <a:r>
              <a:rPr lang="en-US" sz="1100" dirty="0" err="1"/>
              <a:t>Vay</a:t>
            </a:r>
            <a:r>
              <a:rPr lang="en-US" sz="1100" dirty="0"/>
              <a:t> J-L, </a:t>
            </a:r>
            <a:r>
              <a:rPr lang="en-US" sz="1100" dirty="0" err="1"/>
              <a:t>Vincenti</a:t>
            </a:r>
            <a:r>
              <a:rPr lang="en-US" sz="1100" dirty="0"/>
              <a:t> H. </a:t>
            </a:r>
          </a:p>
          <a:p>
            <a:r>
              <a:rPr lang="en-US" sz="1100" dirty="0"/>
              <a:t>“Pushing the Frontier in the Design of Laser-Based Electron Accelerators with Groundbreaking Mesh-Refined Particle-In-Cell Simulations on </a:t>
            </a:r>
            <a:r>
              <a:rPr lang="en-US" sz="1100" dirty="0" err="1"/>
              <a:t>Exascale</a:t>
            </a:r>
            <a:r>
              <a:rPr lang="en-US" sz="1100" dirty="0"/>
              <a:t>-Class Supercomputers.” </a:t>
            </a:r>
          </a:p>
          <a:p>
            <a:r>
              <a:rPr lang="en-US" sz="1100" dirty="0"/>
              <a:t>SC22. </a:t>
            </a:r>
            <a:r>
              <a:rPr lang="en-US" sz="1100" b="1" dirty="0"/>
              <a:t>2022 ACM Gordon Bell Prize winners.</a:t>
            </a:r>
          </a:p>
        </p:txBody>
      </p:sp>
      <p:pic>
        <p:nvPicPr>
          <p:cNvPr id="6" name="Google Shape;769;p47">
            <a:extLst>
              <a:ext uri="{FF2B5EF4-FFF2-40B4-BE49-F238E27FC236}">
                <a16:creationId xmlns:a16="http://schemas.microsoft.com/office/drawing/2014/main" id="{BA865C89-4E0D-957C-E79F-BE5A83EC1D45}"/>
              </a:ext>
            </a:extLst>
          </p:cNvPr>
          <p:cNvPicPr preferRelativeResize="0">
            <a:picLocks noChangeAspect="1"/>
          </p:cNvPicPr>
          <p:nvPr/>
        </p:nvPicPr>
        <p:blipFill rotWithShape="1">
          <a:blip r:embed="rId9">
            <a:alphaModFix/>
          </a:blip>
          <a:srcRect l="1584" t="42539" r="52179" b="14439"/>
          <a:stretch/>
        </p:blipFill>
        <p:spPr>
          <a:xfrm>
            <a:off x="7109084" y="-9856"/>
            <a:ext cx="2048188" cy="630319"/>
          </a:xfrm>
          <a:prstGeom prst="rect">
            <a:avLst/>
          </a:prstGeom>
          <a:noFill/>
          <a:ln>
            <a:noFill/>
          </a:ln>
        </p:spPr>
      </p:pic>
      <p:pic>
        <p:nvPicPr>
          <p:cNvPr id="7" name="Google Shape;767;p47">
            <a:extLst>
              <a:ext uri="{FF2B5EF4-FFF2-40B4-BE49-F238E27FC236}">
                <a16:creationId xmlns:a16="http://schemas.microsoft.com/office/drawing/2014/main" id="{ABB894B3-7DA9-0DFE-64F7-EE466559FD97}"/>
              </a:ext>
            </a:extLst>
          </p:cNvPr>
          <p:cNvPicPr preferRelativeResize="0">
            <a:picLocks noChangeAspect="1"/>
          </p:cNvPicPr>
          <p:nvPr/>
        </p:nvPicPr>
        <p:blipFill>
          <a:blip r:embed="rId10">
            <a:alphaModFix/>
          </a:blip>
          <a:stretch>
            <a:fillRect/>
          </a:stretch>
        </p:blipFill>
        <p:spPr>
          <a:xfrm>
            <a:off x="8039597" y="2185555"/>
            <a:ext cx="1171661" cy="5095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RNL">
  <a:themeElements>
    <a:clrScheme name="ECP 190214">
      <a:dk1>
        <a:srgbClr val="000000"/>
      </a:dk1>
      <a:lt1>
        <a:srgbClr val="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s (Wide Screen)">
  <a:themeElements>
    <a:clrScheme name="ECP color palette">
      <a:dk1>
        <a:sysClr val="windowText" lastClr="000000"/>
      </a:dk1>
      <a:lt1>
        <a:sysClr val="window" lastClr="FFFFFF"/>
      </a:lt1>
      <a:dk2>
        <a:srgbClr val="266092"/>
      </a:dk2>
      <a:lt2>
        <a:srgbClr val="FFFFFF"/>
      </a:lt2>
      <a:accent1>
        <a:srgbClr val="266092"/>
      </a:accent1>
      <a:accent2>
        <a:srgbClr val="84B641"/>
      </a:accent2>
      <a:accent3>
        <a:srgbClr val="43B1E5"/>
      </a:accent3>
      <a:accent4>
        <a:srgbClr val="DA1F28"/>
      </a:accent4>
      <a:accent5>
        <a:srgbClr val="CC9900"/>
      </a:accent5>
      <a:accent6>
        <a:srgbClr val="0070B9"/>
      </a:accent6>
      <a:hlink>
        <a:srgbClr val="A03123"/>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10779</TotalTime>
  <Words>2790</Words>
  <Application>Microsoft Macintosh PowerPoint</Application>
  <PresentationFormat>On-screen Show (16:9)</PresentationFormat>
  <Paragraphs>447</Paragraphs>
  <Slides>39</Slides>
  <Notes>31</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39</vt:i4>
      </vt:variant>
    </vt:vector>
  </HeadingPairs>
  <TitlesOfParts>
    <vt:vector size="58" baseType="lpstr">
      <vt:lpstr>Helvetica</vt:lpstr>
      <vt:lpstr>Avenir</vt:lpstr>
      <vt:lpstr>Century Gothic</vt:lpstr>
      <vt:lpstr>Symbol</vt:lpstr>
      <vt:lpstr>Calibri</vt:lpstr>
      <vt:lpstr>Wingdings</vt:lpstr>
      <vt:lpstr>Libre Franklin</vt:lpstr>
      <vt:lpstr>Avenir Book</vt:lpstr>
      <vt:lpstr>Times New Roman</vt:lpstr>
      <vt:lpstr>Barlow</vt:lpstr>
      <vt:lpstr>Arial Black</vt:lpstr>
      <vt:lpstr>Arial</vt:lpstr>
      <vt:lpstr>Arial Narrow</vt:lpstr>
      <vt:lpstr>Source Sans Pro</vt:lpstr>
      <vt:lpstr>Libre Franklin Medium</vt:lpstr>
      <vt:lpstr>Franklin Gothic Medium</vt:lpstr>
      <vt:lpstr>Simple Light</vt:lpstr>
      <vt:lpstr>1_ORNL</vt:lpstr>
      <vt:lpstr>Presentations (Wide Screen)</vt:lpstr>
      <vt:lpstr>PowerPoint Presentation</vt:lpstr>
      <vt:lpstr>Outline</vt:lpstr>
      <vt:lpstr>U.S. DOE Exascale Computing Initiative (ECI) – 2016-2023</vt:lpstr>
      <vt:lpstr>WarpX among 21 applications selected to cover broad range of science</vt:lpstr>
      <vt:lpstr>PowerPoint Presentation</vt:lpstr>
      <vt:lpstr>Timeline for Exascale project WarpX From initial code coupling to ensemble of chains of multi GeV-scale stages</vt:lpstr>
      <vt:lpstr>Timeline for Exascale project WarpX From initial code coupling to ensemble of chains of multi GeV-scale stages</vt:lpstr>
      <vt:lpstr>Modeling of sources   </vt:lpstr>
      <vt:lpstr>Two-stage injection+acceleration w/ plasma mirror</vt:lpstr>
      <vt:lpstr>Good agreement between simulations and first experiments</vt:lpstr>
      <vt:lpstr>or injection induced by coaxial laser interference </vt:lpstr>
      <vt:lpstr>or multi-GeV e- bunches from an all-optical laser wakefield accelerator</vt:lpstr>
      <vt:lpstr>Modeling of chains  of plasma stages </vt:lpstr>
      <vt:lpstr>Focus has been on developing best algorithms &amp; code in 3D</vt:lpstr>
      <vt:lpstr>Layout</vt:lpstr>
      <vt:lpstr>Can now do simulations of chains of 50 multi-GeV LWFA stages</vt:lpstr>
      <vt:lpstr>Timeline for Exascale project WarpX From initial code coupling to ensemble of chains of multi GeV-scale stages</vt:lpstr>
      <vt:lpstr>RZ solver w/ novel algorithms for faster/bigger/longer simulations</vt:lpstr>
      <vt:lpstr>Modeling of the interaction point </vt:lpstr>
      <vt:lpstr>Snowmass21 is motivating beam-beam crossing studies</vt:lpstr>
      <vt:lpstr>WarpX can be used to model the crossing of two beams </vt:lpstr>
      <vt:lpstr>Two types of codes have been used for IP beam crossing</vt:lpstr>
      <vt:lpstr>Code comparisons: WarpX | OSIRIS | VLPL | GUINEA-PIG</vt:lpstr>
      <vt:lpstr>Two types of codes have been used for IP beam crossing</vt:lpstr>
      <vt:lpstr>Stitching it all together </vt:lpstr>
      <vt:lpstr>Handing out particles and fields from one simulation to the next</vt:lpstr>
      <vt:lpstr>Outlook: toward a  community ecosystem </vt:lpstr>
      <vt:lpstr>WarpX is part of the Beam pLasma &amp; Accelerator Simulation Toolkit</vt:lpstr>
      <vt:lpstr>BLAST is part of U.S. collaboration on plasma accelerators modeling</vt:lpstr>
      <vt:lpstr>CAMPA is to boost accelerator research &amp; designs</vt:lpstr>
      <vt:lpstr>PowerPoint Presentation</vt:lpstr>
      <vt:lpstr> Applications software portfolio</vt:lpstr>
      <vt:lpstr> Community Accelerator Simulations Ecosystem (CASE)</vt:lpstr>
      <vt:lpstr>PICMI enables (90%) same input script with different codes</vt:lpstr>
      <vt:lpstr> Platform for Optimization of Particles Accelerators at Scale (POPAS)</vt:lpstr>
      <vt:lpstr>End goal: integrated ecosystem w/ on-the-fly tuning for collider design</vt:lpstr>
      <vt:lpstr>To conclude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Jean-Luc Vay</cp:lastModifiedBy>
  <cp:revision>168</cp:revision>
  <dcterms:modified xsi:type="dcterms:W3CDTF">2023-09-21T10:09:58Z</dcterms:modified>
</cp:coreProperties>
</file>